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82146-1AB2-6415-CBDD-29A23DF2A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26B3CC-999D-BE41-0598-4DA4FE656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24292-69D4-FC40-7248-2F01B0CA0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D1E3-40A2-4427-A3F1-3337D0901C8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9384D-C4A0-7A10-B5FE-0E0A4600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91A55-BD22-DE39-ED8E-D98ECABB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772-08C7-4B28-8BE2-95D140A66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4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DEF5F-59F5-06B7-3AFB-709C22F1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69115-91AA-922A-722E-15F2AF3FC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25A93-C1EA-2252-7B86-5768D6F33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D1E3-40A2-4427-A3F1-3337D0901C8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AF696-DD6B-3300-50D4-7BE0939D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D8473-C989-232F-B472-BBA98268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772-08C7-4B28-8BE2-95D140A66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1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2B9C9-82D7-22C8-8DAC-2E377D5EA3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52134-AD99-6B31-E4E4-EFD8249DF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162D2-EC41-5637-4046-DA0A17BE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D1E3-40A2-4427-A3F1-3337D0901C8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BE14F-FEEE-A388-8FE1-8CB5E18C9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6BA9E-61B9-0879-A4C8-CB582012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772-08C7-4B28-8BE2-95D140A66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0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028B-61C7-F76E-9A39-A57741B67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DCC10-DDB3-E42A-CCF8-8D446A8CB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EB02B-3754-EBD0-9694-7D803228C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D1E3-40A2-4427-A3F1-3337D0901C8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46C07-BE9B-CBB8-EE12-F0C90088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7A003-202D-1BF3-9AC0-C60C9818F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772-08C7-4B28-8BE2-95D140A66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2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6580-3616-3710-3312-AF310F8D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A1D2D-D86C-D844-A800-674232A60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CD7DD-27A6-5D81-68C6-40C74AC5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D1E3-40A2-4427-A3F1-3337D0901C8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63C28-322D-E067-1D53-5FD5A44FD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D95E0-72A0-C6DF-0179-F47E7177D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772-08C7-4B28-8BE2-95D140A66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36E58-EB4C-BF4A-D0CE-FF9F5DE5B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2BFDB-24C6-B748-B703-D7FB7A2D2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71A6A-248B-2E92-43DD-7B8B32D5D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AB4E4-DA28-BC37-3F9D-B1A2F8441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D1E3-40A2-4427-A3F1-3337D0901C8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F3A6C-74E1-2937-78D8-0B57CC7D6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3764E-E4D6-BAB3-C453-EE092D64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772-08C7-4B28-8BE2-95D140A66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4554-545D-C59D-571C-B7BE4E9D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2F978A-5E20-870C-10EF-F917994A6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57640-B91C-6E43-C53D-E92741CA5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009C35-56DC-91AE-31EA-4929858B4A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C1452-9954-4A54-6DC0-04EDDC13CD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FEF2D0-2495-14A4-C857-433D94265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D1E3-40A2-4427-A3F1-3337D0901C8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44B47E-F10F-0D13-A2C4-D813D2AC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46883D-70B5-9C7C-0A3A-F0B0DAA1B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772-08C7-4B28-8BE2-95D140A66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33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195AB-9660-E4FC-061D-F8A3AC5A5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C5CCA0-813B-050F-411D-ADD6D591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D1E3-40A2-4427-A3F1-3337D0901C8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51C3DA-6FA8-77A3-AEA0-7E928F43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E083-D4F9-093D-B7A3-BC458C99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772-08C7-4B28-8BE2-95D140A66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3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101D2B-EF71-5AA7-21D1-38B52203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D1E3-40A2-4427-A3F1-3337D0901C8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E47AA-125C-AC01-6AE7-DC57F402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B8B8F-8B36-1482-FE74-6665B174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772-08C7-4B28-8BE2-95D140A66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7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F18A9-8BFB-3169-6559-4D2C5AB3C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D5C25-C68B-7193-908C-390FE5D1D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D1262-387A-4198-5E25-BA95FB091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6B0FF-4E5F-D904-23A5-DB38B729A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D1E3-40A2-4427-A3F1-3337D0901C8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72FDF-D47F-E12A-1F95-A163BADB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4B1F2-16B9-9169-6D10-F4BC60E4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772-08C7-4B28-8BE2-95D140A66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1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60A0-6C1B-9F11-D8AD-C27C0DAAA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8A5CE-CB59-E10B-73D4-3B57A8730A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EDDAA-1AAB-DD2E-E210-718D11AFE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8BA9D-900C-164B-5765-C73FA86F3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D1E3-40A2-4427-A3F1-3337D0901C8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0CD72-BE35-F2ED-43FF-46C9FABC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5FC7C-A770-A2E6-B497-21307473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5772-08C7-4B28-8BE2-95D140A66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8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AEEEFB-8031-8159-9844-F817B533F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57108-6607-3B07-BAA7-F277B3EFA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789BD-DC60-2D1D-EC3D-16DE7B0E9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8D1E3-40A2-4427-A3F1-3337D0901C8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062C1-FFB9-470D-B098-CB7A8267A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877B8-0CA0-AEB9-33EB-D4E5531FF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45772-08C7-4B28-8BE2-95D140A66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3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cu.az1.qualtrics.com/jfe/form/SV_aXnHGAFhq8MGjq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11D7035-A94E-9882-20DE-89B83467E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199" y="262572"/>
            <a:ext cx="9144000" cy="5018087"/>
          </a:xfrm>
        </p:spPr>
        <p:txBody>
          <a:bodyPr>
            <a:normAutofit/>
          </a:bodyPr>
          <a:lstStyle/>
          <a:p>
            <a:r>
              <a:rPr lang="en-US" sz="3600" dirty="0"/>
              <a:t>Cullowhee Conference Spring 2024</a:t>
            </a:r>
          </a:p>
          <a:p>
            <a:r>
              <a:rPr lang="en-US" dirty="0"/>
              <a:t>Link and QR Code to complete at the end of the conference for ASHA CEUs and/or Certificates of Attendance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Link: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US" b="0" i="0" dirty="0">
                <a:solidFill>
                  <a:srgbClr val="32363A"/>
                </a:solidFill>
                <a:effectLst/>
                <a:latin typeface="72"/>
                <a:hlinkClick r:id="rId2"/>
              </a:rPr>
              <a:t>https://wcu.az1.qualtrics.com/jfe/form/SV_aXnHGAFhq8MGjqu</a:t>
            </a:r>
            <a:endParaRPr lang="en-US" b="0" i="0" dirty="0">
              <a:solidFill>
                <a:srgbClr val="32363A"/>
              </a:solidFill>
              <a:effectLst/>
              <a:latin typeface="72"/>
            </a:endParaRPr>
          </a:p>
          <a:p>
            <a:endParaRPr lang="en-US" dirty="0">
              <a:solidFill>
                <a:srgbClr val="32363A"/>
              </a:solidFill>
              <a:latin typeface="72"/>
            </a:endParaRPr>
          </a:p>
          <a:p>
            <a:endParaRPr lang="en-US" dirty="0"/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B7A72AE5-57CF-B5A0-C752-39476A03B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961" y="3663315"/>
            <a:ext cx="2276475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359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72</vt:lpstr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Rose</dc:creator>
  <cp:lastModifiedBy>Amy Rose</cp:lastModifiedBy>
  <cp:revision>1</cp:revision>
  <dcterms:created xsi:type="dcterms:W3CDTF">2024-04-11T00:13:44Z</dcterms:created>
  <dcterms:modified xsi:type="dcterms:W3CDTF">2024-04-11T00:16:38Z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d321b5f-a4ea-42e4-9273-2f91b9a1a708_Enabled">
    <vt:lpwstr>true</vt:lpwstr>
  </property>
  <property fmtid="{D5CDD505-2E9C-101B-9397-08002B2CF9AE}" pid="3" name="MSIP_Label_8d321b5f-a4ea-42e4-9273-2f91b9a1a708_SetDate">
    <vt:lpwstr>2024-04-11T00:16:21Z</vt:lpwstr>
  </property>
  <property fmtid="{D5CDD505-2E9C-101B-9397-08002B2CF9AE}" pid="4" name="MSIP_Label_8d321b5f-a4ea-42e4-9273-2f91b9a1a708_Method">
    <vt:lpwstr>Standard</vt:lpwstr>
  </property>
  <property fmtid="{D5CDD505-2E9C-101B-9397-08002B2CF9AE}" pid="5" name="MSIP_Label_8d321b5f-a4ea-42e4-9273-2f91b9a1a708_Name">
    <vt:lpwstr>Low Confidentiality - Green</vt:lpwstr>
  </property>
  <property fmtid="{D5CDD505-2E9C-101B-9397-08002B2CF9AE}" pid="6" name="MSIP_Label_8d321b5f-a4ea-42e4-9273-2f91b9a1a708_SiteId">
    <vt:lpwstr>c5b35b5a-16d5-4414-8ee1-7bde70543f1b</vt:lpwstr>
  </property>
  <property fmtid="{D5CDD505-2E9C-101B-9397-08002B2CF9AE}" pid="7" name="MSIP_Label_8d321b5f-a4ea-42e4-9273-2f91b9a1a708_ActionId">
    <vt:lpwstr>643a5cd8-b12f-4f60-90eb-e67c63b3488d</vt:lpwstr>
  </property>
  <property fmtid="{D5CDD505-2E9C-101B-9397-08002B2CF9AE}" pid="8" name="MSIP_Label_8d321b5f-a4ea-42e4-9273-2f91b9a1a708_ContentBits">
    <vt:lpwstr>0</vt:lpwstr>
  </property>
</Properties>
</file>