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5A6DA-5993-4289-BF3A-3DFC4717D377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D90A3-879D-401B-ACC5-04C42DBC34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SAI%20Charts%20By%20College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SAI Response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Draft of Proposals for 2010-2011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What’s in it for me?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forgot.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Early grade notification dependent upon completion of </a:t>
            </a:r>
            <a:r>
              <a:rPr lang="en-US" dirty="0" err="1" smtClean="0"/>
              <a:t>CoursEval</a:t>
            </a:r>
            <a:r>
              <a:rPr lang="en-US" dirty="0" smtClean="0"/>
              <a:t> for that </a:t>
            </a:r>
            <a:r>
              <a:rPr lang="en-US" dirty="0" smtClean="0"/>
              <a:t>course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Countdown emails: 2 days, 24 hours, 3 hours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Modify or extend the open window to include the last week of class, until midnight before exams start.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Chart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73533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1524000" y="2438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667000" y="2743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26670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2895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10000" y="25908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hart 3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762000"/>
            <a:ext cx="61722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22860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624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70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3434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198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9718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3246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766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056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576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3340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010400" y="1600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Breakdown by college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67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SAI Response Rate</vt:lpstr>
      <vt:lpstr>Focus Group Findings</vt:lpstr>
      <vt:lpstr>Proposals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M. McCord, Ph.D.</dc:creator>
  <cp:lastModifiedBy>David M. McCord, Ph.D.</cp:lastModifiedBy>
  <cp:revision>18</cp:revision>
  <dcterms:created xsi:type="dcterms:W3CDTF">2010-09-28T21:31:45Z</dcterms:created>
  <dcterms:modified xsi:type="dcterms:W3CDTF">2010-09-29T18:46:47Z</dcterms:modified>
</cp:coreProperties>
</file>