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1"/>
  </p:sldMasterIdLst>
  <p:notesMasterIdLst>
    <p:notesMasterId r:id="rId23"/>
  </p:notesMasterIdLst>
  <p:sldIdLst>
    <p:sldId id="256" r:id="rId2"/>
    <p:sldId id="282" r:id="rId3"/>
    <p:sldId id="259" r:id="rId4"/>
    <p:sldId id="267" r:id="rId5"/>
    <p:sldId id="283" r:id="rId6"/>
    <p:sldId id="260" r:id="rId7"/>
    <p:sldId id="261" r:id="rId8"/>
    <p:sldId id="286" r:id="rId9"/>
    <p:sldId id="287" r:id="rId10"/>
    <p:sldId id="262" r:id="rId11"/>
    <p:sldId id="263" r:id="rId12"/>
    <p:sldId id="264" r:id="rId13"/>
    <p:sldId id="265" r:id="rId14"/>
    <p:sldId id="276" r:id="rId15"/>
    <p:sldId id="273" r:id="rId16"/>
    <p:sldId id="288" r:id="rId17"/>
    <p:sldId id="284" r:id="rId18"/>
    <p:sldId id="280" r:id="rId19"/>
    <p:sldId id="285" r:id="rId20"/>
    <p:sldId id="281" r:id="rId21"/>
    <p:sldId id="289" r:id="rId22"/>
  </p:sldIdLst>
  <p:sldSz cx="9144000" cy="5143500" type="screen16x9"/>
  <p:notesSz cx="6858000" cy="9144000"/>
  <p:embeddedFontLst>
    <p:embeddedFont>
      <p:font typeface="Oswald" panose="020B0604020202020204" charset="0"/>
      <p:regular r:id="rId24"/>
      <p:bold r:id="rId25"/>
    </p:embeddedFont>
    <p:embeddedFont>
      <p:font typeface="Source Code Pro" panose="020B0604020202020204" charset="0"/>
      <p:regular r:id="rId26"/>
      <p:bold r:id="rId27"/>
      <p:italic r:id="rId28"/>
      <p:boldItalic r:id="rId29"/>
    </p:embeddedFont>
    <p:embeddedFont>
      <p:font typeface="Nunito" panose="020B060402020202020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6386A886-FA0D-40B1-8A10-4EE7CC25B72D}">
  <a:tblStyle styleId="{6386A886-FA0D-40B1-8A10-4EE7CC25B72D}" styleName="Table_0">
    <a:wholeTbl>
      <a:tcTxStyle>
        <a:font>
          <a:latin typeface="Arial"/>
          <a:ea typeface="Arial"/>
          <a:cs typeface="Arial"/>
        </a:font>
        <a:srgbClr val="E91D63"/>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173" autoAdjust="0"/>
  </p:normalViewPr>
  <p:slideViewPr>
    <p:cSldViewPr snapToGrid="0">
      <p:cViewPr varScale="1">
        <p:scale>
          <a:sx n="113" d="100"/>
          <a:sy n="113" d="100"/>
        </p:scale>
        <p:origin x="108"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100" b="0" i="0" u="none" strike="noStrike" cap="none"/>
            </a:lvl1pPr>
            <a:lvl2pPr marL="914400" marR="0" lvl="1" indent="-228600" algn="l" rtl="0">
              <a:spcBef>
                <a:spcPts val="0"/>
              </a:spcBef>
              <a:spcAft>
                <a:spcPts val="0"/>
              </a:spcAft>
              <a:buSzPts val="1400"/>
              <a:buNone/>
              <a:defRPr sz="1100" b="0" i="0" u="none" strike="noStrike" cap="none"/>
            </a:lvl2pPr>
            <a:lvl3pPr marL="1371600" marR="0" lvl="2" indent="-228600" algn="l" rtl="0">
              <a:spcBef>
                <a:spcPts val="0"/>
              </a:spcBef>
              <a:spcAft>
                <a:spcPts val="0"/>
              </a:spcAft>
              <a:buSzPts val="1400"/>
              <a:buNone/>
              <a:defRPr sz="1100" b="0" i="0" u="none" strike="noStrike" cap="none"/>
            </a:lvl3pPr>
            <a:lvl4pPr marL="1828800" marR="0" lvl="3" indent="-228600" algn="l" rtl="0">
              <a:spcBef>
                <a:spcPts val="0"/>
              </a:spcBef>
              <a:spcAft>
                <a:spcPts val="0"/>
              </a:spcAft>
              <a:buSzPts val="1400"/>
              <a:buNone/>
              <a:defRPr sz="1100" b="0" i="0" u="none" strike="noStrike" cap="none"/>
            </a:lvl4pPr>
            <a:lvl5pPr marL="2286000" marR="0" lvl="4" indent="-228600" algn="l" rtl="0">
              <a:spcBef>
                <a:spcPts val="0"/>
              </a:spcBef>
              <a:spcAft>
                <a:spcPts val="0"/>
              </a:spcAft>
              <a:buSzPts val="1400"/>
              <a:buNone/>
              <a:defRPr sz="1100" b="0" i="0" u="none" strike="noStrike" cap="none"/>
            </a:lvl5pPr>
            <a:lvl6pPr marL="2743200" marR="0" lvl="5" indent="-228600" algn="l" rtl="0">
              <a:spcBef>
                <a:spcPts val="0"/>
              </a:spcBef>
              <a:spcAft>
                <a:spcPts val="0"/>
              </a:spcAft>
              <a:buSzPts val="1400"/>
              <a:buNone/>
              <a:defRPr sz="1100" b="0" i="0" u="none" strike="noStrike" cap="none"/>
            </a:lvl6pPr>
            <a:lvl7pPr marL="3200400" marR="0" lvl="6" indent="-228600" algn="l" rtl="0">
              <a:spcBef>
                <a:spcPts val="0"/>
              </a:spcBef>
              <a:spcAft>
                <a:spcPts val="0"/>
              </a:spcAft>
              <a:buSzPts val="1400"/>
              <a:buNone/>
              <a:defRPr sz="1100" b="0" i="0" u="none" strike="noStrike" cap="none"/>
            </a:lvl7pPr>
            <a:lvl8pPr marL="3657600" marR="0" lvl="7" indent="-228600" algn="l" rtl="0">
              <a:spcBef>
                <a:spcPts val="0"/>
              </a:spcBef>
              <a:spcAft>
                <a:spcPts val="0"/>
              </a:spcAft>
              <a:buSzPts val="1400"/>
              <a:buNone/>
              <a:defRPr sz="1100" b="0" i="0" u="none" strike="noStrike" cap="none"/>
            </a:lvl8pPr>
            <a:lvl9pPr marL="4114800" marR="0" lvl="8" indent="-228600" algn="l" rtl="0">
              <a:spcBef>
                <a:spcPts val="0"/>
              </a:spcBef>
              <a:spcAft>
                <a:spcPts val="0"/>
              </a:spcAft>
              <a:buSzPts val="1400"/>
              <a:buNone/>
              <a:defRPr sz="1100" b="0" i="0" u="none" strike="noStrike" cap="none"/>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wcu.edu/WebFiles/Professional_Handbook_2018.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 name="Google Shape;118;p3: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SzPts val="1100"/>
              <a:buFont typeface="Arial"/>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34eeb978c2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34eeb978c2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There are lots of different ways to format a header and section headings. Encourage students to look at the professional handbook for examples and ideas. </a:t>
            </a:r>
          </a:p>
          <a:p>
            <a:pPr marL="0" lvl="0" indent="0" algn="l" rtl="0">
              <a:spcBef>
                <a:spcPts val="0"/>
              </a:spcBef>
              <a:spcAft>
                <a:spcPts val="0"/>
              </a:spcAft>
              <a:buNone/>
            </a:pPr>
            <a:r>
              <a:rPr lang="en-US" dirty="0">
                <a:hlinkClick r:id="rId3"/>
              </a:rPr>
              <a:t>https://www.wcu.edu/WebFiles/Professional_Handbook_2018.pdf</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34eeb978c2_0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34eeb978c2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next section on their resume after education should be their most relevant experience. In this example, their most relevant experience comes from volunteering. </a:t>
            </a:r>
          </a:p>
          <a:p>
            <a:pPr marL="0" lvl="0" indent="0" algn="l" rtl="0">
              <a:spcBef>
                <a:spcPts val="0"/>
              </a:spcBef>
              <a:spcAft>
                <a:spcPts val="0"/>
              </a:spcAft>
              <a:buNone/>
            </a:pPr>
            <a:r>
              <a:rPr lang="en-US" dirty="0"/>
              <a:t>Students should not write in complete sentences nor use “I” in their bullet points. </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34eeb978c2_0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34eeb978c2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34eeb978c2_0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34eeb978c2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0" name="Google Shape;260;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SzPts val="1100"/>
              <a:buFont typeface="Arial"/>
              <a:buNone/>
            </a:pPr>
            <a:r>
              <a:rPr lang="en-US" sz="1100" b="0" i="0" u="none" strike="noStrike" cap="none" dirty="0"/>
              <a:t>Many students leave off the how/why/results in their bullet points. Adding in these extra details showcase values and skills like initiative, customer service, dedication and more. Writing bullet points can be tricky and it takes practice. Not every bullet point needs to be long and expanded, but encourage students to add detail </a:t>
            </a:r>
            <a:r>
              <a:rPr lang="en-US" sz="1100" b="0" i="0" u="none" strike="noStrike" cap="none"/>
              <a:t>to their </a:t>
            </a:r>
            <a:r>
              <a:rPr lang="en-US" sz="1100" b="0" i="0" u="none" strike="noStrike" cap="none" dirty="0"/>
              <a:t>most relevant bullet points. </a:t>
            </a:r>
            <a:endParaRPr sz="1100" b="0" i="0" u="none" strike="noStrike" cap="none"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0" name="Google Shape;240;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SzPts val="1100"/>
              <a:buFont typeface="Arial"/>
              <a:buNone/>
            </a:pPr>
            <a:r>
              <a:rPr lang="en-US" sz="1100" b="0" i="0" u="none" strike="noStrike" cap="none" dirty="0"/>
              <a:t>There is a list of action verbs in the Professional Handbook. Though this isn’t an exhaustive list of verbs, it helps students begin to brainstorm new options. </a:t>
            </a:r>
          </a:p>
          <a:p>
            <a:pPr marL="0" marR="0" lvl="0" indent="0" algn="l" rtl="0">
              <a:spcBef>
                <a:spcPts val="0"/>
              </a:spcBef>
              <a:spcAft>
                <a:spcPts val="0"/>
              </a:spcAft>
              <a:buSzPts val="1100"/>
              <a:buFont typeface="Arial"/>
              <a:buNone/>
            </a:pPr>
            <a:endParaRPr lang="en-US" sz="1100" b="0" i="0" u="none" strike="noStrike" cap="none" dirty="0"/>
          </a:p>
          <a:p>
            <a:pPr marL="0" marR="0" lvl="0" indent="0" algn="l" rtl="0">
              <a:spcBef>
                <a:spcPts val="0"/>
              </a:spcBef>
              <a:spcAft>
                <a:spcPts val="0"/>
              </a:spcAft>
              <a:buSzPts val="1100"/>
              <a:buFont typeface="Arial"/>
              <a:buNone/>
            </a:pPr>
            <a:r>
              <a:rPr lang="en-US" sz="1100" b="0" i="0" u="none" strike="noStrike" cap="none" dirty="0"/>
              <a:t>If your class is longer than 50 mins, have students select two or three action verbs that are skills they have and share one. For additional time, have them draft two bullet points using the formula on the previous slide. Students could share their bullet points in pairs or small groups and give feedback. </a:t>
            </a:r>
            <a:endParaRPr sz="1100" b="0" i="0" u="none" strike="noStrike" cap="none"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0" name="Google Shape;240;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SzPts val="1100"/>
              <a:buFont typeface="Arial"/>
              <a:buNone/>
            </a:pPr>
            <a:r>
              <a:rPr lang="en-US" sz="1100" b="0" i="0" u="none" strike="noStrike" cap="none" dirty="0"/>
              <a:t>If students are feeling concerned about a lack of experiences to add to their resume, it’s okay! We all have to start somewhere. Here are 5 easy ways for them to start gaining experience to explore their interests </a:t>
            </a:r>
            <a:r>
              <a:rPr lang="en-US" sz="1100" b="0" i="0" u="sng" strike="noStrike" cap="none" dirty="0"/>
              <a:t>and </a:t>
            </a:r>
            <a:r>
              <a:rPr lang="en-US" sz="1100" b="0" i="0" u="none" strike="noStrike" cap="none" dirty="0"/>
              <a:t>have something to include on their resume. </a:t>
            </a:r>
            <a:endParaRPr sz="1100" b="0" i="0" u="none" strike="noStrike" cap="none" dirty="0"/>
          </a:p>
        </p:txBody>
      </p:sp>
    </p:spTree>
    <p:extLst>
      <p:ext uri="{BB962C8B-B14F-4D97-AF65-F5344CB8AC3E}">
        <p14:creationId xmlns:p14="http://schemas.microsoft.com/office/powerpoint/2010/main" val="3992839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3460dbfe70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3460dbfe70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 If they didn’t have a job title, they can try and use an honest one that best fits their role. If it was for a job or internship, students should get approval from their supervisor to use the title. </a:t>
            </a:r>
          </a:p>
          <a:p>
            <a:pPr marL="0" lvl="0" indent="0" algn="l" rtl="0">
              <a:spcBef>
                <a:spcPts val="0"/>
              </a:spcBef>
              <a:spcAft>
                <a:spcPts val="0"/>
              </a:spcAft>
              <a:buNone/>
            </a:pPr>
            <a:r>
              <a:rPr lang="en-US" dirty="0"/>
              <a:t>- Dates just need to be Month and Year to Month and Year or they can put a semester (Spring 2020)</a:t>
            </a:r>
          </a:p>
          <a:p>
            <a:pPr marL="0" lvl="0" indent="0" algn="l" rtl="0">
              <a:spcBef>
                <a:spcPts val="0"/>
              </a:spcBef>
              <a:spcAft>
                <a:spcPts val="0"/>
              </a:spcAft>
              <a:buNone/>
            </a:pPr>
            <a:r>
              <a:rPr lang="en-US" dirty="0"/>
              <a:t>- Objective statements are often discouraged because they tend to use vague statements that do not add content or power to the document</a:t>
            </a:r>
          </a:p>
          <a:p>
            <a:pPr marL="0" lvl="0" indent="0" algn="l" rtl="0">
              <a:spcBef>
                <a:spcPts val="0"/>
              </a:spcBef>
              <a:spcAft>
                <a:spcPts val="0"/>
              </a:spcAft>
              <a:buNone/>
            </a:pPr>
            <a:r>
              <a:rPr lang="en-US" dirty="0"/>
              <a:t>- References go on a separate page that has the same name/address header as the resume and format/layout. Students should have 3-5 references.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7046268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3460dbfe70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3460dbfe70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460dbfe70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460dbfe7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This slide is for any next steps or assignments you want to share with students</a:t>
            </a:r>
            <a:endParaRPr dirty="0"/>
          </a:p>
        </p:txBody>
      </p:sp>
    </p:spTree>
    <p:extLst>
      <p:ext uri="{BB962C8B-B14F-4D97-AF65-F5344CB8AC3E}">
        <p14:creationId xmlns:p14="http://schemas.microsoft.com/office/powerpoint/2010/main" val="2812902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We highly encourage undergraduate students to have a one-page resume, especially as first and second year students. Students with extensive relevant experience might have a two page resume.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Resumes should be tailored to meeting the required skills and experiences of each job to which they are applying. </a:t>
            </a:r>
          </a:p>
          <a:p>
            <a:endParaRPr lang="en-US" dirty="0"/>
          </a:p>
        </p:txBody>
      </p:sp>
    </p:spTree>
    <p:extLst>
      <p:ext uri="{BB962C8B-B14F-4D97-AF65-F5344CB8AC3E}">
        <p14:creationId xmlns:p14="http://schemas.microsoft.com/office/powerpoint/2010/main" val="1743820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0" name="Google Shape;310;p50: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SzPts val="1100"/>
              <a:buFont typeface="Arial"/>
              <a:buNone/>
            </a:pPr>
            <a:r>
              <a:rPr lang="en-US" sz="1100" b="0" i="0" u="none" strike="noStrike" cap="none" dirty="0"/>
              <a:t>Appointments vs Drop-Ins: Resume appointments are schedule for 30-minutes with one of our counselors and drop-ins are 15 minutes first come, first serve model with trained student Peer Mentors. Drop-ins are great to get first draft resumes looked over or for quick questions. Appointments are great for students who need more detailed or in-depth support. </a:t>
            </a:r>
          </a:p>
          <a:p>
            <a:pPr marL="0" marR="0" lvl="0" indent="0" algn="l" rtl="0">
              <a:spcBef>
                <a:spcPts val="0"/>
              </a:spcBef>
              <a:spcAft>
                <a:spcPts val="0"/>
              </a:spcAft>
              <a:buSzPts val="1100"/>
              <a:buFont typeface="Arial"/>
              <a:buNone/>
            </a:pPr>
            <a:endParaRPr lang="en-US" sz="1100" b="0" i="0" u="none" strike="noStrike" cap="none" dirty="0"/>
          </a:p>
          <a:p>
            <a:pPr marL="0" marR="0" lvl="0" indent="0" algn="l" rtl="0">
              <a:spcBef>
                <a:spcPts val="0"/>
              </a:spcBef>
              <a:spcAft>
                <a:spcPts val="0"/>
              </a:spcAft>
              <a:buSzPts val="1100"/>
              <a:buFont typeface="Arial"/>
              <a:buNone/>
            </a:pPr>
            <a:r>
              <a:rPr lang="en-US" sz="1100" b="0" i="0" u="none" strike="noStrike" cap="none" dirty="0"/>
              <a:t>During the Fall 2020, our services will be offered virtually including drop-ins students can simply email their document and questions for support. </a:t>
            </a:r>
            <a:endParaRPr sz="1100" b="0" i="0" u="none" strike="noStrike" cap="none"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460dbfe70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460dbfe7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 It should be easy for an employer to find the information they want to see. Font sizes should be at least 10pt and students can use bold, italics, and underlining to help guide the readers eye to important information or new sections. </a:t>
            </a:r>
          </a:p>
          <a:p>
            <a:pPr marL="171450" lvl="0" indent="-171450" algn="l" rtl="0">
              <a:spcBef>
                <a:spcPts val="0"/>
              </a:spcBef>
              <a:spcAft>
                <a:spcPts val="0"/>
              </a:spcAft>
              <a:buFontTx/>
              <a:buChar char="-"/>
            </a:pPr>
            <a:r>
              <a:rPr lang="en-US" dirty="0"/>
              <a:t>Students should never claim to have more experience than they actually have. However, more frequently, we see students undervaluing their own experiences. </a:t>
            </a:r>
          </a:p>
          <a:p>
            <a:pPr marL="171450" lvl="0" indent="-171450" algn="l" rtl="0">
              <a:spcBef>
                <a:spcPts val="0"/>
              </a:spcBef>
              <a:spcAft>
                <a:spcPts val="0"/>
              </a:spcAft>
              <a:buFontTx/>
              <a:buChar char="-"/>
            </a:pPr>
            <a:r>
              <a:rPr lang="en-US" dirty="0"/>
              <a:t>Too much white space will feel like an empty document but too little will feel overwhelming to read</a:t>
            </a:r>
          </a:p>
          <a:p>
            <a:pPr marL="171450" lvl="0" indent="-171450" algn="l" rtl="0">
              <a:spcBef>
                <a:spcPts val="0"/>
              </a:spcBef>
              <a:spcAft>
                <a:spcPts val="0"/>
              </a:spcAft>
              <a:buFontTx/>
              <a:buChar char="-"/>
            </a:pPr>
            <a:r>
              <a:rPr lang="en-US" dirty="0"/>
              <a:t>Typically resumes are tailored to each positions, as students are starting their first resumes and likely do not have a long list of experiences, they have less content to tailor. Encourage students to read the job description and do their best to highlight any relevant skills already gained or demonstrated in their previous experiences. </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3460dbfe70_0_9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5" name="Google Shape;205;g3460dbfe70_0_9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 Students should clearly explain their experiences in a concise way. They should use a consistent formatting throughout the document (same font, same format for dates, information presented in the same order).</a:t>
            </a:r>
          </a:p>
          <a:p>
            <a:pPr marL="0" marR="0" lvl="0" indent="0" algn="l" rtl="0">
              <a:spcBef>
                <a:spcPts val="0"/>
              </a:spcBef>
              <a:spcAft>
                <a:spcPts val="0"/>
              </a:spcAft>
              <a:buSzPts val="1100"/>
              <a:buFont typeface="Arial"/>
              <a:buNone/>
            </a:pPr>
            <a:endParaRPr sz="1100" b="0" i="0" u="none" strike="noStrike" cap="none"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3" name="Google Shape;22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SzPts val="1100"/>
              <a:buFont typeface="Arial"/>
              <a:buNone/>
            </a:pPr>
            <a:r>
              <a:rPr lang="en-US" sz="1100" b="0" i="0" u="none" strike="noStrike" cap="none" dirty="0"/>
              <a:t>When writing a resume, many people will use a template. Though we understand that urge – templates provide guidance on what a resume ‘should’ look like and feel like a timesaver with formatting – we encourage students to start with a blank page. Templates often prioritize design over function and we find students trying to cram their experiences into the sections listed in the template that aren’t a good fit for them (professional summary, though students don’t have extensive work history or an awards and accomplishments section where students will list one, not relevant achievement, such as an honor’s org or honor roll/dean’s list which they could put in their education section). Starting with a blank sheet of paper or document and listing their experiences and skills prevents filtering out their experiences and allows them to add in design and format elements based on the amount of content. </a:t>
            </a:r>
            <a:endParaRPr sz="1100" b="0" i="0" u="none" strike="noStrike" cap="none" dirty="0"/>
          </a:p>
        </p:txBody>
      </p:sp>
    </p:spTree>
    <p:extLst>
      <p:ext uri="{BB962C8B-B14F-4D97-AF65-F5344CB8AC3E}">
        <p14:creationId xmlns:p14="http://schemas.microsoft.com/office/powerpoint/2010/main" val="1860166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0" name="Google Shape;140;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SzPts val="1100"/>
              <a:buFont typeface="Arial"/>
              <a:buNone/>
            </a:pPr>
            <a:r>
              <a:rPr lang="en-US" sz="1100" b="0" i="0" u="none" strike="noStrike" cap="none" dirty="0"/>
              <a:t>If you used the suggested warm up activity have students look back over their list and add in any additional types of experiences they may have left out. </a:t>
            </a:r>
          </a:p>
          <a:p>
            <a:pPr marL="0" marR="0" lvl="0" indent="0" algn="l" rtl="0">
              <a:spcBef>
                <a:spcPts val="0"/>
              </a:spcBef>
              <a:spcAft>
                <a:spcPts val="0"/>
              </a:spcAft>
              <a:buSzPts val="1100"/>
              <a:buFont typeface="Arial"/>
              <a:buNone/>
            </a:pPr>
            <a:r>
              <a:rPr lang="en-US" sz="1100" b="0" i="0" u="none" strike="noStrike" cap="none" dirty="0"/>
              <a:t>If you did not use the warm up, have students begin writing a list of all the things they have been involved in in the past or are currently involved in.</a:t>
            </a:r>
          </a:p>
          <a:p>
            <a:pPr marL="0" marR="0" lvl="0" indent="0" algn="l" rtl="0">
              <a:spcBef>
                <a:spcPts val="0"/>
              </a:spcBef>
              <a:spcAft>
                <a:spcPts val="0"/>
              </a:spcAft>
              <a:buSzPts val="1100"/>
              <a:buFont typeface="Arial"/>
              <a:buNone/>
            </a:pPr>
            <a:r>
              <a:rPr lang="en-US" sz="1100" b="0" i="0" u="none" strike="noStrike" cap="none" dirty="0"/>
              <a:t>*If students have no experiences yet, encourage them to write down a list of experiences they are considering such as joining a student organization or getting a part-time job. </a:t>
            </a:r>
          </a:p>
          <a:p>
            <a:pPr marL="0" marR="0" lvl="0" indent="0" algn="l" rtl="0">
              <a:spcBef>
                <a:spcPts val="0"/>
              </a:spcBef>
              <a:spcAft>
                <a:spcPts val="0"/>
              </a:spcAft>
              <a:buSzPts val="1100"/>
              <a:buFont typeface="Arial"/>
              <a:buNone/>
            </a:pPr>
            <a:endParaRPr lang="en-US" sz="1100" b="0" i="0" u="none" strike="noStrike" cap="none" dirty="0"/>
          </a:p>
          <a:p>
            <a:pPr marL="0" marR="0" lvl="0" indent="0" algn="l" rtl="0">
              <a:spcBef>
                <a:spcPts val="0"/>
              </a:spcBef>
              <a:spcAft>
                <a:spcPts val="0"/>
              </a:spcAft>
              <a:buSzPts val="1100"/>
              <a:buFont typeface="Arial"/>
              <a:buNone/>
            </a:pPr>
            <a:r>
              <a:rPr lang="en-US" sz="1100" b="0" i="0" u="none" strike="noStrike" cap="none" dirty="0"/>
              <a:t>If your class is longer than 50 minutes, consider having student share some of the items in their list. </a:t>
            </a:r>
            <a:endParaRPr sz="1100" b="0" i="0" u="none" strike="noStrike" cap="none"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SzPts val="1100"/>
              <a:buFont typeface="Arial"/>
              <a:buNone/>
            </a:pPr>
            <a:r>
              <a:rPr lang="en-US" sz="1100" b="0" i="0" u="none" strike="noStrike" cap="none" dirty="0"/>
              <a:t>Once students have a list of experiences, they should consider the sections that will work best for them. Their first section should be their education, but everything after that depends on their experience. Since each section is in reverse chronological order, it can help to have a “Relevant Experience” section filled with their most relevant work, volunteer, student org, etc. experience. If they don’t have lots of experience, they might choose headings based on the experience type: Work Experience, Campus Involvement, Volunteer Experience, etc. </a:t>
            </a:r>
          </a:p>
          <a:p>
            <a:pPr marL="0" marR="0" lvl="0" indent="0" algn="l" rtl="0">
              <a:spcBef>
                <a:spcPts val="0"/>
              </a:spcBef>
              <a:spcAft>
                <a:spcPts val="0"/>
              </a:spcAft>
              <a:buSzPts val="1100"/>
              <a:buFont typeface="Arial"/>
              <a:buNone/>
            </a:pPr>
            <a:endParaRPr lang="en-US" sz="1100" b="0" i="0" u="none" strike="noStrike" cap="none" dirty="0"/>
          </a:p>
          <a:p>
            <a:pPr marL="0" marR="0" lvl="0" indent="0" algn="l" rtl="0">
              <a:spcBef>
                <a:spcPts val="0"/>
              </a:spcBef>
              <a:spcAft>
                <a:spcPts val="0"/>
              </a:spcAft>
              <a:buSzPts val="1100"/>
              <a:buFont typeface="Arial"/>
              <a:buNone/>
            </a:pPr>
            <a:r>
              <a:rPr lang="en-US" sz="1100" b="0" i="0" u="none" strike="noStrike" cap="none" dirty="0"/>
              <a:t>A skills section should only be used for field specific skills such as computer programing languages, foreign languages, equipment, software programs, laboratory instruments. Transferable skills, such as teamwork, time management, initiative, should not go in a skills section and should instead be demonstrated through their bullet points in the experiences where they gained or demonstrated these skills. We often say “show don’t tell” for transferable skills. </a:t>
            </a:r>
          </a:p>
          <a:p>
            <a:pPr marL="0" marR="0" lvl="0" indent="0" algn="l" rtl="0">
              <a:spcBef>
                <a:spcPts val="0"/>
              </a:spcBef>
              <a:spcAft>
                <a:spcPts val="0"/>
              </a:spcAft>
              <a:buSzPts val="1100"/>
              <a:buFont typeface="Arial"/>
              <a:buNone/>
            </a:pPr>
            <a:endParaRPr lang="en-US" sz="1100" b="0" i="0" u="none" strike="noStrike" cap="none" dirty="0"/>
          </a:p>
          <a:p>
            <a:pPr marL="0" marR="0" lvl="0" indent="0" algn="l" rtl="0">
              <a:spcBef>
                <a:spcPts val="0"/>
              </a:spcBef>
              <a:spcAft>
                <a:spcPts val="0"/>
              </a:spcAft>
              <a:buSzPts val="1100"/>
              <a:buFont typeface="Arial"/>
              <a:buNone/>
            </a:pPr>
            <a:r>
              <a:rPr lang="en-US" sz="1100" b="0" i="0" u="none" strike="noStrike" cap="none" dirty="0"/>
              <a:t>The headings on this page are meant to help students realize that they have options and can choose what works best for them!</a:t>
            </a:r>
            <a:endParaRPr sz="1100" b="0" i="0" u="none" strike="noStrike" cap="none"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0" name="Google Shape;140;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SzPts val="1100"/>
              <a:buFont typeface="Arial"/>
              <a:buNone/>
            </a:pPr>
            <a:r>
              <a:rPr lang="en-US" sz="1100" b="0" i="0" u="none" strike="noStrike" cap="none" dirty="0"/>
              <a:t>There are 100’s of layouts and designs for resumes. There is no one right way for it to look - the key are following the best practices. With these resumes, point out the different styles (header styles, font, spacing, left align vs centered headers).The first resume intentionally uses a name/contact info header that takes up more space and blank lines before and after section headings so that the design elements help the content fill the full page. The third resume’s name and contact info takes up much less space and they only use a blank like before their headers. This resume format is much tighter allowing for more information to fit on the page. </a:t>
            </a:r>
            <a:br>
              <a:rPr lang="en-US" sz="1100" b="0" i="0" u="none" strike="noStrike" cap="none" dirty="0"/>
            </a:br>
            <a:br>
              <a:rPr lang="en-US" sz="1100" b="0" i="0" u="none" strike="noStrike" cap="none" dirty="0"/>
            </a:br>
            <a:r>
              <a:rPr lang="en-US" sz="1100" b="0" i="0" u="none" strike="noStrike" cap="none" dirty="0"/>
              <a:t>Highlight that some experiences have 2-4 bullet points and others have no bullet points, based on how relevant those experiences are to the employer. </a:t>
            </a:r>
          </a:p>
          <a:p>
            <a:pPr marL="0" marR="0" lvl="0" indent="0" algn="l" rtl="0">
              <a:spcBef>
                <a:spcPts val="0"/>
              </a:spcBef>
              <a:spcAft>
                <a:spcPts val="0"/>
              </a:spcAft>
              <a:buSzPts val="1100"/>
              <a:buFont typeface="Arial"/>
              <a:buNone/>
            </a:pPr>
            <a:endParaRPr lang="en-US" sz="1100" b="0" i="0" u="none" strike="noStrike" cap="none" dirty="0"/>
          </a:p>
          <a:p>
            <a:pPr marL="0" marR="0" lvl="0" indent="0" algn="l" rtl="0">
              <a:spcBef>
                <a:spcPts val="0"/>
              </a:spcBef>
              <a:spcAft>
                <a:spcPts val="0"/>
              </a:spcAft>
              <a:buSzPts val="1100"/>
              <a:buFont typeface="Arial"/>
              <a:buNone/>
            </a:pPr>
            <a:r>
              <a:rPr lang="en-US" sz="1100" b="0" i="0" u="none" strike="noStrike" cap="none" dirty="0"/>
              <a:t>Invite students discuss the resumes: share out if they have a favorite or least favorite, and what they like about the styles. </a:t>
            </a:r>
            <a:endParaRPr sz="1100" b="0" i="0" u="none" strike="noStrike" cap="none" dirty="0"/>
          </a:p>
        </p:txBody>
      </p:sp>
    </p:spTree>
    <p:extLst>
      <p:ext uri="{BB962C8B-B14F-4D97-AF65-F5344CB8AC3E}">
        <p14:creationId xmlns:p14="http://schemas.microsoft.com/office/powerpoint/2010/main" val="4280158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SzPts val="1100"/>
              <a:buFont typeface="Arial"/>
              <a:buNone/>
            </a:pPr>
            <a:r>
              <a:rPr lang="en-US" sz="1100" b="0" i="0" u="none" strike="noStrike" cap="none" dirty="0"/>
              <a:t>Have students revisit their list of experiences and begin to determine the sections for their document. </a:t>
            </a:r>
            <a:endParaRPr sz="1100" b="0" i="0" u="none" strike="noStrike" cap="none" dirty="0"/>
          </a:p>
        </p:txBody>
      </p:sp>
    </p:spTree>
    <p:extLst>
      <p:ext uri="{BB962C8B-B14F-4D97-AF65-F5344CB8AC3E}">
        <p14:creationId xmlns:p14="http://schemas.microsoft.com/office/powerpoint/2010/main" val="2341736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10800000">
            <a:off x="4226100" y="2933550"/>
            <a:ext cx="691800" cy="3885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1" name="Google Shape;11;p2"/>
          <p:cNvSpPr/>
          <p:nvPr/>
        </p:nvSpPr>
        <p:spPr>
          <a:xfrm>
            <a:off x="-25" y="0"/>
            <a:ext cx="9144000" cy="31242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2" name="Google Shape;12;p2"/>
          <p:cNvSpPr txBox="1">
            <a:spLocks noGrp="1"/>
          </p:cNvSpPr>
          <p:nvPr>
            <p:ph type="ctrTitle"/>
          </p:nvPr>
        </p:nvSpPr>
        <p:spPr>
          <a:xfrm>
            <a:off x="411175" y="644300"/>
            <a:ext cx="8282400" cy="2109000"/>
          </a:xfrm>
          <a:prstGeom prst="rect">
            <a:avLst/>
          </a:prstGeom>
          <a:noFill/>
          <a:ln>
            <a:noFill/>
          </a:ln>
        </p:spPr>
        <p:txBody>
          <a:bodyPr spcFirstLastPara="1" wrap="square" lIns="91425" tIns="91425" rIns="91425" bIns="91425" anchor="b" anchorCtr="0">
            <a:noAutofit/>
          </a:bodyPr>
          <a:lstStyle>
            <a:lvl1pPr marL="0" marR="0" lvl="0" indent="0" algn="ctr" rtl="0">
              <a:lnSpc>
                <a:spcPct val="100000"/>
              </a:lnSpc>
              <a:spcBef>
                <a:spcPts val="0"/>
              </a:spcBef>
              <a:spcAft>
                <a:spcPts val="0"/>
              </a:spcAft>
              <a:buClr>
                <a:schemeClr val="lt1"/>
              </a:buClr>
              <a:buSzPts val="6000"/>
              <a:buFont typeface="Oswald"/>
              <a:buNone/>
              <a:defRPr sz="6000" b="0" i="0" u="none" strike="noStrike" cap="none">
                <a:solidFill>
                  <a:schemeClr val="lt1"/>
                </a:solidFill>
                <a:latin typeface="Oswald"/>
                <a:ea typeface="Oswald"/>
                <a:cs typeface="Oswald"/>
                <a:sym typeface="Oswald"/>
              </a:defRPr>
            </a:lvl1pPr>
            <a:lvl2pPr lvl="1" indent="0" algn="ctr" rtl="0">
              <a:spcBef>
                <a:spcPts val="0"/>
              </a:spcBef>
              <a:spcAft>
                <a:spcPts val="0"/>
              </a:spcAft>
              <a:buClr>
                <a:schemeClr val="lt1"/>
              </a:buClr>
              <a:buSzPts val="6000"/>
              <a:buFont typeface="Oswald"/>
              <a:buNone/>
              <a:defRPr sz="6000">
                <a:solidFill>
                  <a:schemeClr val="lt1"/>
                </a:solidFill>
                <a:latin typeface="Oswald"/>
                <a:ea typeface="Oswald"/>
                <a:cs typeface="Oswald"/>
                <a:sym typeface="Oswald"/>
              </a:defRPr>
            </a:lvl2pPr>
            <a:lvl3pPr lvl="2" indent="0" algn="ctr" rtl="0">
              <a:spcBef>
                <a:spcPts val="0"/>
              </a:spcBef>
              <a:spcAft>
                <a:spcPts val="0"/>
              </a:spcAft>
              <a:buClr>
                <a:schemeClr val="lt1"/>
              </a:buClr>
              <a:buSzPts val="6000"/>
              <a:buFont typeface="Oswald"/>
              <a:buNone/>
              <a:defRPr sz="6000">
                <a:solidFill>
                  <a:schemeClr val="lt1"/>
                </a:solidFill>
                <a:latin typeface="Oswald"/>
                <a:ea typeface="Oswald"/>
                <a:cs typeface="Oswald"/>
                <a:sym typeface="Oswald"/>
              </a:defRPr>
            </a:lvl3pPr>
            <a:lvl4pPr lvl="3" indent="0" algn="ctr" rtl="0">
              <a:spcBef>
                <a:spcPts val="0"/>
              </a:spcBef>
              <a:spcAft>
                <a:spcPts val="0"/>
              </a:spcAft>
              <a:buClr>
                <a:schemeClr val="lt1"/>
              </a:buClr>
              <a:buSzPts val="6000"/>
              <a:buFont typeface="Oswald"/>
              <a:buNone/>
              <a:defRPr sz="6000">
                <a:solidFill>
                  <a:schemeClr val="lt1"/>
                </a:solidFill>
                <a:latin typeface="Oswald"/>
                <a:ea typeface="Oswald"/>
                <a:cs typeface="Oswald"/>
                <a:sym typeface="Oswald"/>
              </a:defRPr>
            </a:lvl4pPr>
            <a:lvl5pPr lvl="4" indent="0" algn="ctr" rtl="0">
              <a:spcBef>
                <a:spcPts val="0"/>
              </a:spcBef>
              <a:spcAft>
                <a:spcPts val="0"/>
              </a:spcAft>
              <a:buClr>
                <a:schemeClr val="lt1"/>
              </a:buClr>
              <a:buSzPts val="6000"/>
              <a:buFont typeface="Oswald"/>
              <a:buNone/>
              <a:defRPr sz="6000">
                <a:solidFill>
                  <a:schemeClr val="lt1"/>
                </a:solidFill>
                <a:latin typeface="Oswald"/>
                <a:ea typeface="Oswald"/>
                <a:cs typeface="Oswald"/>
                <a:sym typeface="Oswald"/>
              </a:defRPr>
            </a:lvl5pPr>
            <a:lvl6pPr lvl="5" indent="0" algn="ctr" rtl="0">
              <a:spcBef>
                <a:spcPts val="0"/>
              </a:spcBef>
              <a:spcAft>
                <a:spcPts val="0"/>
              </a:spcAft>
              <a:buClr>
                <a:schemeClr val="lt1"/>
              </a:buClr>
              <a:buSzPts val="6000"/>
              <a:buFont typeface="Oswald"/>
              <a:buNone/>
              <a:defRPr sz="6000">
                <a:solidFill>
                  <a:schemeClr val="lt1"/>
                </a:solidFill>
                <a:latin typeface="Oswald"/>
                <a:ea typeface="Oswald"/>
                <a:cs typeface="Oswald"/>
                <a:sym typeface="Oswald"/>
              </a:defRPr>
            </a:lvl6pPr>
            <a:lvl7pPr lvl="6" indent="0" algn="ctr" rtl="0">
              <a:spcBef>
                <a:spcPts val="0"/>
              </a:spcBef>
              <a:spcAft>
                <a:spcPts val="0"/>
              </a:spcAft>
              <a:buClr>
                <a:schemeClr val="lt1"/>
              </a:buClr>
              <a:buSzPts val="6000"/>
              <a:buFont typeface="Oswald"/>
              <a:buNone/>
              <a:defRPr sz="6000">
                <a:solidFill>
                  <a:schemeClr val="lt1"/>
                </a:solidFill>
                <a:latin typeface="Oswald"/>
                <a:ea typeface="Oswald"/>
                <a:cs typeface="Oswald"/>
                <a:sym typeface="Oswald"/>
              </a:defRPr>
            </a:lvl7pPr>
            <a:lvl8pPr lvl="7" indent="0" algn="ctr" rtl="0">
              <a:spcBef>
                <a:spcPts val="0"/>
              </a:spcBef>
              <a:spcAft>
                <a:spcPts val="0"/>
              </a:spcAft>
              <a:buClr>
                <a:schemeClr val="lt1"/>
              </a:buClr>
              <a:buSzPts val="6000"/>
              <a:buFont typeface="Oswald"/>
              <a:buNone/>
              <a:defRPr sz="6000">
                <a:solidFill>
                  <a:schemeClr val="lt1"/>
                </a:solidFill>
                <a:latin typeface="Oswald"/>
                <a:ea typeface="Oswald"/>
                <a:cs typeface="Oswald"/>
                <a:sym typeface="Oswald"/>
              </a:defRPr>
            </a:lvl8pPr>
            <a:lvl9pPr lvl="8" indent="0" algn="ctr" rtl="0">
              <a:spcBef>
                <a:spcPts val="0"/>
              </a:spcBef>
              <a:spcAft>
                <a:spcPts val="0"/>
              </a:spcAft>
              <a:buClr>
                <a:schemeClr val="lt1"/>
              </a:buClr>
              <a:buSzPts val="6000"/>
              <a:buFont typeface="Oswald"/>
              <a:buNone/>
              <a:defRPr sz="6000">
                <a:solidFill>
                  <a:schemeClr val="lt1"/>
                </a:solidFill>
                <a:latin typeface="Oswald"/>
                <a:ea typeface="Oswald"/>
                <a:cs typeface="Oswald"/>
                <a:sym typeface="Oswald"/>
              </a:defRPr>
            </a:lvl9pPr>
          </a:lstStyle>
          <a:p>
            <a:endParaRPr/>
          </a:p>
        </p:txBody>
      </p:sp>
      <p:sp>
        <p:nvSpPr>
          <p:cNvPr id="13" name="Google Shape;13;p2"/>
          <p:cNvSpPr txBox="1">
            <a:spLocks noGrp="1"/>
          </p:cNvSpPr>
          <p:nvPr>
            <p:ph type="subTitle" idx="1"/>
          </p:nvPr>
        </p:nvSpPr>
        <p:spPr>
          <a:xfrm>
            <a:off x="411175" y="3398250"/>
            <a:ext cx="8282400" cy="12606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chemeClr val="dk2"/>
              </a:buClr>
              <a:buSzPts val="3600"/>
              <a:buFont typeface="Oswald"/>
              <a:buNone/>
              <a:defRPr sz="3600" b="0" i="0" u="none" strike="noStrike" cap="none">
                <a:solidFill>
                  <a:schemeClr val="dk2"/>
                </a:solidFill>
                <a:latin typeface="Oswald"/>
                <a:ea typeface="Oswald"/>
                <a:cs typeface="Oswald"/>
                <a:sym typeface="Oswald"/>
              </a:defRPr>
            </a:lvl1pPr>
            <a:lvl2pPr marL="0" marR="0" lvl="1" indent="0" algn="ctr" rtl="0">
              <a:lnSpc>
                <a:spcPct val="100000"/>
              </a:lnSpc>
              <a:spcBef>
                <a:spcPts val="0"/>
              </a:spcBef>
              <a:spcAft>
                <a:spcPts val="0"/>
              </a:spcAft>
              <a:buClr>
                <a:schemeClr val="dk2"/>
              </a:buClr>
              <a:buSzPts val="3600"/>
              <a:buFont typeface="Oswald"/>
              <a:buNone/>
              <a:defRPr sz="3600" b="0" i="0" u="none" strike="noStrike" cap="none">
                <a:solidFill>
                  <a:schemeClr val="dk2"/>
                </a:solidFill>
                <a:latin typeface="Oswald"/>
                <a:ea typeface="Oswald"/>
                <a:cs typeface="Oswald"/>
                <a:sym typeface="Oswald"/>
              </a:defRPr>
            </a:lvl2pPr>
            <a:lvl3pPr marL="0" marR="0" lvl="2" indent="0" algn="ctr" rtl="0">
              <a:lnSpc>
                <a:spcPct val="100000"/>
              </a:lnSpc>
              <a:spcBef>
                <a:spcPts val="0"/>
              </a:spcBef>
              <a:spcAft>
                <a:spcPts val="0"/>
              </a:spcAft>
              <a:buClr>
                <a:schemeClr val="dk2"/>
              </a:buClr>
              <a:buSzPts val="3600"/>
              <a:buFont typeface="Oswald"/>
              <a:buNone/>
              <a:defRPr sz="3600" b="0" i="0" u="none" strike="noStrike" cap="none">
                <a:solidFill>
                  <a:schemeClr val="dk2"/>
                </a:solidFill>
                <a:latin typeface="Oswald"/>
                <a:ea typeface="Oswald"/>
                <a:cs typeface="Oswald"/>
                <a:sym typeface="Oswald"/>
              </a:defRPr>
            </a:lvl3pPr>
            <a:lvl4pPr marL="0" marR="0" lvl="3" indent="0" algn="ctr" rtl="0">
              <a:lnSpc>
                <a:spcPct val="100000"/>
              </a:lnSpc>
              <a:spcBef>
                <a:spcPts val="0"/>
              </a:spcBef>
              <a:spcAft>
                <a:spcPts val="0"/>
              </a:spcAft>
              <a:buClr>
                <a:schemeClr val="dk2"/>
              </a:buClr>
              <a:buSzPts val="3600"/>
              <a:buFont typeface="Oswald"/>
              <a:buNone/>
              <a:defRPr sz="3600" b="0" i="0" u="none" strike="noStrike" cap="none">
                <a:solidFill>
                  <a:schemeClr val="dk2"/>
                </a:solidFill>
                <a:latin typeface="Oswald"/>
                <a:ea typeface="Oswald"/>
                <a:cs typeface="Oswald"/>
                <a:sym typeface="Oswald"/>
              </a:defRPr>
            </a:lvl4pPr>
            <a:lvl5pPr marL="0" marR="0" lvl="4" indent="0" algn="ctr" rtl="0">
              <a:lnSpc>
                <a:spcPct val="100000"/>
              </a:lnSpc>
              <a:spcBef>
                <a:spcPts val="0"/>
              </a:spcBef>
              <a:spcAft>
                <a:spcPts val="0"/>
              </a:spcAft>
              <a:buClr>
                <a:schemeClr val="dk2"/>
              </a:buClr>
              <a:buSzPts val="3600"/>
              <a:buFont typeface="Oswald"/>
              <a:buNone/>
              <a:defRPr sz="3600" b="0" i="0" u="none" strike="noStrike" cap="none">
                <a:solidFill>
                  <a:schemeClr val="dk2"/>
                </a:solidFill>
                <a:latin typeface="Oswald"/>
                <a:ea typeface="Oswald"/>
                <a:cs typeface="Oswald"/>
                <a:sym typeface="Oswald"/>
              </a:defRPr>
            </a:lvl5pPr>
            <a:lvl6pPr marL="0" marR="0" lvl="5" indent="0" algn="ctr" rtl="0">
              <a:lnSpc>
                <a:spcPct val="100000"/>
              </a:lnSpc>
              <a:spcBef>
                <a:spcPts val="0"/>
              </a:spcBef>
              <a:spcAft>
                <a:spcPts val="0"/>
              </a:spcAft>
              <a:buClr>
                <a:schemeClr val="dk2"/>
              </a:buClr>
              <a:buSzPts val="3600"/>
              <a:buFont typeface="Oswald"/>
              <a:buNone/>
              <a:defRPr sz="3600" b="0" i="0" u="none" strike="noStrike" cap="none">
                <a:solidFill>
                  <a:schemeClr val="dk2"/>
                </a:solidFill>
                <a:latin typeface="Oswald"/>
                <a:ea typeface="Oswald"/>
                <a:cs typeface="Oswald"/>
                <a:sym typeface="Oswald"/>
              </a:defRPr>
            </a:lvl6pPr>
            <a:lvl7pPr marL="0" marR="0" lvl="6" indent="0" algn="ctr" rtl="0">
              <a:lnSpc>
                <a:spcPct val="100000"/>
              </a:lnSpc>
              <a:spcBef>
                <a:spcPts val="0"/>
              </a:spcBef>
              <a:spcAft>
                <a:spcPts val="0"/>
              </a:spcAft>
              <a:buClr>
                <a:schemeClr val="dk2"/>
              </a:buClr>
              <a:buSzPts val="3600"/>
              <a:buFont typeface="Oswald"/>
              <a:buNone/>
              <a:defRPr sz="3600" b="0" i="0" u="none" strike="noStrike" cap="none">
                <a:solidFill>
                  <a:schemeClr val="dk2"/>
                </a:solidFill>
                <a:latin typeface="Oswald"/>
                <a:ea typeface="Oswald"/>
                <a:cs typeface="Oswald"/>
                <a:sym typeface="Oswald"/>
              </a:defRPr>
            </a:lvl7pPr>
            <a:lvl8pPr marL="0" marR="0" lvl="7" indent="0" algn="ctr" rtl="0">
              <a:lnSpc>
                <a:spcPct val="100000"/>
              </a:lnSpc>
              <a:spcBef>
                <a:spcPts val="0"/>
              </a:spcBef>
              <a:spcAft>
                <a:spcPts val="0"/>
              </a:spcAft>
              <a:buClr>
                <a:schemeClr val="dk2"/>
              </a:buClr>
              <a:buSzPts val="3600"/>
              <a:buFont typeface="Oswald"/>
              <a:buNone/>
              <a:defRPr sz="3600" b="0" i="0" u="none" strike="noStrike" cap="none">
                <a:solidFill>
                  <a:schemeClr val="dk2"/>
                </a:solidFill>
                <a:latin typeface="Oswald"/>
                <a:ea typeface="Oswald"/>
                <a:cs typeface="Oswald"/>
                <a:sym typeface="Oswald"/>
              </a:defRPr>
            </a:lvl8pPr>
            <a:lvl9pPr marL="0" marR="0" lvl="8" indent="0" algn="ctr" rtl="0">
              <a:lnSpc>
                <a:spcPct val="100000"/>
              </a:lnSpc>
              <a:spcBef>
                <a:spcPts val="0"/>
              </a:spcBef>
              <a:spcAft>
                <a:spcPts val="0"/>
              </a:spcAft>
              <a:buClr>
                <a:schemeClr val="dk2"/>
              </a:buClr>
              <a:buSzPts val="3600"/>
              <a:buFont typeface="Oswald"/>
              <a:buNone/>
              <a:defRPr sz="3600" b="0" i="0" u="none" strike="noStrike" cap="none">
                <a:solidFill>
                  <a:schemeClr val="dk2"/>
                </a:solidFill>
                <a:latin typeface="Oswald"/>
                <a:ea typeface="Oswald"/>
                <a:cs typeface="Oswald"/>
                <a:sym typeface="Oswald"/>
              </a:defRPr>
            </a:lvl9pPr>
          </a:lstStyle>
          <a:p>
            <a:endParaRPr/>
          </a:p>
        </p:txBody>
      </p:sp>
      <p:sp>
        <p:nvSpPr>
          <p:cNvPr id="14" name="Google Shape;14;p2"/>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sz="1000" dirty="0">
              <a:solidFill>
                <a:schemeClr val="dk2"/>
              </a:solidFill>
              <a:latin typeface="Source Code Pro"/>
              <a:ea typeface="Source Code Pro"/>
              <a:cs typeface="Source Code Pro"/>
              <a:sym typeface="Source Code Pro"/>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9"/>
        <p:cNvGrpSpPr/>
        <p:nvPr/>
      </p:nvGrpSpPr>
      <p:grpSpPr>
        <a:xfrm>
          <a:off x="0" y="0"/>
          <a:ext cx="0" cy="0"/>
          <a:chOff x="0" y="0"/>
          <a:chExt cx="0" cy="0"/>
        </a:xfrm>
      </p:grpSpPr>
      <p:sp>
        <p:nvSpPr>
          <p:cNvPr id="70" name="Google Shape;70;p13"/>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sz="1000" dirty="0">
              <a:solidFill>
                <a:schemeClr val="dk2"/>
              </a:solidFill>
              <a:latin typeface="Source Code Pro"/>
              <a:ea typeface="Source Code Pro"/>
              <a:cs typeface="Source Code Pro"/>
              <a:sym typeface="Source Code Pro"/>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ustom layout">
  <p:cSld name="Custom layout">
    <p:bg>
      <p:bgPr>
        <a:solidFill>
          <a:srgbClr val="FFFFFF"/>
        </a:solidFill>
        <a:effectLst/>
      </p:bgPr>
    </p:bg>
    <p:spTree>
      <p:nvGrpSpPr>
        <p:cNvPr id="1" name="Shape 71"/>
        <p:cNvGrpSpPr/>
        <p:nvPr/>
      </p:nvGrpSpPr>
      <p:grpSpPr>
        <a:xfrm>
          <a:off x="0" y="0"/>
          <a:ext cx="0" cy="0"/>
          <a:chOff x="0" y="0"/>
          <a:chExt cx="0" cy="0"/>
        </a:xfrm>
      </p:grpSpPr>
      <p:sp>
        <p:nvSpPr>
          <p:cNvPr id="72" name="Google Shape;72;p14"/>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73" name="Google Shape;73;p14"/>
          <p:cNvSpPr/>
          <p:nvPr/>
        </p:nvSpPr>
        <p:spPr>
          <a:xfrm rot="10800000" flipH="1">
            <a:off x="822625" y="659700"/>
            <a:ext cx="1063500" cy="685500"/>
          </a:xfrm>
          <a:prstGeom prst="rtTriangle">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74" name="Google Shape;74;p14"/>
          <p:cNvSpPr/>
          <p:nvPr/>
        </p:nvSpPr>
        <p:spPr>
          <a:xfrm rot="10800000">
            <a:off x="896725" y="659700"/>
            <a:ext cx="989400" cy="685500"/>
          </a:xfrm>
          <a:prstGeom prst="rtTriangle">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75" name="Google Shape;75;p14"/>
          <p:cNvSpPr/>
          <p:nvPr/>
        </p:nvSpPr>
        <p:spPr>
          <a:xfrm>
            <a:off x="822625" y="0"/>
            <a:ext cx="1063500" cy="8160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76" name="Google Shape;76;p14"/>
          <p:cNvSpPr txBox="1">
            <a:spLocks noGrp="1"/>
          </p:cNvSpPr>
          <p:nvPr>
            <p:ph type="title"/>
          </p:nvPr>
        </p:nvSpPr>
        <p:spPr>
          <a:xfrm>
            <a:off x="2490825" y="816000"/>
            <a:ext cx="5856000" cy="1522500"/>
          </a:xfrm>
          <a:prstGeom prst="rect">
            <a:avLst/>
          </a:prstGeom>
          <a:noFill/>
          <a:ln>
            <a:noFill/>
          </a:ln>
        </p:spPr>
        <p:txBody>
          <a:bodyPr spcFirstLastPara="1" wrap="square" lIns="91425" tIns="91425" rIns="91425" bIns="91425" anchor="b" anchorCtr="0">
            <a:noAutofit/>
          </a:bodyPr>
          <a:lstStyle>
            <a:lvl1pPr marL="0" marR="0" lvl="0" indent="0" algn="l" rtl="0">
              <a:lnSpc>
                <a:spcPct val="100000"/>
              </a:lnSpc>
              <a:spcBef>
                <a:spcPts val="0"/>
              </a:spcBef>
              <a:spcAft>
                <a:spcPts val="0"/>
              </a:spcAft>
              <a:buClr>
                <a:schemeClr val="dk1"/>
              </a:buClr>
              <a:buSzPts val="3600"/>
              <a:buFont typeface="Oswald"/>
              <a:buNone/>
              <a:defRPr sz="3600" b="1" i="0" u="none" strike="noStrike" cap="none">
                <a:solidFill>
                  <a:schemeClr val="dk1"/>
                </a:solidFill>
                <a:latin typeface="Oswald"/>
                <a:ea typeface="Oswald"/>
                <a:cs typeface="Oswald"/>
                <a:sym typeface="Oswald"/>
              </a:defRPr>
            </a:lvl1pPr>
            <a:lvl2pPr lvl="1" indent="0" algn="l" rtl="0">
              <a:lnSpc>
                <a:spcPct val="100000"/>
              </a:lnSpc>
              <a:spcBef>
                <a:spcPts val="0"/>
              </a:spcBef>
              <a:spcAft>
                <a:spcPts val="0"/>
              </a:spcAft>
              <a:buClr>
                <a:schemeClr val="dk1"/>
              </a:buClr>
              <a:buSzPts val="3600"/>
              <a:buFont typeface="Oswald"/>
              <a:buNone/>
              <a:defRPr sz="3600" b="1">
                <a:solidFill>
                  <a:schemeClr val="dk1"/>
                </a:solidFill>
                <a:latin typeface="Oswald"/>
                <a:ea typeface="Oswald"/>
                <a:cs typeface="Oswald"/>
                <a:sym typeface="Oswald"/>
              </a:defRPr>
            </a:lvl2pPr>
            <a:lvl3pPr lvl="2" indent="0" algn="l" rtl="0">
              <a:lnSpc>
                <a:spcPct val="100000"/>
              </a:lnSpc>
              <a:spcBef>
                <a:spcPts val="0"/>
              </a:spcBef>
              <a:spcAft>
                <a:spcPts val="0"/>
              </a:spcAft>
              <a:buClr>
                <a:schemeClr val="dk1"/>
              </a:buClr>
              <a:buSzPts val="3600"/>
              <a:buFont typeface="Oswald"/>
              <a:buNone/>
              <a:defRPr sz="3600" b="1">
                <a:solidFill>
                  <a:schemeClr val="dk1"/>
                </a:solidFill>
                <a:latin typeface="Oswald"/>
                <a:ea typeface="Oswald"/>
                <a:cs typeface="Oswald"/>
                <a:sym typeface="Oswald"/>
              </a:defRPr>
            </a:lvl3pPr>
            <a:lvl4pPr lvl="3" indent="0" algn="l" rtl="0">
              <a:lnSpc>
                <a:spcPct val="100000"/>
              </a:lnSpc>
              <a:spcBef>
                <a:spcPts val="0"/>
              </a:spcBef>
              <a:spcAft>
                <a:spcPts val="0"/>
              </a:spcAft>
              <a:buClr>
                <a:schemeClr val="dk1"/>
              </a:buClr>
              <a:buSzPts val="3600"/>
              <a:buFont typeface="Oswald"/>
              <a:buNone/>
              <a:defRPr sz="3600" b="1">
                <a:solidFill>
                  <a:schemeClr val="dk1"/>
                </a:solidFill>
                <a:latin typeface="Oswald"/>
                <a:ea typeface="Oswald"/>
                <a:cs typeface="Oswald"/>
                <a:sym typeface="Oswald"/>
              </a:defRPr>
            </a:lvl4pPr>
            <a:lvl5pPr lvl="4" indent="0" algn="l" rtl="0">
              <a:lnSpc>
                <a:spcPct val="100000"/>
              </a:lnSpc>
              <a:spcBef>
                <a:spcPts val="0"/>
              </a:spcBef>
              <a:spcAft>
                <a:spcPts val="0"/>
              </a:spcAft>
              <a:buClr>
                <a:schemeClr val="dk1"/>
              </a:buClr>
              <a:buSzPts val="3600"/>
              <a:buFont typeface="Oswald"/>
              <a:buNone/>
              <a:defRPr sz="3600" b="1">
                <a:solidFill>
                  <a:schemeClr val="dk1"/>
                </a:solidFill>
                <a:latin typeface="Oswald"/>
                <a:ea typeface="Oswald"/>
                <a:cs typeface="Oswald"/>
                <a:sym typeface="Oswald"/>
              </a:defRPr>
            </a:lvl5pPr>
            <a:lvl6pPr lvl="5" indent="0" algn="l" rtl="0">
              <a:lnSpc>
                <a:spcPct val="100000"/>
              </a:lnSpc>
              <a:spcBef>
                <a:spcPts val="0"/>
              </a:spcBef>
              <a:spcAft>
                <a:spcPts val="0"/>
              </a:spcAft>
              <a:buClr>
                <a:schemeClr val="dk1"/>
              </a:buClr>
              <a:buSzPts val="3600"/>
              <a:buFont typeface="Oswald"/>
              <a:buNone/>
              <a:defRPr sz="3600" b="1">
                <a:solidFill>
                  <a:schemeClr val="dk1"/>
                </a:solidFill>
                <a:latin typeface="Oswald"/>
                <a:ea typeface="Oswald"/>
                <a:cs typeface="Oswald"/>
                <a:sym typeface="Oswald"/>
              </a:defRPr>
            </a:lvl6pPr>
            <a:lvl7pPr lvl="6" indent="0" algn="l" rtl="0">
              <a:lnSpc>
                <a:spcPct val="100000"/>
              </a:lnSpc>
              <a:spcBef>
                <a:spcPts val="0"/>
              </a:spcBef>
              <a:spcAft>
                <a:spcPts val="0"/>
              </a:spcAft>
              <a:buClr>
                <a:schemeClr val="dk1"/>
              </a:buClr>
              <a:buSzPts val="3600"/>
              <a:buFont typeface="Oswald"/>
              <a:buNone/>
              <a:defRPr sz="3600" b="1">
                <a:solidFill>
                  <a:schemeClr val="dk1"/>
                </a:solidFill>
                <a:latin typeface="Oswald"/>
                <a:ea typeface="Oswald"/>
                <a:cs typeface="Oswald"/>
                <a:sym typeface="Oswald"/>
              </a:defRPr>
            </a:lvl7pPr>
            <a:lvl8pPr lvl="7" indent="0" algn="l" rtl="0">
              <a:lnSpc>
                <a:spcPct val="100000"/>
              </a:lnSpc>
              <a:spcBef>
                <a:spcPts val="0"/>
              </a:spcBef>
              <a:spcAft>
                <a:spcPts val="0"/>
              </a:spcAft>
              <a:buClr>
                <a:schemeClr val="dk1"/>
              </a:buClr>
              <a:buSzPts val="3600"/>
              <a:buFont typeface="Oswald"/>
              <a:buNone/>
              <a:defRPr sz="3600" b="1">
                <a:solidFill>
                  <a:schemeClr val="dk1"/>
                </a:solidFill>
                <a:latin typeface="Oswald"/>
                <a:ea typeface="Oswald"/>
                <a:cs typeface="Oswald"/>
                <a:sym typeface="Oswald"/>
              </a:defRPr>
            </a:lvl8pPr>
            <a:lvl9pPr lvl="8" indent="0" algn="l" rtl="0">
              <a:lnSpc>
                <a:spcPct val="100000"/>
              </a:lnSpc>
              <a:spcBef>
                <a:spcPts val="0"/>
              </a:spcBef>
              <a:spcAft>
                <a:spcPts val="0"/>
              </a:spcAft>
              <a:buClr>
                <a:schemeClr val="dk1"/>
              </a:buClr>
              <a:buSzPts val="3600"/>
              <a:buFont typeface="Oswald"/>
              <a:buNone/>
              <a:defRPr sz="3600" b="1">
                <a:solidFill>
                  <a:schemeClr val="dk1"/>
                </a:solidFill>
                <a:latin typeface="Oswald"/>
                <a:ea typeface="Oswald"/>
                <a:cs typeface="Oswald"/>
                <a:sym typeface="Oswald"/>
              </a:defRPr>
            </a:lvl9pPr>
          </a:lstStyle>
          <a:p>
            <a:endParaRPr/>
          </a:p>
        </p:txBody>
      </p:sp>
      <p:sp>
        <p:nvSpPr>
          <p:cNvPr id="77" name="Google Shape;77;p14"/>
          <p:cNvSpPr txBox="1">
            <a:spLocks noGrp="1"/>
          </p:cNvSpPr>
          <p:nvPr>
            <p:ph type="body" idx="1"/>
          </p:nvPr>
        </p:nvSpPr>
        <p:spPr>
          <a:xfrm>
            <a:off x="2490825" y="2477400"/>
            <a:ext cx="2840100" cy="20199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chemeClr val="dk2"/>
              </a:buClr>
              <a:buSzPts val="1600"/>
              <a:buFont typeface="Source Code Pro"/>
              <a:buNone/>
              <a:defRPr sz="1600" b="0" i="0" u="none" strike="noStrike" cap="none">
                <a:solidFill>
                  <a:schemeClr val="dk2"/>
                </a:solidFill>
                <a:latin typeface="Source Code Pro"/>
                <a:ea typeface="Source Code Pro"/>
                <a:cs typeface="Source Code Pro"/>
                <a:sym typeface="Source Code Pro"/>
              </a:defRPr>
            </a:lvl1pPr>
            <a:lvl2pPr marL="914400" marR="0" lvl="1" indent="-228600" algn="l" rtl="0">
              <a:lnSpc>
                <a:spcPct val="115000"/>
              </a:lnSpc>
              <a:spcBef>
                <a:spcPts val="1600"/>
              </a:spcBef>
              <a:spcAft>
                <a:spcPts val="0"/>
              </a:spcAft>
              <a:buClr>
                <a:schemeClr val="dk2"/>
              </a:buClr>
              <a:buSzPts val="1400"/>
              <a:buFont typeface="Source Code Pro"/>
              <a:buNone/>
              <a:defRPr sz="1400" b="0" i="0" u="none" strike="noStrike" cap="none">
                <a:solidFill>
                  <a:schemeClr val="dk2"/>
                </a:solidFill>
                <a:latin typeface="Source Code Pro"/>
                <a:ea typeface="Source Code Pro"/>
                <a:cs typeface="Source Code Pro"/>
                <a:sym typeface="Source Code Pro"/>
              </a:defRPr>
            </a:lvl2pPr>
            <a:lvl3pPr marL="1371600" marR="0" lvl="2" indent="-228600" algn="l" rtl="0">
              <a:lnSpc>
                <a:spcPct val="115000"/>
              </a:lnSpc>
              <a:spcBef>
                <a:spcPts val="1600"/>
              </a:spcBef>
              <a:spcAft>
                <a:spcPts val="0"/>
              </a:spcAft>
              <a:buClr>
                <a:schemeClr val="dk2"/>
              </a:buClr>
              <a:buSzPts val="1400"/>
              <a:buFont typeface="Source Code Pro"/>
              <a:buNone/>
              <a:defRPr sz="1400" b="0" i="0" u="none" strike="noStrike" cap="none">
                <a:solidFill>
                  <a:schemeClr val="dk2"/>
                </a:solidFill>
                <a:latin typeface="Source Code Pro"/>
                <a:ea typeface="Source Code Pro"/>
                <a:cs typeface="Source Code Pro"/>
                <a:sym typeface="Source Code Pro"/>
              </a:defRPr>
            </a:lvl3pPr>
            <a:lvl4pPr marL="1828800" marR="0" lvl="3" indent="-228600" algn="l" rtl="0">
              <a:lnSpc>
                <a:spcPct val="115000"/>
              </a:lnSpc>
              <a:spcBef>
                <a:spcPts val="1600"/>
              </a:spcBef>
              <a:spcAft>
                <a:spcPts val="0"/>
              </a:spcAft>
              <a:buClr>
                <a:schemeClr val="dk2"/>
              </a:buClr>
              <a:buSzPts val="1400"/>
              <a:buFont typeface="Source Code Pro"/>
              <a:buNone/>
              <a:defRPr sz="1400" b="0" i="0" u="none" strike="noStrike" cap="none">
                <a:solidFill>
                  <a:schemeClr val="dk2"/>
                </a:solidFill>
                <a:latin typeface="Source Code Pro"/>
                <a:ea typeface="Source Code Pro"/>
                <a:cs typeface="Source Code Pro"/>
                <a:sym typeface="Source Code Pro"/>
              </a:defRPr>
            </a:lvl4pPr>
            <a:lvl5pPr marL="2286000" marR="0" lvl="4" indent="-228600" algn="l" rtl="0">
              <a:lnSpc>
                <a:spcPct val="115000"/>
              </a:lnSpc>
              <a:spcBef>
                <a:spcPts val="1600"/>
              </a:spcBef>
              <a:spcAft>
                <a:spcPts val="0"/>
              </a:spcAft>
              <a:buClr>
                <a:schemeClr val="dk2"/>
              </a:buClr>
              <a:buSzPts val="1400"/>
              <a:buFont typeface="Source Code Pro"/>
              <a:buNone/>
              <a:defRPr sz="1400" b="0" i="0" u="none" strike="noStrike" cap="none">
                <a:solidFill>
                  <a:schemeClr val="dk2"/>
                </a:solidFill>
                <a:latin typeface="Source Code Pro"/>
                <a:ea typeface="Source Code Pro"/>
                <a:cs typeface="Source Code Pro"/>
                <a:sym typeface="Source Code Pro"/>
              </a:defRPr>
            </a:lvl5pPr>
            <a:lvl6pPr marL="2743200" marR="0" lvl="5" indent="-228600" algn="l" rtl="0">
              <a:lnSpc>
                <a:spcPct val="115000"/>
              </a:lnSpc>
              <a:spcBef>
                <a:spcPts val="1600"/>
              </a:spcBef>
              <a:spcAft>
                <a:spcPts val="0"/>
              </a:spcAft>
              <a:buClr>
                <a:schemeClr val="dk2"/>
              </a:buClr>
              <a:buSzPts val="1400"/>
              <a:buFont typeface="Source Code Pro"/>
              <a:buNone/>
              <a:defRPr sz="1400" b="0" i="0" u="none" strike="noStrike" cap="none">
                <a:solidFill>
                  <a:schemeClr val="dk2"/>
                </a:solidFill>
                <a:latin typeface="Source Code Pro"/>
                <a:ea typeface="Source Code Pro"/>
                <a:cs typeface="Source Code Pro"/>
                <a:sym typeface="Source Code Pro"/>
              </a:defRPr>
            </a:lvl6pPr>
            <a:lvl7pPr marL="3200400" marR="0" lvl="6" indent="-228600" algn="l" rtl="0">
              <a:lnSpc>
                <a:spcPct val="115000"/>
              </a:lnSpc>
              <a:spcBef>
                <a:spcPts val="1600"/>
              </a:spcBef>
              <a:spcAft>
                <a:spcPts val="0"/>
              </a:spcAft>
              <a:buClr>
                <a:schemeClr val="dk2"/>
              </a:buClr>
              <a:buSzPts val="1400"/>
              <a:buFont typeface="Source Code Pro"/>
              <a:buNone/>
              <a:defRPr sz="1400" b="0" i="0" u="none" strike="noStrike" cap="none">
                <a:solidFill>
                  <a:schemeClr val="dk2"/>
                </a:solidFill>
                <a:latin typeface="Source Code Pro"/>
                <a:ea typeface="Source Code Pro"/>
                <a:cs typeface="Source Code Pro"/>
                <a:sym typeface="Source Code Pro"/>
              </a:defRPr>
            </a:lvl7pPr>
            <a:lvl8pPr marL="3657600" marR="0" lvl="7" indent="-228600" algn="l" rtl="0">
              <a:lnSpc>
                <a:spcPct val="115000"/>
              </a:lnSpc>
              <a:spcBef>
                <a:spcPts val="1600"/>
              </a:spcBef>
              <a:spcAft>
                <a:spcPts val="0"/>
              </a:spcAft>
              <a:buClr>
                <a:schemeClr val="dk2"/>
              </a:buClr>
              <a:buSzPts val="1400"/>
              <a:buFont typeface="Source Code Pro"/>
              <a:buNone/>
              <a:defRPr sz="1400" b="0" i="0" u="none" strike="noStrike" cap="none">
                <a:solidFill>
                  <a:schemeClr val="dk2"/>
                </a:solidFill>
                <a:latin typeface="Source Code Pro"/>
                <a:ea typeface="Source Code Pro"/>
                <a:cs typeface="Source Code Pro"/>
                <a:sym typeface="Source Code Pro"/>
              </a:defRPr>
            </a:lvl8pPr>
            <a:lvl9pPr marL="4114800" marR="0" lvl="8" indent="-228600" algn="l" rtl="0">
              <a:lnSpc>
                <a:spcPct val="115000"/>
              </a:lnSpc>
              <a:spcBef>
                <a:spcPts val="1600"/>
              </a:spcBef>
              <a:spcAft>
                <a:spcPts val="1600"/>
              </a:spcAft>
              <a:buClr>
                <a:schemeClr val="dk2"/>
              </a:buClr>
              <a:buSzPts val="1400"/>
              <a:buFont typeface="Source Code Pro"/>
              <a:buNone/>
              <a:defRPr sz="1400" b="0" i="0" u="none" strike="noStrike" cap="none">
                <a:solidFill>
                  <a:schemeClr val="dk2"/>
                </a:solidFill>
                <a:latin typeface="Source Code Pro"/>
                <a:ea typeface="Source Code Pro"/>
                <a:cs typeface="Source Code Pro"/>
                <a:sym typeface="Source Code Pro"/>
              </a:defRPr>
            </a:lvl9pPr>
          </a:lstStyle>
          <a:p>
            <a:endParaRPr/>
          </a:p>
        </p:txBody>
      </p:sp>
      <p:sp>
        <p:nvSpPr>
          <p:cNvPr id="78" name="Google Shape;78;p14"/>
          <p:cNvSpPr txBox="1">
            <a:spLocks noGrp="1"/>
          </p:cNvSpPr>
          <p:nvPr>
            <p:ph type="body" idx="2"/>
          </p:nvPr>
        </p:nvSpPr>
        <p:spPr>
          <a:xfrm>
            <a:off x="5506600" y="2477400"/>
            <a:ext cx="2840100" cy="20199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chemeClr val="dk2"/>
              </a:buClr>
              <a:buSzPts val="1600"/>
              <a:buFont typeface="Source Code Pro"/>
              <a:buNone/>
              <a:defRPr sz="1600" b="0" i="0" u="none" strike="noStrike" cap="none">
                <a:solidFill>
                  <a:schemeClr val="dk2"/>
                </a:solidFill>
                <a:latin typeface="Source Code Pro"/>
                <a:ea typeface="Source Code Pro"/>
                <a:cs typeface="Source Code Pro"/>
                <a:sym typeface="Source Code Pro"/>
              </a:defRPr>
            </a:lvl1pPr>
            <a:lvl2pPr marL="914400" marR="0" lvl="1" indent="-228600" algn="l" rtl="0">
              <a:lnSpc>
                <a:spcPct val="115000"/>
              </a:lnSpc>
              <a:spcBef>
                <a:spcPts val="1600"/>
              </a:spcBef>
              <a:spcAft>
                <a:spcPts val="0"/>
              </a:spcAft>
              <a:buClr>
                <a:schemeClr val="dk2"/>
              </a:buClr>
              <a:buSzPts val="1400"/>
              <a:buFont typeface="Source Code Pro"/>
              <a:buNone/>
              <a:defRPr sz="1400" b="0" i="0" u="none" strike="noStrike" cap="none">
                <a:solidFill>
                  <a:schemeClr val="dk2"/>
                </a:solidFill>
                <a:latin typeface="Source Code Pro"/>
                <a:ea typeface="Source Code Pro"/>
                <a:cs typeface="Source Code Pro"/>
                <a:sym typeface="Source Code Pro"/>
              </a:defRPr>
            </a:lvl2pPr>
            <a:lvl3pPr marL="1371600" marR="0" lvl="2" indent="-228600" algn="l" rtl="0">
              <a:lnSpc>
                <a:spcPct val="115000"/>
              </a:lnSpc>
              <a:spcBef>
                <a:spcPts val="1600"/>
              </a:spcBef>
              <a:spcAft>
                <a:spcPts val="0"/>
              </a:spcAft>
              <a:buClr>
                <a:schemeClr val="dk2"/>
              </a:buClr>
              <a:buSzPts val="1400"/>
              <a:buFont typeface="Source Code Pro"/>
              <a:buNone/>
              <a:defRPr sz="1400" b="0" i="0" u="none" strike="noStrike" cap="none">
                <a:solidFill>
                  <a:schemeClr val="dk2"/>
                </a:solidFill>
                <a:latin typeface="Source Code Pro"/>
                <a:ea typeface="Source Code Pro"/>
                <a:cs typeface="Source Code Pro"/>
                <a:sym typeface="Source Code Pro"/>
              </a:defRPr>
            </a:lvl3pPr>
            <a:lvl4pPr marL="1828800" marR="0" lvl="3" indent="-228600" algn="l" rtl="0">
              <a:lnSpc>
                <a:spcPct val="115000"/>
              </a:lnSpc>
              <a:spcBef>
                <a:spcPts val="1600"/>
              </a:spcBef>
              <a:spcAft>
                <a:spcPts val="0"/>
              </a:spcAft>
              <a:buClr>
                <a:schemeClr val="dk2"/>
              </a:buClr>
              <a:buSzPts val="1400"/>
              <a:buFont typeface="Source Code Pro"/>
              <a:buNone/>
              <a:defRPr sz="1400" b="0" i="0" u="none" strike="noStrike" cap="none">
                <a:solidFill>
                  <a:schemeClr val="dk2"/>
                </a:solidFill>
                <a:latin typeface="Source Code Pro"/>
                <a:ea typeface="Source Code Pro"/>
                <a:cs typeface="Source Code Pro"/>
                <a:sym typeface="Source Code Pro"/>
              </a:defRPr>
            </a:lvl4pPr>
            <a:lvl5pPr marL="2286000" marR="0" lvl="4" indent="-228600" algn="l" rtl="0">
              <a:lnSpc>
                <a:spcPct val="115000"/>
              </a:lnSpc>
              <a:spcBef>
                <a:spcPts val="1600"/>
              </a:spcBef>
              <a:spcAft>
                <a:spcPts val="0"/>
              </a:spcAft>
              <a:buClr>
                <a:schemeClr val="dk2"/>
              </a:buClr>
              <a:buSzPts val="1400"/>
              <a:buFont typeface="Source Code Pro"/>
              <a:buNone/>
              <a:defRPr sz="1400" b="0" i="0" u="none" strike="noStrike" cap="none">
                <a:solidFill>
                  <a:schemeClr val="dk2"/>
                </a:solidFill>
                <a:latin typeface="Source Code Pro"/>
                <a:ea typeface="Source Code Pro"/>
                <a:cs typeface="Source Code Pro"/>
                <a:sym typeface="Source Code Pro"/>
              </a:defRPr>
            </a:lvl5pPr>
            <a:lvl6pPr marL="2743200" marR="0" lvl="5" indent="-228600" algn="l" rtl="0">
              <a:lnSpc>
                <a:spcPct val="115000"/>
              </a:lnSpc>
              <a:spcBef>
                <a:spcPts val="1600"/>
              </a:spcBef>
              <a:spcAft>
                <a:spcPts val="0"/>
              </a:spcAft>
              <a:buClr>
                <a:schemeClr val="dk2"/>
              </a:buClr>
              <a:buSzPts val="1400"/>
              <a:buFont typeface="Source Code Pro"/>
              <a:buNone/>
              <a:defRPr sz="1400" b="0" i="0" u="none" strike="noStrike" cap="none">
                <a:solidFill>
                  <a:schemeClr val="dk2"/>
                </a:solidFill>
                <a:latin typeface="Source Code Pro"/>
                <a:ea typeface="Source Code Pro"/>
                <a:cs typeface="Source Code Pro"/>
                <a:sym typeface="Source Code Pro"/>
              </a:defRPr>
            </a:lvl6pPr>
            <a:lvl7pPr marL="3200400" marR="0" lvl="6" indent="-228600" algn="l" rtl="0">
              <a:lnSpc>
                <a:spcPct val="115000"/>
              </a:lnSpc>
              <a:spcBef>
                <a:spcPts val="1600"/>
              </a:spcBef>
              <a:spcAft>
                <a:spcPts val="0"/>
              </a:spcAft>
              <a:buClr>
                <a:schemeClr val="dk2"/>
              </a:buClr>
              <a:buSzPts val="1400"/>
              <a:buFont typeface="Source Code Pro"/>
              <a:buNone/>
              <a:defRPr sz="1400" b="0" i="0" u="none" strike="noStrike" cap="none">
                <a:solidFill>
                  <a:schemeClr val="dk2"/>
                </a:solidFill>
                <a:latin typeface="Source Code Pro"/>
                <a:ea typeface="Source Code Pro"/>
                <a:cs typeface="Source Code Pro"/>
                <a:sym typeface="Source Code Pro"/>
              </a:defRPr>
            </a:lvl7pPr>
            <a:lvl8pPr marL="3657600" marR="0" lvl="7" indent="-228600" algn="l" rtl="0">
              <a:lnSpc>
                <a:spcPct val="115000"/>
              </a:lnSpc>
              <a:spcBef>
                <a:spcPts val="1600"/>
              </a:spcBef>
              <a:spcAft>
                <a:spcPts val="0"/>
              </a:spcAft>
              <a:buClr>
                <a:schemeClr val="dk2"/>
              </a:buClr>
              <a:buSzPts val="1400"/>
              <a:buFont typeface="Source Code Pro"/>
              <a:buNone/>
              <a:defRPr sz="1400" b="0" i="0" u="none" strike="noStrike" cap="none">
                <a:solidFill>
                  <a:schemeClr val="dk2"/>
                </a:solidFill>
                <a:latin typeface="Source Code Pro"/>
                <a:ea typeface="Source Code Pro"/>
                <a:cs typeface="Source Code Pro"/>
                <a:sym typeface="Source Code Pro"/>
              </a:defRPr>
            </a:lvl8pPr>
            <a:lvl9pPr marL="4114800" marR="0" lvl="8" indent="-228600" algn="l" rtl="0">
              <a:lnSpc>
                <a:spcPct val="115000"/>
              </a:lnSpc>
              <a:spcBef>
                <a:spcPts val="1600"/>
              </a:spcBef>
              <a:spcAft>
                <a:spcPts val="1600"/>
              </a:spcAft>
              <a:buClr>
                <a:schemeClr val="dk2"/>
              </a:buClr>
              <a:buSzPts val="1400"/>
              <a:buFont typeface="Source Code Pro"/>
              <a:buNone/>
              <a:defRPr sz="1400" b="0" i="0" u="none" strike="noStrike" cap="none">
                <a:solidFill>
                  <a:schemeClr val="dk2"/>
                </a:solidFill>
                <a:latin typeface="Source Code Pro"/>
                <a:ea typeface="Source Code Pro"/>
                <a:cs typeface="Source Code Pro"/>
                <a:sym typeface="Source Code Pro"/>
              </a:defRPr>
            </a:lvl9pPr>
          </a:lstStyle>
          <a:p>
            <a:endParaRPr/>
          </a:p>
        </p:txBody>
      </p:sp>
      <p:sp>
        <p:nvSpPr>
          <p:cNvPr id="79" name="Google Shape;79;p14"/>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latin typeface="Source Code Pro"/>
              <a:ea typeface="Source Code Pro"/>
              <a:cs typeface="Source Code Pro"/>
              <a:sym typeface="Source Code Pro"/>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83"/>
        <p:cNvGrpSpPr/>
        <p:nvPr/>
      </p:nvGrpSpPr>
      <p:grpSpPr>
        <a:xfrm>
          <a:off x="0" y="0"/>
          <a:ext cx="0" cy="0"/>
          <a:chOff x="0" y="0"/>
          <a:chExt cx="0" cy="0"/>
        </a:xfrm>
      </p:grpSpPr>
      <p:cxnSp>
        <p:nvCxnSpPr>
          <p:cNvPr id="84" name="Google Shape;84;p16"/>
          <p:cNvCxnSpPr/>
          <p:nvPr/>
        </p:nvCxnSpPr>
        <p:spPr>
          <a:xfrm>
            <a:off x="413275" y="2988275"/>
            <a:ext cx="910500" cy="0"/>
          </a:xfrm>
          <a:prstGeom prst="straightConnector1">
            <a:avLst/>
          </a:prstGeom>
          <a:noFill/>
          <a:ln w="28575" cap="flat" cmpd="sng">
            <a:solidFill>
              <a:schemeClr val="dk1"/>
            </a:solidFill>
            <a:prstDash val="lgDash"/>
            <a:round/>
            <a:headEnd type="none" w="sm" len="sm"/>
            <a:tailEnd type="none" w="sm" len="sm"/>
          </a:ln>
        </p:spPr>
      </p:cxnSp>
      <p:sp>
        <p:nvSpPr>
          <p:cNvPr id="85" name="Google Shape;85;p16"/>
          <p:cNvSpPr txBox="1">
            <a:spLocks noGrp="1"/>
          </p:cNvSpPr>
          <p:nvPr>
            <p:ph type="title"/>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marL="0" marR="0" lvl="0" indent="0" algn="l" rtl="0">
              <a:lnSpc>
                <a:spcPct val="100000"/>
              </a:lnSpc>
              <a:spcBef>
                <a:spcPts val="0"/>
              </a:spcBef>
              <a:spcAft>
                <a:spcPts val="0"/>
              </a:spcAft>
              <a:buClr>
                <a:schemeClr val="dk2"/>
              </a:buClr>
              <a:buSzPts val="12000"/>
              <a:buFont typeface="Oswald"/>
              <a:buNone/>
              <a:defRPr sz="12000" b="0" i="0" u="none" strike="noStrike" cap="none">
                <a:solidFill>
                  <a:schemeClr val="dk2"/>
                </a:solidFill>
                <a:latin typeface="Oswald"/>
                <a:ea typeface="Oswald"/>
                <a:cs typeface="Oswald"/>
                <a:sym typeface="Oswald"/>
              </a:defRPr>
            </a:lvl1pPr>
            <a:lvl2pPr lvl="1" indent="0" rtl="0">
              <a:spcBef>
                <a:spcPts val="0"/>
              </a:spcBef>
              <a:spcAft>
                <a:spcPts val="0"/>
              </a:spcAft>
              <a:buClr>
                <a:schemeClr val="dk2"/>
              </a:buClr>
              <a:buSzPts val="12000"/>
              <a:buFont typeface="Oswald"/>
              <a:buNone/>
              <a:defRPr sz="12000">
                <a:solidFill>
                  <a:schemeClr val="dk2"/>
                </a:solidFill>
                <a:latin typeface="Oswald"/>
                <a:ea typeface="Oswald"/>
                <a:cs typeface="Oswald"/>
                <a:sym typeface="Oswald"/>
              </a:defRPr>
            </a:lvl2pPr>
            <a:lvl3pPr lvl="2" indent="0" rtl="0">
              <a:spcBef>
                <a:spcPts val="0"/>
              </a:spcBef>
              <a:spcAft>
                <a:spcPts val="0"/>
              </a:spcAft>
              <a:buClr>
                <a:schemeClr val="dk2"/>
              </a:buClr>
              <a:buSzPts val="12000"/>
              <a:buFont typeface="Oswald"/>
              <a:buNone/>
              <a:defRPr sz="12000">
                <a:solidFill>
                  <a:schemeClr val="dk2"/>
                </a:solidFill>
                <a:latin typeface="Oswald"/>
                <a:ea typeface="Oswald"/>
                <a:cs typeface="Oswald"/>
                <a:sym typeface="Oswald"/>
              </a:defRPr>
            </a:lvl3pPr>
            <a:lvl4pPr lvl="3" indent="0" rtl="0">
              <a:spcBef>
                <a:spcPts val="0"/>
              </a:spcBef>
              <a:spcAft>
                <a:spcPts val="0"/>
              </a:spcAft>
              <a:buClr>
                <a:schemeClr val="dk2"/>
              </a:buClr>
              <a:buSzPts val="12000"/>
              <a:buFont typeface="Oswald"/>
              <a:buNone/>
              <a:defRPr sz="12000">
                <a:solidFill>
                  <a:schemeClr val="dk2"/>
                </a:solidFill>
                <a:latin typeface="Oswald"/>
                <a:ea typeface="Oswald"/>
                <a:cs typeface="Oswald"/>
                <a:sym typeface="Oswald"/>
              </a:defRPr>
            </a:lvl4pPr>
            <a:lvl5pPr lvl="4" indent="0" rtl="0">
              <a:spcBef>
                <a:spcPts val="0"/>
              </a:spcBef>
              <a:spcAft>
                <a:spcPts val="0"/>
              </a:spcAft>
              <a:buClr>
                <a:schemeClr val="dk2"/>
              </a:buClr>
              <a:buSzPts val="12000"/>
              <a:buFont typeface="Oswald"/>
              <a:buNone/>
              <a:defRPr sz="12000">
                <a:solidFill>
                  <a:schemeClr val="dk2"/>
                </a:solidFill>
                <a:latin typeface="Oswald"/>
                <a:ea typeface="Oswald"/>
                <a:cs typeface="Oswald"/>
                <a:sym typeface="Oswald"/>
              </a:defRPr>
            </a:lvl5pPr>
            <a:lvl6pPr lvl="5" indent="0" rtl="0">
              <a:spcBef>
                <a:spcPts val="0"/>
              </a:spcBef>
              <a:spcAft>
                <a:spcPts val="0"/>
              </a:spcAft>
              <a:buClr>
                <a:schemeClr val="dk2"/>
              </a:buClr>
              <a:buSzPts val="12000"/>
              <a:buFont typeface="Oswald"/>
              <a:buNone/>
              <a:defRPr sz="12000">
                <a:solidFill>
                  <a:schemeClr val="dk2"/>
                </a:solidFill>
                <a:latin typeface="Oswald"/>
                <a:ea typeface="Oswald"/>
                <a:cs typeface="Oswald"/>
                <a:sym typeface="Oswald"/>
              </a:defRPr>
            </a:lvl6pPr>
            <a:lvl7pPr lvl="6" indent="0" rtl="0">
              <a:spcBef>
                <a:spcPts val="0"/>
              </a:spcBef>
              <a:spcAft>
                <a:spcPts val="0"/>
              </a:spcAft>
              <a:buClr>
                <a:schemeClr val="dk2"/>
              </a:buClr>
              <a:buSzPts val="12000"/>
              <a:buFont typeface="Oswald"/>
              <a:buNone/>
              <a:defRPr sz="12000">
                <a:solidFill>
                  <a:schemeClr val="dk2"/>
                </a:solidFill>
                <a:latin typeface="Oswald"/>
                <a:ea typeface="Oswald"/>
                <a:cs typeface="Oswald"/>
                <a:sym typeface="Oswald"/>
              </a:defRPr>
            </a:lvl7pPr>
            <a:lvl8pPr lvl="7" indent="0" rtl="0">
              <a:spcBef>
                <a:spcPts val="0"/>
              </a:spcBef>
              <a:spcAft>
                <a:spcPts val="0"/>
              </a:spcAft>
              <a:buClr>
                <a:schemeClr val="dk2"/>
              </a:buClr>
              <a:buSzPts val="12000"/>
              <a:buFont typeface="Oswald"/>
              <a:buNone/>
              <a:defRPr sz="12000">
                <a:solidFill>
                  <a:schemeClr val="dk2"/>
                </a:solidFill>
                <a:latin typeface="Oswald"/>
                <a:ea typeface="Oswald"/>
                <a:cs typeface="Oswald"/>
                <a:sym typeface="Oswald"/>
              </a:defRPr>
            </a:lvl8pPr>
            <a:lvl9pPr lvl="8" indent="0" rtl="0">
              <a:spcBef>
                <a:spcPts val="0"/>
              </a:spcBef>
              <a:spcAft>
                <a:spcPts val="0"/>
              </a:spcAft>
              <a:buClr>
                <a:schemeClr val="dk2"/>
              </a:buClr>
              <a:buSzPts val="12000"/>
              <a:buFont typeface="Oswald"/>
              <a:buNone/>
              <a:defRPr sz="12000">
                <a:solidFill>
                  <a:schemeClr val="dk2"/>
                </a:solidFill>
                <a:latin typeface="Oswald"/>
                <a:ea typeface="Oswald"/>
                <a:cs typeface="Oswald"/>
                <a:sym typeface="Oswald"/>
              </a:defRPr>
            </a:lvl9pPr>
          </a:lstStyle>
          <a:p>
            <a:endParaRPr/>
          </a:p>
        </p:txBody>
      </p:sp>
      <p:sp>
        <p:nvSpPr>
          <p:cNvPr id="86" name="Google Shape;86;p16"/>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chemeClr val="dk2"/>
              </a:buClr>
              <a:buSzPts val="1800"/>
              <a:buFont typeface="Source Code Pro"/>
              <a:buNone/>
              <a:defRPr sz="1800" b="0" i="0" u="none" strike="noStrike" cap="none">
                <a:solidFill>
                  <a:schemeClr val="dk2"/>
                </a:solidFill>
                <a:latin typeface="Source Code Pro"/>
                <a:ea typeface="Source Code Pro"/>
                <a:cs typeface="Source Code Pro"/>
                <a:sym typeface="Source Code Pro"/>
              </a:defRPr>
            </a:lvl1pPr>
            <a:lvl2pPr marL="914400" marR="0" lvl="1" indent="-228600" algn="l" rtl="0">
              <a:lnSpc>
                <a:spcPct val="115000"/>
              </a:lnSpc>
              <a:spcBef>
                <a:spcPts val="1600"/>
              </a:spcBef>
              <a:spcAft>
                <a:spcPts val="0"/>
              </a:spcAft>
              <a:buClr>
                <a:schemeClr val="dk2"/>
              </a:buClr>
              <a:buSzPts val="1400"/>
              <a:buFont typeface="Source Code Pro"/>
              <a:buNone/>
              <a:defRPr sz="1400" b="0" i="0" u="none" strike="noStrike" cap="none">
                <a:solidFill>
                  <a:schemeClr val="dk2"/>
                </a:solidFill>
                <a:latin typeface="Source Code Pro"/>
                <a:ea typeface="Source Code Pro"/>
                <a:cs typeface="Source Code Pro"/>
                <a:sym typeface="Source Code Pro"/>
              </a:defRPr>
            </a:lvl2pPr>
            <a:lvl3pPr marL="1371600" marR="0" lvl="2" indent="-228600" algn="l" rtl="0">
              <a:lnSpc>
                <a:spcPct val="115000"/>
              </a:lnSpc>
              <a:spcBef>
                <a:spcPts val="1600"/>
              </a:spcBef>
              <a:spcAft>
                <a:spcPts val="0"/>
              </a:spcAft>
              <a:buClr>
                <a:schemeClr val="dk2"/>
              </a:buClr>
              <a:buSzPts val="1400"/>
              <a:buFont typeface="Source Code Pro"/>
              <a:buNone/>
              <a:defRPr sz="1400" b="0" i="0" u="none" strike="noStrike" cap="none">
                <a:solidFill>
                  <a:schemeClr val="dk2"/>
                </a:solidFill>
                <a:latin typeface="Source Code Pro"/>
                <a:ea typeface="Source Code Pro"/>
                <a:cs typeface="Source Code Pro"/>
                <a:sym typeface="Source Code Pro"/>
              </a:defRPr>
            </a:lvl3pPr>
            <a:lvl4pPr marL="1828800" marR="0" lvl="3" indent="-228600" algn="l" rtl="0">
              <a:lnSpc>
                <a:spcPct val="115000"/>
              </a:lnSpc>
              <a:spcBef>
                <a:spcPts val="1600"/>
              </a:spcBef>
              <a:spcAft>
                <a:spcPts val="0"/>
              </a:spcAft>
              <a:buClr>
                <a:schemeClr val="dk2"/>
              </a:buClr>
              <a:buSzPts val="1400"/>
              <a:buFont typeface="Source Code Pro"/>
              <a:buNone/>
              <a:defRPr sz="1400" b="0" i="0" u="none" strike="noStrike" cap="none">
                <a:solidFill>
                  <a:schemeClr val="dk2"/>
                </a:solidFill>
                <a:latin typeface="Source Code Pro"/>
                <a:ea typeface="Source Code Pro"/>
                <a:cs typeface="Source Code Pro"/>
                <a:sym typeface="Source Code Pro"/>
              </a:defRPr>
            </a:lvl4pPr>
            <a:lvl5pPr marL="2286000" marR="0" lvl="4" indent="-228600" algn="l" rtl="0">
              <a:lnSpc>
                <a:spcPct val="115000"/>
              </a:lnSpc>
              <a:spcBef>
                <a:spcPts val="1600"/>
              </a:spcBef>
              <a:spcAft>
                <a:spcPts val="0"/>
              </a:spcAft>
              <a:buClr>
                <a:schemeClr val="dk2"/>
              </a:buClr>
              <a:buSzPts val="1400"/>
              <a:buFont typeface="Source Code Pro"/>
              <a:buNone/>
              <a:defRPr sz="1400" b="0" i="0" u="none" strike="noStrike" cap="none">
                <a:solidFill>
                  <a:schemeClr val="dk2"/>
                </a:solidFill>
                <a:latin typeface="Source Code Pro"/>
                <a:ea typeface="Source Code Pro"/>
                <a:cs typeface="Source Code Pro"/>
                <a:sym typeface="Source Code Pro"/>
              </a:defRPr>
            </a:lvl5pPr>
            <a:lvl6pPr marL="2743200" marR="0" lvl="5" indent="-228600" algn="l" rtl="0">
              <a:lnSpc>
                <a:spcPct val="115000"/>
              </a:lnSpc>
              <a:spcBef>
                <a:spcPts val="1600"/>
              </a:spcBef>
              <a:spcAft>
                <a:spcPts val="0"/>
              </a:spcAft>
              <a:buClr>
                <a:schemeClr val="dk2"/>
              </a:buClr>
              <a:buSzPts val="1400"/>
              <a:buFont typeface="Source Code Pro"/>
              <a:buNone/>
              <a:defRPr sz="1400" b="0" i="0" u="none" strike="noStrike" cap="none">
                <a:solidFill>
                  <a:schemeClr val="dk2"/>
                </a:solidFill>
                <a:latin typeface="Source Code Pro"/>
                <a:ea typeface="Source Code Pro"/>
                <a:cs typeface="Source Code Pro"/>
                <a:sym typeface="Source Code Pro"/>
              </a:defRPr>
            </a:lvl6pPr>
            <a:lvl7pPr marL="3200400" marR="0" lvl="6" indent="-228600" algn="l" rtl="0">
              <a:lnSpc>
                <a:spcPct val="115000"/>
              </a:lnSpc>
              <a:spcBef>
                <a:spcPts val="1600"/>
              </a:spcBef>
              <a:spcAft>
                <a:spcPts val="0"/>
              </a:spcAft>
              <a:buClr>
                <a:schemeClr val="dk2"/>
              </a:buClr>
              <a:buSzPts val="1400"/>
              <a:buFont typeface="Source Code Pro"/>
              <a:buNone/>
              <a:defRPr sz="1400" b="0" i="0" u="none" strike="noStrike" cap="none">
                <a:solidFill>
                  <a:schemeClr val="dk2"/>
                </a:solidFill>
                <a:latin typeface="Source Code Pro"/>
                <a:ea typeface="Source Code Pro"/>
                <a:cs typeface="Source Code Pro"/>
                <a:sym typeface="Source Code Pro"/>
              </a:defRPr>
            </a:lvl7pPr>
            <a:lvl8pPr marL="3657600" marR="0" lvl="7" indent="-228600" algn="l" rtl="0">
              <a:lnSpc>
                <a:spcPct val="115000"/>
              </a:lnSpc>
              <a:spcBef>
                <a:spcPts val="1600"/>
              </a:spcBef>
              <a:spcAft>
                <a:spcPts val="0"/>
              </a:spcAft>
              <a:buClr>
                <a:schemeClr val="dk2"/>
              </a:buClr>
              <a:buSzPts val="1400"/>
              <a:buFont typeface="Source Code Pro"/>
              <a:buNone/>
              <a:defRPr sz="1400" b="0" i="0" u="none" strike="noStrike" cap="none">
                <a:solidFill>
                  <a:schemeClr val="dk2"/>
                </a:solidFill>
                <a:latin typeface="Source Code Pro"/>
                <a:ea typeface="Source Code Pro"/>
                <a:cs typeface="Source Code Pro"/>
                <a:sym typeface="Source Code Pro"/>
              </a:defRPr>
            </a:lvl8pPr>
            <a:lvl9pPr marL="4114800" marR="0" lvl="8" indent="-228600" algn="l" rtl="0">
              <a:lnSpc>
                <a:spcPct val="115000"/>
              </a:lnSpc>
              <a:spcBef>
                <a:spcPts val="1600"/>
              </a:spcBef>
              <a:spcAft>
                <a:spcPts val="1600"/>
              </a:spcAft>
              <a:buClr>
                <a:schemeClr val="dk2"/>
              </a:buClr>
              <a:buSzPts val="1400"/>
              <a:buFont typeface="Source Code Pro"/>
              <a:buNone/>
              <a:defRPr sz="1400" b="0" i="0" u="none" strike="noStrike" cap="none">
                <a:solidFill>
                  <a:schemeClr val="dk2"/>
                </a:solidFill>
                <a:latin typeface="Source Code Pro"/>
                <a:ea typeface="Source Code Pro"/>
                <a:cs typeface="Source Code Pro"/>
                <a:sym typeface="Source Code Pro"/>
              </a:defRPr>
            </a:lvl9pPr>
          </a:lstStyle>
          <a:p>
            <a:endParaRPr/>
          </a:p>
        </p:txBody>
      </p:sp>
      <p:sp>
        <p:nvSpPr>
          <p:cNvPr id="87" name="Google Shape;87;p16"/>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sz="1000" dirty="0">
              <a:solidFill>
                <a:schemeClr val="dk2"/>
              </a:solidFill>
              <a:latin typeface="Source Code Pro"/>
              <a:ea typeface="Source Code Pro"/>
              <a:cs typeface="Source Code Pro"/>
              <a:sym typeface="Source Code Pro"/>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4">
  <p:cSld name="AUTOLAYOUT">
    <p:bg>
      <p:bgPr>
        <a:solidFill>
          <a:srgbClr val="FFFFFF"/>
        </a:solidFill>
        <a:effectLst/>
      </p:bgPr>
    </p:bg>
    <p:spTree>
      <p:nvGrpSpPr>
        <p:cNvPr id="1" name="Shape 88"/>
        <p:cNvGrpSpPr/>
        <p:nvPr/>
      </p:nvGrpSpPr>
      <p:grpSpPr>
        <a:xfrm>
          <a:off x="0" y="0"/>
          <a:ext cx="0" cy="0"/>
          <a:chOff x="0" y="0"/>
          <a:chExt cx="0" cy="0"/>
        </a:xfrm>
      </p:grpSpPr>
      <p:sp>
        <p:nvSpPr>
          <p:cNvPr id="89" name="Google Shape;89;p17"/>
          <p:cNvSpPr/>
          <p:nvPr/>
        </p:nvSpPr>
        <p:spPr>
          <a:xfrm>
            <a:off x="0" y="0"/>
            <a:ext cx="9144000" cy="5143500"/>
          </a:xfrm>
          <a:prstGeom prst="rect">
            <a:avLst/>
          </a:prstGeom>
          <a:solidFill>
            <a:schemeClr val="dk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90;p17"/>
          <p:cNvSpPr/>
          <p:nvPr/>
        </p:nvSpPr>
        <p:spPr>
          <a:xfrm>
            <a:off x="181125" y="181125"/>
            <a:ext cx="8795400" cy="4781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91;p17"/>
          <p:cNvSpPr txBox="1">
            <a:spLocks noGrp="1"/>
          </p:cNvSpPr>
          <p:nvPr>
            <p:ph type="title"/>
          </p:nvPr>
        </p:nvSpPr>
        <p:spPr>
          <a:xfrm>
            <a:off x="811650" y="799739"/>
            <a:ext cx="6458400" cy="14799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dk1"/>
              </a:buClr>
              <a:buSzPts val="3600"/>
              <a:buNone/>
              <a:defRPr sz="3600" b="1">
                <a:solidFill>
                  <a:schemeClr val="dk1"/>
                </a:solidFill>
              </a:defRPr>
            </a:lvl1pPr>
            <a:lvl2pPr lvl="1" algn="l">
              <a:lnSpc>
                <a:spcPct val="100000"/>
              </a:lnSpc>
              <a:spcBef>
                <a:spcPts val="0"/>
              </a:spcBef>
              <a:spcAft>
                <a:spcPts val="0"/>
              </a:spcAft>
              <a:buClr>
                <a:schemeClr val="dk1"/>
              </a:buClr>
              <a:buSzPts val="3600"/>
              <a:buNone/>
              <a:defRPr sz="3600" b="1">
                <a:solidFill>
                  <a:schemeClr val="dk1"/>
                </a:solidFill>
              </a:defRPr>
            </a:lvl2pPr>
            <a:lvl3pPr lvl="2" algn="l">
              <a:lnSpc>
                <a:spcPct val="100000"/>
              </a:lnSpc>
              <a:spcBef>
                <a:spcPts val="0"/>
              </a:spcBef>
              <a:spcAft>
                <a:spcPts val="0"/>
              </a:spcAft>
              <a:buClr>
                <a:schemeClr val="dk1"/>
              </a:buClr>
              <a:buSzPts val="3600"/>
              <a:buNone/>
              <a:defRPr sz="3600" b="1">
                <a:solidFill>
                  <a:schemeClr val="dk1"/>
                </a:solidFill>
              </a:defRPr>
            </a:lvl3pPr>
            <a:lvl4pPr lvl="3" algn="l">
              <a:lnSpc>
                <a:spcPct val="100000"/>
              </a:lnSpc>
              <a:spcBef>
                <a:spcPts val="0"/>
              </a:spcBef>
              <a:spcAft>
                <a:spcPts val="0"/>
              </a:spcAft>
              <a:buClr>
                <a:schemeClr val="dk1"/>
              </a:buClr>
              <a:buSzPts val="3600"/>
              <a:buNone/>
              <a:defRPr sz="3600" b="1">
                <a:solidFill>
                  <a:schemeClr val="dk1"/>
                </a:solidFill>
              </a:defRPr>
            </a:lvl4pPr>
            <a:lvl5pPr lvl="4" algn="l">
              <a:lnSpc>
                <a:spcPct val="100000"/>
              </a:lnSpc>
              <a:spcBef>
                <a:spcPts val="0"/>
              </a:spcBef>
              <a:spcAft>
                <a:spcPts val="0"/>
              </a:spcAft>
              <a:buClr>
                <a:schemeClr val="dk1"/>
              </a:buClr>
              <a:buSzPts val="3600"/>
              <a:buNone/>
              <a:defRPr sz="3600" b="1">
                <a:solidFill>
                  <a:schemeClr val="dk1"/>
                </a:solidFill>
              </a:defRPr>
            </a:lvl5pPr>
            <a:lvl6pPr lvl="5" algn="l">
              <a:lnSpc>
                <a:spcPct val="100000"/>
              </a:lnSpc>
              <a:spcBef>
                <a:spcPts val="0"/>
              </a:spcBef>
              <a:spcAft>
                <a:spcPts val="0"/>
              </a:spcAft>
              <a:buClr>
                <a:schemeClr val="dk1"/>
              </a:buClr>
              <a:buSzPts val="3600"/>
              <a:buNone/>
              <a:defRPr sz="3600" b="1">
                <a:solidFill>
                  <a:schemeClr val="dk1"/>
                </a:solidFill>
              </a:defRPr>
            </a:lvl6pPr>
            <a:lvl7pPr lvl="6" algn="l">
              <a:lnSpc>
                <a:spcPct val="100000"/>
              </a:lnSpc>
              <a:spcBef>
                <a:spcPts val="0"/>
              </a:spcBef>
              <a:spcAft>
                <a:spcPts val="0"/>
              </a:spcAft>
              <a:buClr>
                <a:schemeClr val="dk1"/>
              </a:buClr>
              <a:buSzPts val="3600"/>
              <a:buNone/>
              <a:defRPr sz="3600" b="1">
                <a:solidFill>
                  <a:schemeClr val="dk1"/>
                </a:solidFill>
              </a:defRPr>
            </a:lvl7pPr>
            <a:lvl8pPr lvl="7" algn="l">
              <a:lnSpc>
                <a:spcPct val="100000"/>
              </a:lnSpc>
              <a:spcBef>
                <a:spcPts val="0"/>
              </a:spcBef>
              <a:spcAft>
                <a:spcPts val="0"/>
              </a:spcAft>
              <a:buClr>
                <a:schemeClr val="dk1"/>
              </a:buClr>
              <a:buSzPts val="3600"/>
              <a:buNone/>
              <a:defRPr sz="3600" b="1">
                <a:solidFill>
                  <a:schemeClr val="dk1"/>
                </a:solidFill>
              </a:defRPr>
            </a:lvl8pPr>
            <a:lvl9pPr lvl="8" algn="l">
              <a:lnSpc>
                <a:spcPct val="100000"/>
              </a:lnSpc>
              <a:spcBef>
                <a:spcPts val="0"/>
              </a:spcBef>
              <a:spcAft>
                <a:spcPts val="0"/>
              </a:spcAft>
              <a:buClr>
                <a:schemeClr val="dk1"/>
              </a:buClr>
              <a:buSzPts val="3600"/>
              <a:buNone/>
              <a:defRPr sz="3600" b="1">
                <a:solidFill>
                  <a:schemeClr val="dk1"/>
                </a:solidFill>
              </a:defRPr>
            </a:lvl9pPr>
          </a:lstStyle>
          <a:p>
            <a:endParaRPr/>
          </a:p>
        </p:txBody>
      </p:sp>
      <p:sp>
        <p:nvSpPr>
          <p:cNvPr id="92" name="Google Shape;92;p17"/>
          <p:cNvSpPr txBox="1">
            <a:spLocks noGrp="1"/>
          </p:cNvSpPr>
          <p:nvPr>
            <p:ph type="body" idx="1"/>
          </p:nvPr>
        </p:nvSpPr>
        <p:spPr>
          <a:xfrm>
            <a:off x="811650" y="2432039"/>
            <a:ext cx="6458400" cy="2037600"/>
          </a:xfrm>
          <a:prstGeom prst="rect">
            <a:avLst/>
          </a:prstGeom>
          <a:noFill/>
          <a:ln>
            <a:noFill/>
          </a:ln>
        </p:spPr>
        <p:txBody>
          <a:bodyPr spcFirstLastPara="1" wrap="square" lIns="91425" tIns="91425" rIns="91425" bIns="91425" anchor="t" anchorCtr="0">
            <a:noAutofit/>
          </a:bodyPr>
          <a:lstStyle>
            <a:lvl1pPr marL="457200" lvl="0" indent="-228600" algn="l">
              <a:lnSpc>
                <a:spcPct val="115000"/>
              </a:lnSpc>
              <a:spcBef>
                <a:spcPts val="0"/>
              </a:spcBef>
              <a:spcAft>
                <a:spcPts val="0"/>
              </a:spcAft>
              <a:buClr>
                <a:schemeClr val="dk2"/>
              </a:buClr>
              <a:buSzPts val="1600"/>
              <a:buNone/>
              <a:defRPr sz="1600">
                <a:solidFill>
                  <a:schemeClr val="dk2"/>
                </a:solidFill>
              </a:defRPr>
            </a:lvl1pPr>
            <a:lvl2pPr marL="914400" lvl="1" indent="-228600" algn="l">
              <a:lnSpc>
                <a:spcPct val="115000"/>
              </a:lnSpc>
              <a:spcBef>
                <a:spcPts val="1600"/>
              </a:spcBef>
              <a:spcAft>
                <a:spcPts val="0"/>
              </a:spcAft>
              <a:buClr>
                <a:schemeClr val="dk2"/>
              </a:buClr>
              <a:buSzPts val="1400"/>
              <a:buNone/>
              <a:defRPr sz="1400">
                <a:solidFill>
                  <a:schemeClr val="dk2"/>
                </a:solidFill>
              </a:defRPr>
            </a:lvl2pPr>
            <a:lvl3pPr marL="1371600" lvl="2" indent="-228600" algn="l">
              <a:lnSpc>
                <a:spcPct val="115000"/>
              </a:lnSpc>
              <a:spcBef>
                <a:spcPts val="1600"/>
              </a:spcBef>
              <a:spcAft>
                <a:spcPts val="0"/>
              </a:spcAft>
              <a:buClr>
                <a:schemeClr val="dk2"/>
              </a:buClr>
              <a:buSzPts val="1400"/>
              <a:buNone/>
              <a:defRPr sz="1400">
                <a:solidFill>
                  <a:schemeClr val="dk2"/>
                </a:solidFill>
              </a:defRPr>
            </a:lvl3pPr>
            <a:lvl4pPr marL="1828800" lvl="3" indent="-228600" algn="l">
              <a:lnSpc>
                <a:spcPct val="115000"/>
              </a:lnSpc>
              <a:spcBef>
                <a:spcPts val="1600"/>
              </a:spcBef>
              <a:spcAft>
                <a:spcPts val="0"/>
              </a:spcAft>
              <a:buClr>
                <a:schemeClr val="dk2"/>
              </a:buClr>
              <a:buSzPts val="1400"/>
              <a:buNone/>
              <a:defRPr sz="1400">
                <a:solidFill>
                  <a:schemeClr val="dk2"/>
                </a:solidFill>
              </a:defRPr>
            </a:lvl4pPr>
            <a:lvl5pPr marL="2286000" lvl="4" indent="-228600" algn="l">
              <a:lnSpc>
                <a:spcPct val="115000"/>
              </a:lnSpc>
              <a:spcBef>
                <a:spcPts val="1600"/>
              </a:spcBef>
              <a:spcAft>
                <a:spcPts val="0"/>
              </a:spcAft>
              <a:buClr>
                <a:schemeClr val="dk2"/>
              </a:buClr>
              <a:buSzPts val="1400"/>
              <a:buNone/>
              <a:defRPr sz="1400">
                <a:solidFill>
                  <a:schemeClr val="dk2"/>
                </a:solidFill>
              </a:defRPr>
            </a:lvl5pPr>
            <a:lvl6pPr marL="2743200" lvl="5" indent="-228600" algn="l">
              <a:lnSpc>
                <a:spcPct val="115000"/>
              </a:lnSpc>
              <a:spcBef>
                <a:spcPts val="1600"/>
              </a:spcBef>
              <a:spcAft>
                <a:spcPts val="0"/>
              </a:spcAft>
              <a:buClr>
                <a:schemeClr val="dk2"/>
              </a:buClr>
              <a:buSzPts val="1400"/>
              <a:buNone/>
              <a:defRPr sz="1400">
                <a:solidFill>
                  <a:schemeClr val="dk2"/>
                </a:solidFill>
              </a:defRPr>
            </a:lvl6pPr>
            <a:lvl7pPr marL="3200400" lvl="6" indent="-228600" algn="l">
              <a:lnSpc>
                <a:spcPct val="115000"/>
              </a:lnSpc>
              <a:spcBef>
                <a:spcPts val="1600"/>
              </a:spcBef>
              <a:spcAft>
                <a:spcPts val="0"/>
              </a:spcAft>
              <a:buClr>
                <a:schemeClr val="dk2"/>
              </a:buClr>
              <a:buSzPts val="1400"/>
              <a:buNone/>
              <a:defRPr sz="1400">
                <a:solidFill>
                  <a:schemeClr val="dk2"/>
                </a:solidFill>
              </a:defRPr>
            </a:lvl7pPr>
            <a:lvl8pPr marL="3657600" lvl="7" indent="-228600" algn="l">
              <a:lnSpc>
                <a:spcPct val="115000"/>
              </a:lnSpc>
              <a:spcBef>
                <a:spcPts val="1600"/>
              </a:spcBef>
              <a:spcAft>
                <a:spcPts val="0"/>
              </a:spcAft>
              <a:buClr>
                <a:schemeClr val="dk2"/>
              </a:buClr>
              <a:buSzPts val="1400"/>
              <a:buNone/>
              <a:defRPr sz="1400">
                <a:solidFill>
                  <a:schemeClr val="dk2"/>
                </a:solidFill>
              </a:defRPr>
            </a:lvl8pPr>
            <a:lvl9pPr marL="4114800" lvl="8" indent="-228600" algn="l">
              <a:lnSpc>
                <a:spcPct val="115000"/>
              </a:lnSpc>
              <a:spcBef>
                <a:spcPts val="1600"/>
              </a:spcBef>
              <a:spcAft>
                <a:spcPts val="1600"/>
              </a:spcAft>
              <a:buClr>
                <a:schemeClr val="dk2"/>
              </a:buClr>
              <a:buSzPts val="1400"/>
              <a:buNone/>
              <a:defRPr sz="1400">
                <a:solidFill>
                  <a:schemeClr val="dk2"/>
                </a:solidFill>
              </a:defRPr>
            </a:lvl9pPr>
          </a:lstStyle>
          <a:p>
            <a:endParaRPr/>
          </a:p>
        </p:txBody>
      </p:sp>
      <p:sp>
        <p:nvSpPr>
          <p:cNvPr id="93" name="Google Shape;93;p17"/>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layout 6">
  <p:cSld name="AUTOLAYOUT_2">
    <p:bg>
      <p:bgPr>
        <a:solidFill>
          <a:srgbClr val="FFFFFF"/>
        </a:solidFill>
        <a:effectLst/>
      </p:bgPr>
    </p:bg>
    <p:spTree>
      <p:nvGrpSpPr>
        <p:cNvPr id="1" name="Shape 94"/>
        <p:cNvGrpSpPr/>
        <p:nvPr/>
      </p:nvGrpSpPr>
      <p:grpSpPr>
        <a:xfrm>
          <a:off x="0" y="0"/>
          <a:ext cx="0" cy="0"/>
          <a:chOff x="0" y="0"/>
          <a:chExt cx="0" cy="0"/>
        </a:xfrm>
      </p:grpSpPr>
      <p:sp>
        <p:nvSpPr>
          <p:cNvPr id="95" name="Google Shape;95;p18"/>
          <p:cNvSpPr/>
          <p:nvPr/>
        </p:nvSpPr>
        <p:spPr>
          <a:xfrm>
            <a:off x="7500" y="0"/>
            <a:ext cx="91323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96" name="Google Shape;96;p18"/>
          <p:cNvCxnSpPr/>
          <p:nvPr/>
        </p:nvCxnSpPr>
        <p:spPr>
          <a:xfrm>
            <a:off x="841350" y="460903"/>
            <a:ext cx="0" cy="4261800"/>
          </a:xfrm>
          <a:prstGeom prst="straightConnector1">
            <a:avLst/>
          </a:prstGeom>
          <a:noFill/>
          <a:ln w="38100" cap="flat" cmpd="sng">
            <a:solidFill>
              <a:srgbClr val="FFFFFF"/>
            </a:solidFill>
            <a:prstDash val="solid"/>
            <a:round/>
            <a:headEnd type="none" w="sm" len="sm"/>
            <a:tailEnd type="none" w="sm" len="sm"/>
          </a:ln>
        </p:spPr>
      </p:cxnSp>
      <p:cxnSp>
        <p:nvCxnSpPr>
          <p:cNvPr id="97" name="Google Shape;97;p18"/>
          <p:cNvCxnSpPr/>
          <p:nvPr/>
        </p:nvCxnSpPr>
        <p:spPr>
          <a:xfrm>
            <a:off x="8337675" y="460903"/>
            <a:ext cx="0" cy="4261800"/>
          </a:xfrm>
          <a:prstGeom prst="straightConnector1">
            <a:avLst/>
          </a:prstGeom>
          <a:noFill/>
          <a:ln w="38100" cap="flat" cmpd="sng">
            <a:solidFill>
              <a:srgbClr val="FFFFFF"/>
            </a:solidFill>
            <a:prstDash val="solid"/>
            <a:round/>
            <a:headEnd type="none" w="sm" len="sm"/>
            <a:tailEnd type="none" w="sm" len="sm"/>
          </a:ln>
        </p:spPr>
      </p:cxnSp>
      <p:sp>
        <p:nvSpPr>
          <p:cNvPr id="98" name="Google Shape;98;p18"/>
          <p:cNvSpPr/>
          <p:nvPr/>
        </p:nvSpPr>
        <p:spPr>
          <a:xfrm rot="-5400000">
            <a:off x="4327200" y="853550"/>
            <a:ext cx="483000" cy="427200"/>
          </a:xfrm>
          <a:prstGeom prst="hexagon">
            <a:avLst>
              <a:gd name="adj" fmla="val 28666"/>
              <a:gd name="vf" fmla="val 115470"/>
            </a:avLst>
          </a:prstGeom>
          <a:no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99;p18"/>
          <p:cNvSpPr txBox="1">
            <a:spLocks noGrp="1"/>
          </p:cNvSpPr>
          <p:nvPr>
            <p:ph type="ctrTitle"/>
          </p:nvPr>
        </p:nvSpPr>
        <p:spPr>
          <a:xfrm>
            <a:off x="1883125" y="1447250"/>
            <a:ext cx="5400900" cy="19719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rgbClr val="343C44"/>
              </a:buClr>
              <a:buSzPts val="3600"/>
              <a:buNone/>
              <a:defRPr sz="3600" b="1">
                <a:solidFill>
                  <a:srgbClr val="343C44"/>
                </a:solidFill>
              </a:defRPr>
            </a:lvl1pPr>
            <a:lvl2pPr lvl="1" algn="ctr" rtl="0">
              <a:lnSpc>
                <a:spcPct val="100000"/>
              </a:lnSpc>
              <a:spcBef>
                <a:spcPts val="0"/>
              </a:spcBef>
              <a:spcAft>
                <a:spcPts val="0"/>
              </a:spcAft>
              <a:buClr>
                <a:srgbClr val="343C44"/>
              </a:buClr>
              <a:buSzPts val="3600"/>
              <a:buNone/>
              <a:defRPr sz="3600" b="1">
                <a:solidFill>
                  <a:srgbClr val="343C44"/>
                </a:solidFill>
              </a:defRPr>
            </a:lvl2pPr>
            <a:lvl3pPr lvl="2" algn="ctr" rtl="0">
              <a:lnSpc>
                <a:spcPct val="100000"/>
              </a:lnSpc>
              <a:spcBef>
                <a:spcPts val="0"/>
              </a:spcBef>
              <a:spcAft>
                <a:spcPts val="0"/>
              </a:spcAft>
              <a:buClr>
                <a:srgbClr val="343C44"/>
              </a:buClr>
              <a:buSzPts val="3600"/>
              <a:buNone/>
              <a:defRPr sz="3600" b="1">
                <a:solidFill>
                  <a:srgbClr val="343C44"/>
                </a:solidFill>
              </a:defRPr>
            </a:lvl3pPr>
            <a:lvl4pPr lvl="3" algn="ctr" rtl="0">
              <a:lnSpc>
                <a:spcPct val="100000"/>
              </a:lnSpc>
              <a:spcBef>
                <a:spcPts val="0"/>
              </a:spcBef>
              <a:spcAft>
                <a:spcPts val="0"/>
              </a:spcAft>
              <a:buClr>
                <a:srgbClr val="343C44"/>
              </a:buClr>
              <a:buSzPts val="3600"/>
              <a:buNone/>
              <a:defRPr sz="3600" b="1">
                <a:solidFill>
                  <a:srgbClr val="343C44"/>
                </a:solidFill>
              </a:defRPr>
            </a:lvl4pPr>
            <a:lvl5pPr lvl="4" algn="ctr" rtl="0">
              <a:lnSpc>
                <a:spcPct val="100000"/>
              </a:lnSpc>
              <a:spcBef>
                <a:spcPts val="0"/>
              </a:spcBef>
              <a:spcAft>
                <a:spcPts val="0"/>
              </a:spcAft>
              <a:buClr>
                <a:srgbClr val="343C44"/>
              </a:buClr>
              <a:buSzPts val="3600"/>
              <a:buNone/>
              <a:defRPr sz="3600" b="1">
                <a:solidFill>
                  <a:srgbClr val="343C44"/>
                </a:solidFill>
              </a:defRPr>
            </a:lvl5pPr>
            <a:lvl6pPr lvl="5" algn="ctr" rtl="0">
              <a:lnSpc>
                <a:spcPct val="100000"/>
              </a:lnSpc>
              <a:spcBef>
                <a:spcPts val="0"/>
              </a:spcBef>
              <a:spcAft>
                <a:spcPts val="0"/>
              </a:spcAft>
              <a:buClr>
                <a:srgbClr val="343C44"/>
              </a:buClr>
              <a:buSzPts val="3600"/>
              <a:buNone/>
              <a:defRPr sz="3600" b="1">
                <a:solidFill>
                  <a:srgbClr val="343C44"/>
                </a:solidFill>
              </a:defRPr>
            </a:lvl6pPr>
            <a:lvl7pPr lvl="6" algn="ctr" rtl="0">
              <a:lnSpc>
                <a:spcPct val="100000"/>
              </a:lnSpc>
              <a:spcBef>
                <a:spcPts val="0"/>
              </a:spcBef>
              <a:spcAft>
                <a:spcPts val="0"/>
              </a:spcAft>
              <a:buClr>
                <a:srgbClr val="343C44"/>
              </a:buClr>
              <a:buSzPts val="3600"/>
              <a:buNone/>
              <a:defRPr sz="3600" b="1">
                <a:solidFill>
                  <a:srgbClr val="343C44"/>
                </a:solidFill>
              </a:defRPr>
            </a:lvl7pPr>
            <a:lvl8pPr lvl="7" algn="ctr" rtl="0">
              <a:lnSpc>
                <a:spcPct val="100000"/>
              </a:lnSpc>
              <a:spcBef>
                <a:spcPts val="0"/>
              </a:spcBef>
              <a:spcAft>
                <a:spcPts val="0"/>
              </a:spcAft>
              <a:buClr>
                <a:srgbClr val="343C44"/>
              </a:buClr>
              <a:buSzPts val="3600"/>
              <a:buNone/>
              <a:defRPr sz="3600" b="1">
                <a:solidFill>
                  <a:srgbClr val="343C44"/>
                </a:solidFill>
              </a:defRPr>
            </a:lvl8pPr>
            <a:lvl9pPr lvl="8" algn="ctr" rtl="0">
              <a:lnSpc>
                <a:spcPct val="100000"/>
              </a:lnSpc>
              <a:spcBef>
                <a:spcPts val="0"/>
              </a:spcBef>
              <a:spcAft>
                <a:spcPts val="0"/>
              </a:spcAft>
              <a:buClr>
                <a:srgbClr val="343C44"/>
              </a:buClr>
              <a:buSzPts val="3600"/>
              <a:buNone/>
              <a:defRPr sz="3600" b="1">
                <a:solidFill>
                  <a:srgbClr val="343C44"/>
                </a:solidFill>
              </a:defRPr>
            </a:lvl9pPr>
          </a:lstStyle>
          <a:p>
            <a:endParaRPr/>
          </a:p>
        </p:txBody>
      </p:sp>
      <p:sp>
        <p:nvSpPr>
          <p:cNvPr id="100" name="Google Shape;100;p18"/>
          <p:cNvSpPr txBox="1">
            <a:spLocks noGrp="1"/>
          </p:cNvSpPr>
          <p:nvPr>
            <p:ph type="subTitle" idx="1"/>
          </p:nvPr>
        </p:nvSpPr>
        <p:spPr>
          <a:xfrm>
            <a:off x="2429850" y="3493650"/>
            <a:ext cx="4287600" cy="7881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800"/>
              <a:buNone/>
              <a:defRPr sz="1800">
                <a:solidFill>
                  <a:srgbClr val="FFFFFF"/>
                </a:solidFill>
                <a:latin typeface="Oswald"/>
                <a:ea typeface="Oswald"/>
                <a:cs typeface="Oswald"/>
                <a:sym typeface="Oswald"/>
              </a:defRPr>
            </a:lvl1pPr>
            <a:lvl2pPr lvl="1" algn="ctr" rtl="0">
              <a:lnSpc>
                <a:spcPct val="100000"/>
              </a:lnSpc>
              <a:spcBef>
                <a:spcPts val="0"/>
              </a:spcBef>
              <a:spcAft>
                <a:spcPts val="0"/>
              </a:spcAft>
              <a:buClr>
                <a:srgbClr val="FFFFFF"/>
              </a:buClr>
              <a:buSzPts val="1800"/>
              <a:buNone/>
              <a:defRPr sz="1800">
                <a:solidFill>
                  <a:srgbClr val="FFFFFF"/>
                </a:solidFill>
                <a:latin typeface="Oswald"/>
                <a:ea typeface="Oswald"/>
                <a:cs typeface="Oswald"/>
                <a:sym typeface="Oswald"/>
              </a:defRPr>
            </a:lvl2pPr>
            <a:lvl3pPr lvl="2" algn="ctr" rtl="0">
              <a:lnSpc>
                <a:spcPct val="100000"/>
              </a:lnSpc>
              <a:spcBef>
                <a:spcPts val="0"/>
              </a:spcBef>
              <a:spcAft>
                <a:spcPts val="0"/>
              </a:spcAft>
              <a:buClr>
                <a:srgbClr val="FFFFFF"/>
              </a:buClr>
              <a:buSzPts val="1800"/>
              <a:buNone/>
              <a:defRPr sz="1800">
                <a:solidFill>
                  <a:srgbClr val="FFFFFF"/>
                </a:solidFill>
                <a:latin typeface="Oswald"/>
                <a:ea typeface="Oswald"/>
                <a:cs typeface="Oswald"/>
                <a:sym typeface="Oswald"/>
              </a:defRPr>
            </a:lvl3pPr>
            <a:lvl4pPr lvl="3" algn="ctr" rtl="0">
              <a:lnSpc>
                <a:spcPct val="100000"/>
              </a:lnSpc>
              <a:spcBef>
                <a:spcPts val="0"/>
              </a:spcBef>
              <a:spcAft>
                <a:spcPts val="0"/>
              </a:spcAft>
              <a:buClr>
                <a:srgbClr val="FFFFFF"/>
              </a:buClr>
              <a:buSzPts val="1800"/>
              <a:buNone/>
              <a:defRPr sz="1800">
                <a:solidFill>
                  <a:srgbClr val="FFFFFF"/>
                </a:solidFill>
                <a:latin typeface="Oswald"/>
                <a:ea typeface="Oswald"/>
                <a:cs typeface="Oswald"/>
                <a:sym typeface="Oswald"/>
              </a:defRPr>
            </a:lvl4pPr>
            <a:lvl5pPr lvl="4" algn="ctr" rtl="0">
              <a:lnSpc>
                <a:spcPct val="100000"/>
              </a:lnSpc>
              <a:spcBef>
                <a:spcPts val="0"/>
              </a:spcBef>
              <a:spcAft>
                <a:spcPts val="0"/>
              </a:spcAft>
              <a:buClr>
                <a:srgbClr val="FFFFFF"/>
              </a:buClr>
              <a:buSzPts val="1800"/>
              <a:buNone/>
              <a:defRPr sz="1800">
                <a:solidFill>
                  <a:srgbClr val="FFFFFF"/>
                </a:solidFill>
                <a:latin typeface="Oswald"/>
                <a:ea typeface="Oswald"/>
                <a:cs typeface="Oswald"/>
                <a:sym typeface="Oswald"/>
              </a:defRPr>
            </a:lvl5pPr>
            <a:lvl6pPr lvl="5" algn="ctr" rtl="0">
              <a:lnSpc>
                <a:spcPct val="100000"/>
              </a:lnSpc>
              <a:spcBef>
                <a:spcPts val="0"/>
              </a:spcBef>
              <a:spcAft>
                <a:spcPts val="0"/>
              </a:spcAft>
              <a:buClr>
                <a:srgbClr val="FFFFFF"/>
              </a:buClr>
              <a:buSzPts val="1800"/>
              <a:buNone/>
              <a:defRPr sz="1800">
                <a:solidFill>
                  <a:srgbClr val="FFFFFF"/>
                </a:solidFill>
                <a:latin typeface="Oswald"/>
                <a:ea typeface="Oswald"/>
                <a:cs typeface="Oswald"/>
                <a:sym typeface="Oswald"/>
              </a:defRPr>
            </a:lvl6pPr>
            <a:lvl7pPr lvl="6" algn="ctr" rtl="0">
              <a:lnSpc>
                <a:spcPct val="100000"/>
              </a:lnSpc>
              <a:spcBef>
                <a:spcPts val="0"/>
              </a:spcBef>
              <a:spcAft>
                <a:spcPts val="0"/>
              </a:spcAft>
              <a:buClr>
                <a:srgbClr val="FFFFFF"/>
              </a:buClr>
              <a:buSzPts val="1800"/>
              <a:buNone/>
              <a:defRPr sz="1800">
                <a:solidFill>
                  <a:srgbClr val="FFFFFF"/>
                </a:solidFill>
                <a:latin typeface="Oswald"/>
                <a:ea typeface="Oswald"/>
                <a:cs typeface="Oswald"/>
                <a:sym typeface="Oswald"/>
              </a:defRPr>
            </a:lvl7pPr>
            <a:lvl8pPr lvl="7" algn="ctr" rtl="0">
              <a:lnSpc>
                <a:spcPct val="100000"/>
              </a:lnSpc>
              <a:spcBef>
                <a:spcPts val="0"/>
              </a:spcBef>
              <a:spcAft>
                <a:spcPts val="0"/>
              </a:spcAft>
              <a:buClr>
                <a:srgbClr val="FFFFFF"/>
              </a:buClr>
              <a:buSzPts val="1800"/>
              <a:buNone/>
              <a:defRPr sz="1800">
                <a:solidFill>
                  <a:srgbClr val="FFFFFF"/>
                </a:solidFill>
                <a:latin typeface="Oswald"/>
                <a:ea typeface="Oswald"/>
                <a:cs typeface="Oswald"/>
                <a:sym typeface="Oswald"/>
              </a:defRPr>
            </a:lvl8pPr>
            <a:lvl9pPr lvl="8" algn="ctr" rtl="0">
              <a:lnSpc>
                <a:spcPct val="100000"/>
              </a:lnSpc>
              <a:spcBef>
                <a:spcPts val="0"/>
              </a:spcBef>
              <a:spcAft>
                <a:spcPts val="0"/>
              </a:spcAft>
              <a:buClr>
                <a:srgbClr val="FFFFFF"/>
              </a:buClr>
              <a:buSzPts val="1800"/>
              <a:buNone/>
              <a:defRPr sz="1800">
                <a:solidFill>
                  <a:srgbClr val="FFFFFF"/>
                </a:solidFill>
                <a:latin typeface="Oswald"/>
                <a:ea typeface="Oswald"/>
                <a:cs typeface="Oswald"/>
                <a:sym typeface="Oswald"/>
              </a:defRPr>
            </a:lvl9pPr>
          </a:lstStyle>
          <a:p>
            <a:endParaRPr/>
          </a:p>
        </p:txBody>
      </p:sp>
      <p:sp>
        <p:nvSpPr>
          <p:cNvPr id="101" name="Google Shape;101;p18"/>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rgbClr val="434343"/>
                </a:solidFill>
              </a:defRPr>
            </a:lvl1pPr>
            <a:lvl2pPr lvl="1" algn="r" rtl="0">
              <a:lnSpc>
                <a:spcPct val="100000"/>
              </a:lnSpc>
              <a:spcAft>
                <a:spcPts val="0"/>
              </a:spcAft>
              <a:buNone/>
              <a:defRPr sz="1000">
                <a:solidFill>
                  <a:srgbClr val="434343"/>
                </a:solidFill>
              </a:defRPr>
            </a:lvl2pPr>
            <a:lvl3pPr lvl="2" algn="r" rtl="0">
              <a:lnSpc>
                <a:spcPct val="100000"/>
              </a:lnSpc>
              <a:spcAft>
                <a:spcPts val="0"/>
              </a:spcAft>
              <a:buNone/>
              <a:defRPr sz="1000">
                <a:solidFill>
                  <a:srgbClr val="434343"/>
                </a:solidFill>
              </a:defRPr>
            </a:lvl3pPr>
            <a:lvl4pPr lvl="3" algn="r" rtl="0">
              <a:lnSpc>
                <a:spcPct val="100000"/>
              </a:lnSpc>
              <a:spcAft>
                <a:spcPts val="0"/>
              </a:spcAft>
              <a:buNone/>
              <a:defRPr sz="1000">
                <a:solidFill>
                  <a:srgbClr val="434343"/>
                </a:solidFill>
              </a:defRPr>
            </a:lvl4pPr>
            <a:lvl5pPr lvl="4" algn="r" rtl="0">
              <a:lnSpc>
                <a:spcPct val="100000"/>
              </a:lnSpc>
              <a:spcAft>
                <a:spcPts val="0"/>
              </a:spcAft>
              <a:buNone/>
              <a:defRPr sz="1000">
                <a:solidFill>
                  <a:srgbClr val="434343"/>
                </a:solidFill>
              </a:defRPr>
            </a:lvl5pPr>
            <a:lvl6pPr lvl="5" algn="r" rtl="0">
              <a:lnSpc>
                <a:spcPct val="100000"/>
              </a:lnSpc>
              <a:spcAft>
                <a:spcPts val="0"/>
              </a:spcAft>
              <a:buNone/>
              <a:defRPr sz="1000">
                <a:solidFill>
                  <a:srgbClr val="434343"/>
                </a:solidFill>
              </a:defRPr>
            </a:lvl6pPr>
            <a:lvl7pPr lvl="6" algn="r" rtl="0">
              <a:lnSpc>
                <a:spcPct val="100000"/>
              </a:lnSpc>
              <a:spcAft>
                <a:spcPts val="0"/>
              </a:spcAft>
              <a:buNone/>
              <a:defRPr sz="1000">
                <a:solidFill>
                  <a:srgbClr val="434343"/>
                </a:solidFill>
              </a:defRPr>
            </a:lvl7pPr>
            <a:lvl8pPr lvl="7" algn="r" rtl="0">
              <a:lnSpc>
                <a:spcPct val="100000"/>
              </a:lnSpc>
              <a:spcAft>
                <a:spcPts val="0"/>
              </a:spcAft>
              <a:buNone/>
              <a:defRPr sz="1000">
                <a:solidFill>
                  <a:srgbClr val="434343"/>
                </a:solidFill>
              </a:defRPr>
            </a:lvl8pPr>
            <a:lvl9pPr lvl="8" algn="r" rtl="0">
              <a:lnSpc>
                <a:spcPct val="100000"/>
              </a:lnSpc>
              <a:spcAft>
                <a:spcPts val="0"/>
              </a:spcAft>
              <a:buNone/>
              <a:defRPr sz="1000">
                <a:solidFill>
                  <a:srgbClr val="434343"/>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5">
  <p:cSld name="AUTOLAYOUT_4">
    <p:spTree>
      <p:nvGrpSpPr>
        <p:cNvPr id="1" name="Shape 108"/>
        <p:cNvGrpSpPr/>
        <p:nvPr/>
      </p:nvGrpSpPr>
      <p:grpSpPr>
        <a:xfrm>
          <a:off x="0" y="0"/>
          <a:ext cx="0" cy="0"/>
          <a:chOff x="0" y="0"/>
          <a:chExt cx="0" cy="0"/>
        </a:xfrm>
      </p:grpSpPr>
      <p:sp>
        <p:nvSpPr>
          <p:cNvPr id="109" name="Google Shape;109;p20"/>
          <p:cNvSpPr/>
          <p:nvPr/>
        </p:nvSpPr>
        <p:spPr>
          <a:xfrm>
            <a:off x="0" y="0"/>
            <a:ext cx="9144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10;p20"/>
          <p:cNvSpPr/>
          <p:nvPr/>
        </p:nvSpPr>
        <p:spPr>
          <a:xfrm>
            <a:off x="878400" y="843500"/>
            <a:ext cx="8265600" cy="6954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11;p20"/>
          <p:cNvSpPr/>
          <p:nvPr/>
        </p:nvSpPr>
        <p:spPr>
          <a:xfrm rot="10800000">
            <a:off x="189931" y="843500"/>
            <a:ext cx="695400" cy="695400"/>
          </a:xfrm>
          <a:prstGeom prst="flowChartDelay">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12;p20"/>
          <p:cNvSpPr txBox="1">
            <a:spLocks noGrp="1"/>
          </p:cNvSpPr>
          <p:nvPr>
            <p:ph type="title"/>
          </p:nvPr>
        </p:nvSpPr>
        <p:spPr>
          <a:xfrm>
            <a:off x="660850" y="896950"/>
            <a:ext cx="6842400" cy="575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rgbClr val="0F9D58"/>
              </a:buClr>
              <a:buSzPts val="2000"/>
              <a:buNone/>
              <a:defRPr sz="2000" b="1">
                <a:solidFill>
                  <a:schemeClr val="dk1"/>
                </a:solidFill>
              </a:defRPr>
            </a:lvl1pPr>
            <a:lvl2pPr lvl="1" algn="l">
              <a:lnSpc>
                <a:spcPct val="100000"/>
              </a:lnSpc>
              <a:spcBef>
                <a:spcPts val="0"/>
              </a:spcBef>
              <a:spcAft>
                <a:spcPts val="0"/>
              </a:spcAft>
              <a:buClr>
                <a:srgbClr val="0F9D58"/>
              </a:buClr>
              <a:buSzPts val="2000"/>
              <a:buNone/>
              <a:defRPr sz="2000" b="1">
                <a:solidFill>
                  <a:schemeClr val="dk1"/>
                </a:solidFill>
              </a:defRPr>
            </a:lvl2pPr>
            <a:lvl3pPr lvl="2" algn="l">
              <a:lnSpc>
                <a:spcPct val="100000"/>
              </a:lnSpc>
              <a:spcBef>
                <a:spcPts val="0"/>
              </a:spcBef>
              <a:spcAft>
                <a:spcPts val="0"/>
              </a:spcAft>
              <a:buClr>
                <a:srgbClr val="0F9D58"/>
              </a:buClr>
              <a:buSzPts val="2000"/>
              <a:buNone/>
              <a:defRPr sz="2000" b="1">
                <a:solidFill>
                  <a:schemeClr val="dk1"/>
                </a:solidFill>
              </a:defRPr>
            </a:lvl3pPr>
            <a:lvl4pPr lvl="3" algn="l">
              <a:lnSpc>
                <a:spcPct val="100000"/>
              </a:lnSpc>
              <a:spcBef>
                <a:spcPts val="0"/>
              </a:spcBef>
              <a:spcAft>
                <a:spcPts val="0"/>
              </a:spcAft>
              <a:buClr>
                <a:srgbClr val="0F9D58"/>
              </a:buClr>
              <a:buSzPts val="2000"/>
              <a:buNone/>
              <a:defRPr sz="2000" b="1">
                <a:solidFill>
                  <a:schemeClr val="dk1"/>
                </a:solidFill>
              </a:defRPr>
            </a:lvl4pPr>
            <a:lvl5pPr lvl="4" algn="l">
              <a:lnSpc>
                <a:spcPct val="100000"/>
              </a:lnSpc>
              <a:spcBef>
                <a:spcPts val="0"/>
              </a:spcBef>
              <a:spcAft>
                <a:spcPts val="0"/>
              </a:spcAft>
              <a:buClr>
                <a:srgbClr val="0F9D58"/>
              </a:buClr>
              <a:buSzPts val="2000"/>
              <a:buNone/>
              <a:defRPr sz="2000" b="1">
                <a:solidFill>
                  <a:schemeClr val="dk1"/>
                </a:solidFill>
              </a:defRPr>
            </a:lvl5pPr>
            <a:lvl6pPr lvl="5" algn="l">
              <a:lnSpc>
                <a:spcPct val="100000"/>
              </a:lnSpc>
              <a:spcBef>
                <a:spcPts val="0"/>
              </a:spcBef>
              <a:spcAft>
                <a:spcPts val="0"/>
              </a:spcAft>
              <a:buClr>
                <a:srgbClr val="0F9D58"/>
              </a:buClr>
              <a:buSzPts val="2000"/>
              <a:buNone/>
              <a:defRPr sz="2000" b="1">
                <a:solidFill>
                  <a:schemeClr val="dk1"/>
                </a:solidFill>
              </a:defRPr>
            </a:lvl6pPr>
            <a:lvl7pPr lvl="6" algn="l">
              <a:lnSpc>
                <a:spcPct val="100000"/>
              </a:lnSpc>
              <a:spcBef>
                <a:spcPts val="0"/>
              </a:spcBef>
              <a:spcAft>
                <a:spcPts val="0"/>
              </a:spcAft>
              <a:buClr>
                <a:srgbClr val="0F9D58"/>
              </a:buClr>
              <a:buSzPts val="2000"/>
              <a:buNone/>
              <a:defRPr sz="2000" b="1">
                <a:solidFill>
                  <a:schemeClr val="dk1"/>
                </a:solidFill>
              </a:defRPr>
            </a:lvl7pPr>
            <a:lvl8pPr lvl="7" algn="l">
              <a:lnSpc>
                <a:spcPct val="100000"/>
              </a:lnSpc>
              <a:spcBef>
                <a:spcPts val="0"/>
              </a:spcBef>
              <a:spcAft>
                <a:spcPts val="0"/>
              </a:spcAft>
              <a:buClr>
                <a:srgbClr val="0F9D58"/>
              </a:buClr>
              <a:buSzPts val="2000"/>
              <a:buNone/>
              <a:defRPr sz="2000" b="1">
                <a:solidFill>
                  <a:schemeClr val="dk1"/>
                </a:solidFill>
              </a:defRPr>
            </a:lvl8pPr>
            <a:lvl9pPr lvl="8" algn="l">
              <a:lnSpc>
                <a:spcPct val="100000"/>
              </a:lnSpc>
              <a:spcBef>
                <a:spcPts val="0"/>
              </a:spcBef>
              <a:spcAft>
                <a:spcPts val="0"/>
              </a:spcAft>
              <a:buClr>
                <a:srgbClr val="0F9D58"/>
              </a:buClr>
              <a:buSzPts val="2000"/>
              <a:buNone/>
              <a:defRPr sz="2000" b="1">
                <a:solidFill>
                  <a:schemeClr val="dk1"/>
                </a:solidFill>
              </a:defRPr>
            </a:lvl9pPr>
          </a:lstStyle>
          <a:p>
            <a:endParaRPr/>
          </a:p>
        </p:txBody>
      </p:sp>
      <p:sp>
        <p:nvSpPr>
          <p:cNvPr id="113" name="Google Shape;113;p20"/>
          <p:cNvSpPr txBox="1">
            <a:spLocks noGrp="1"/>
          </p:cNvSpPr>
          <p:nvPr>
            <p:ph type="body" idx="1"/>
          </p:nvPr>
        </p:nvSpPr>
        <p:spPr>
          <a:xfrm>
            <a:off x="660775" y="1826600"/>
            <a:ext cx="3749700" cy="2801700"/>
          </a:xfrm>
          <a:prstGeom prst="rect">
            <a:avLst/>
          </a:prstGeom>
          <a:noFill/>
          <a:ln>
            <a:noFill/>
          </a:ln>
        </p:spPr>
        <p:txBody>
          <a:bodyPr spcFirstLastPara="1" wrap="square" lIns="91425" tIns="91425" rIns="91425" bIns="91425" anchor="t" anchorCtr="0">
            <a:noAutofit/>
          </a:bodyPr>
          <a:lstStyle>
            <a:lvl1pPr marL="457200" lvl="0" indent="-228600" algn="l">
              <a:lnSpc>
                <a:spcPct val="115000"/>
              </a:lnSpc>
              <a:spcBef>
                <a:spcPts val="0"/>
              </a:spcBef>
              <a:spcAft>
                <a:spcPts val="0"/>
              </a:spcAft>
              <a:buClr>
                <a:srgbClr val="FFFFFF"/>
              </a:buClr>
              <a:buSzPts val="1400"/>
              <a:buNone/>
              <a:defRPr sz="1400">
                <a:solidFill>
                  <a:srgbClr val="FFFFFF"/>
                </a:solidFill>
              </a:defRPr>
            </a:lvl1pPr>
            <a:lvl2pPr marL="914400" lvl="1" indent="-228600" algn="l">
              <a:lnSpc>
                <a:spcPct val="115000"/>
              </a:lnSpc>
              <a:spcBef>
                <a:spcPts val="1600"/>
              </a:spcBef>
              <a:spcAft>
                <a:spcPts val="0"/>
              </a:spcAft>
              <a:buClr>
                <a:srgbClr val="FFFFFF"/>
              </a:buClr>
              <a:buSzPts val="1200"/>
              <a:buNone/>
              <a:defRPr sz="1200">
                <a:solidFill>
                  <a:srgbClr val="FFFFFF"/>
                </a:solidFill>
              </a:defRPr>
            </a:lvl2pPr>
            <a:lvl3pPr marL="1371600" lvl="2" indent="-228600" algn="l">
              <a:lnSpc>
                <a:spcPct val="115000"/>
              </a:lnSpc>
              <a:spcBef>
                <a:spcPts val="1600"/>
              </a:spcBef>
              <a:spcAft>
                <a:spcPts val="0"/>
              </a:spcAft>
              <a:buClr>
                <a:srgbClr val="FFFFFF"/>
              </a:buClr>
              <a:buSzPts val="1200"/>
              <a:buNone/>
              <a:defRPr sz="1200">
                <a:solidFill>
                  <a:srgbClr val="FFFFFF"/>
                </a:solidFill>
              </a:defRPr>
            </a:lvl3pPr>
            <a:lvl4pPr marL="1828800" lvl="3" indent="-228600" algn="l">
              <a:lnSpc>
                <a:spcPct val="115000"/>
              </a:lnSpc>
              <a:spcBef>
                <a:spcPts val="1600"/>
              </a:spcBef>
              <a:spcAft>
                <a:spcPts val="0"/>
              </a:spcAft>
              <a:buClr>
                <a:srgbClr val="FFFFFF"/>
              </a:buClr>
              <a:buSzPts val="1200"/>
              <a:buNone/>
              <a:defRPr sz="1200">
                <a:solidFill>
                  <a:srgbClr val="FFFFFF"/>
                </a:solidFill>
              </a:defRPr>
            </a:lvl4pPr>
            <a:lvl5pPr marL="2286000" lvl="4" indent="-228600" algn="l">
              <a:lnSpc>
                <a:spcPct val="115000"/>
              </a:lnSpc>
              <a:spcBef>
                <a:spcPts val="1600"/>
              </a:spcBef>
              <a:spcAft>
                <a:spcPts val="0"/>
              </a:spcAft>
              <a:buClr>
                <a:srgbClr val="FFFFFF"/>
              </a:buClr>
              <a:buSzPts val="1200"/>
              <a:buNone/>
              <a:defRPr sz="1200">
                <a:solidFill>
                  <a:srgbClr val="FFFFFF"/>
                </a:solidFill>
              </a:defRPr>
            </a:lvl5pPr>
            <a:lvl6pPr marL="2743200" lvl="5" indent="-228600" algn="l">
              <a:lnSpc>
                <a:spcPct val="115000"/>
              </a:lnSpc>
              <a:spcBef>
                <a:spcPts val="1600"/>
              </a:spcBef>
              <a:spcAft>
                <a:spcPts val="0"/>
              </a:spcAft>
              <a:buClr>
                <a:srgbClr val="FFFFFF"/>
              </a:buClr>
              <a:buSzPts val="1200"/>
              <a:buNone/>
              <a:defRPr sz="1200">
                <a:solidFill>
                  <a:srgbClr val="FFFFFF"/>
                </a:solidFill>
              </a:defRPr>
            </a:lvl6pPr>
            <a:lvl7pPr marL="3200400" lvl="6" indent="-228600" algn="l">
              <a:lnSpc>
                <a:spcPct val="115000"/>
              </a:lnSpc>
              <a:spcBef>
                <a:spcPts val="1600"/>
              </a:spcBef>
              <a:spcAft>
                <a:spcPts val="0"/>
              </a:spcAft>
              <a:buClr>
                <a:srgbClr val="FFFFFF"/>
              </a:buClr>
              <a:buSzPts val="1200"/>
              <a:buNone/>
              <a:defRPr sz="1200">
                <a:solidFill>
                  <a:srgbClr val="FFFFFF"/>
                </a:solidFill>
              </a:defRPr>
            </a:lvl7pPr>
            <a:lvl8pPr marL="3657600" lvl="7" indent="-228600" algn="l">
              <a:lnSpc>
                <a:spcPct val="115000"/>
              </a:lnSpc>
              <a:spcBef>
                <a:spcPts val="1600"/>
              </a:spcBef>
              <a:spcAft>
                <a:spcPts val="0"/>
              </a:spcAft>
              <a:buClr>
                <a:srgbClr val="FFFFFF"/>
              </a:buClr>
              <a:buSzPts val="1200"/>
              <a:buNone/>
              <a:defRPr sz="1200">
                <a:solidFill>
                  <a:srgbClr val="FFFFFF"/>
                </a:solidFill>
              </a:defRPr>
            </a:lvl8pPr>
            <a:lvl9pPr marL="4114800" lvl="8" indent="-228600" algn="l">
              <a:lnSpc>
                <a:spcPct val="115000"/>
              </a:lnSpc>
              <a:spcBef>
                <a:spcPts val="1600"/>
              </a:spcBef>
              <a:spcAft>
                <a:spcPts val="1600"/>
              </a:spcAft>
              <a:buClr>
                <a:srgbClr val="FFFFFF"/>
              </a:buClr>
              <a:buSzPts val="1200"/>
              <a:buNone/>
              <a:defRPr sz="1200">
                <a:solidFill>
                  <a:srgbClr val="FFFFFF"/>
                </a:solidFill>
              </a:defRPr>
            </a:lvl9pPr>
          </a:lstStyle>
          <a:p>
            <a:endParaRPr/>
          </a:p>
        </p:txBody>
      </p:sp>
      <p:sp>
        <p:nvSpPr>
          <p:cNvPr id="114" name="Google Shape;114;p20"/>
          <p:cNvSpPr txBox="1">
            <a:spLocks noGrp="1"/>
          </p:cNvSpPr>
          <p:nvPr>
            <p:ph type="body" idx="2"/>
          </p:nvPr>
        </p:nvSpPr>
        <p:spPr>
          <a:xfrm>
            <a:off x="5085425" y="1826600"/>
            <a:ext cx="3749700" cy="2801700"/>
          </a:xfrm>
          <a:prstGeom prst="rect">
            <a:avLst/>
          </a:prstGeom>
          <a:noFill/>
          <a:ln>
            <a:noFill/>
          </a:ln>
        </p:spPr>
        <p:txBody>
          <a:bodyPr spcFirstLastPara="1" wrap="square" lIns="91425" tIns="91425" rIns="91425" bIns="91425" anchor="t" anchorCtr="0">
            <a:noAutofit/>
          </a:bodyPr>
          <a:lstStyle>
            <a:lvl1pPr marL="457200" lvl="0" indent="-228600" algn="l">
              <a:lnSpc>
                <a:spcPct val="115000"/>
              </a:lnSpc>
              <a:spcBef>
                <a:spcPts val="0"/>
              </a:spcBef>
              <a:spcAft>
                <a:spcPts val="0"/>
              </a:spcAft>
              <a:buClr>
                <a:srgbClr val="FFFFFF"/>
              </a:buClr>
              <a:buSzPts val="1400"/>
              <a:buNone/>
              <a:defRPr sz="1400">
                <a:solidFill>
                  <a:srgbClr val="FFFFFF"/>
                </a:solidFill>
              </a:defRPr>
            </a:lvl1pPr>
            <a:lvl2pPr marL="914400" lvl="1" indent="-228600" algn="l">
              <a:lnSpc>
                <a:spcPct val="115000"/>
              </a:lnSpc>
              <a:spcBef>
                <a:spcPts val="1600"/>
              </a:spcBef>
              <a:spcAft>
                <a:spcPts val="0"/>
              </a:spcAft>
              <a:buClr>
                <a:srgbClr val="FFFFFF"/>
              </a:buClr>
              <a:buSzPts val="1200"/>
              <a:buNone/>
              <a:defRPr sz="1200">
                <a:solidFill>
                  <a:srgbClr val="FFFFFF"/>
                </a:solidFill>
              </a:defRPr>
            </a:lvl2pPr>
            <a:lvl3pPr marL="1371600" lvl="2" indent="-228600" algn="l">
              <a:lnSpc>
                <a:spcPct val="115000"/>
              </a:lnSpc>
              <a:spcBef>
                <a:spcPts val="1600"/>
              </a:spcBef>
              <a:spcAft>
                <a:spcPts val="0"/>
              </a:spcAft>
              <a:buClr>
                <a:srgbClr val="FFFFFF"/>
              </a:buClr>
              <a:buSzPts val="1200"/>
              <a:buNone/>
              <a:defRPr sz="1200">
                <a:solidFill>
                  <a:srgbClr val="FFFFFF"/>
                </a:solidFill>
              </a:defRPr>
            </a:lvl3pPr>
            <a:lvl4pPr marL="1828800" lvl="3" indent="-228600" algn="l">
              <a:lnSpc>
                <a:spcPct val="115000"/>
              </a:lnSpc>
              <a:spcBef>
                <a:spcPts val="1600"/>
              </a:spcBef>
              <a:spcAft>
                <a:spcPts val="0"/>
              </a:spcAft>
              <a:buClr>
                <a:srgbClr val="FFFFFF"/>
              </a:buClr>
              <a:buSzPts val="1200"/>
              <a:buNone/>
              <a:defRPr sz="1200">
                <a:solidFill>
                  <a:srgbClr val="FFFFFF"/>
                </a:solidFill>
              </a:defRPr>
            </a:lvl4pPr>
            <a:lvl5pPr marL="2286000" lvl="4" indent="-228600" algn="l">
              <a:lnSpc>
                <a:spcPct val="115000"/>
              </a:lnSpc>
              <a:spcBef>
                <a:spcPts val="1600"/>
              </a:spcBef>
              <a:spcAft>
                <a:spcPts val="0"/>
              </a:spcAft>
              <a:buClr>
                <a:srgbClr val="FFFFFF"/>
              </a:buClr>
              <a:buSzPts val="1200"/>
              <a:buNone/>
              <a:defRPr sz="1200">
                <a:solidFill>
                  <a:srgbClr val="FFFFFF"/>
                </a:solidFill>
              </a:defRPr>
            </a:lvl5pPr>
            <a:lvl6pPr marL="2743200" lvl="5" indent="-228600" algn="l">
              <a:lnSpc>
                <a:spcPct val="115000"/>
              </a:lnSpc>
              <a:spcBef>
                <a:spcPts val="1600"/>
              </a:spcBef>
              <a:spcAft>
                <a:spcPts val="0"/>
              </a:spcAft>
              <a:buClr>
                <a:srgbClr val="FFFFFF"/>
              </a:buClr>
              <a:buSzPts val="1200"/>
              <a:buNone/>
              <a:defRPr sz="1200">
                <a:solidFill>
                  <a:srgbClr val="FFFFFF"/>
                </a:solidFill>
              </a:defRPr>
            </a:lvl6pPr>
            <a:lvl7pPr marL="3200400" lvl="6" indent="-228600" algn="l">
              <a:lnSpc>
                <a:spcPct val="115000"/>
              </a:lnSpc>
              <a:spcBef>
                <a:spcPts val="1600"/>
              </a:spcBef>
              <a:spcAft>
                <a:spcPts val="0"/>
              </a:spcAft>
              <a:buClr>
                <a:srgbClr val="FFFFFF"/>
              </a:buClr>
              <a:buSzPts val="1200"/>
              <a:buNone/>
              <a:defRPr sz="1200">
                <a:solidFill>
                  <a:srgbClr val="FFFFFF"/>
                </a:solidFill>
              </a:defRPr>
            </a:lvl7pPr>
            <a:lvl8pPr marL="3657600" lvl="7" indent="-228600" algn="l">
              <a:lnSpc>
                <a:spcPct val="115000"/>
              </a:lnSpc>
              <a:spcBef>
                <a:spcPts val="1600"/>
              </a:spcBef>
              <a:spcAft>
                <a:spcPts val="0"/>
              </a:spcAft>
              <a:buClr>
                <a:srgbClr val="FFFFFF"/>
              </a:buClr>
              <a:buSzPts val="1200"/>
              <a:buNone/>
              <a:defRPr sz="1200">
                <a:solidFill>
                  <a:srgbClr val="FFFFFF"/>
                </a:solidFill>
              </a:defRPr>
            </a:lvl8pPr>
            <a:lvl9pPr marL="4114800" lvl="8" indent="-228600" algn="l">
              <a:lnSpc>
                <a:spcPct val="115000"/>
              </a:lnSpc>
              <a:spcBef>
                <a:spcPts val="1600"/>
              </a:spcBef>
              <a:spcAft>
                <a:spcPts val="1600"/>
              </a:spcAft>
              <a:buClr>
                <a:srgbClr val="FFFFFF"/>
              </a:buClr>
              <a:buSzPts val="1200"/>
              <a:buNone/>
              <a:defRPr sz="1200">
                <a:solidFill>
                  <a:srgbClr val="FFFFFF"/>
                </a:solidFill>
              </a:defRPr>
            </a:lvl9pPr>
          </a:lstStyle>
          <a:p>
            <a:endParaRPr/>
          </a:p>
        </p:txBody>
      </p:sp>
      <p:sp>
        <p:nvSpPr>
          <p:cNvPr id="115" name="Google Shape;115;p20"/>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p:nvPr/>
        </p:nvSpPr>
        <p:spPr>
          <a:xfrm>
            <a:off x="0" y="1567350"/>
            <a:ext cx="9144000" cy="20088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7" name="Google Shape;17;p3"/>
          <p:cNvSpPr txBox="1">
            <a:spLocks noGrp="1"/>
          </p:cNvSpPr>
          <p:nvPr>
            <p:ph type="title"/>
          </p:nvPr>
        </p:nvSpPr>
        <p:spPr>
          <a:xfrm>
            <a:off x="430800" y="1889700"/>
            <a:ext cx="8282400" cy="15165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chemeClr val="lt1"/>
              </a:buClr>
              <a:buSzPts val="3600"/>
              <a:buFont typeface="Oswald"/>
              <a:buNone/>
              <a:defRPr sz="3600" b="0" i="0" u="none" strike="noStrike" cap="none">
                <a:solidFill>
                  <a:schemeClr val="lt1"/>
                </a:solidFill>
                <a:latin typeface="Oswald"/>
                <a:ea typeface="Oswald"/>
                <a:cs typeface="Oswald"/>
                <a:sym typeface="Oswald"/>
              </a:defRPr>
            </a:lvl1pPr>
            <a:lvl2pPr lvl="1" indent="0" algn="ctr" rtl="0">
              <a:spcBef>
                <a:spcPts val="0"/>
              </a:spcBef>
              <a:spcAft>
                <a:spcPts val="0"/>
              </a:spcAft>
              <a:buClr>
                <a:schemeClr val="lt1"/>
              </a:buClr>
              <a:buSzPts val="3600"/>
              <a:buFont typeface="Oswald"/>
              <a:buNone/>
              <a:defRPr sz="3600">
                <a:solidFill>
                  <a:schemeClr val="lt1"/>
                </a:solidFill>
                <a:latin typeface="Oswald"/>
                <a:ea typeface="Oswald"/>
                <a:cs typeface="Oswald"/>
                <a:sym typeface="Oswald"/>
              </a:defRPr>
            </a:lvl2pPr>
            <a:lvl3pPr lvl="2" indent="0" algn="ctr" rtl="0">
              <a:spcBef>
                <a:spcPts val="0"/>
              </a:spcBef>
              <a:spcAft>
                <a:spcPts val="0"/>
              </a:spcAft>
              <a:buClr>
                <a:schemeClr val="lt1"/>
              </a:buClr>
              <a:buSzPts val="3600"/>
              <a:buFont typeface="Oswald"/>
              <a:buNone/>
              <a:defRPr sz="3600">
                <a:solidFill>
                  <a:schemeClr val="lt1"/>
                </a:solidFill>
                <a:latin typeface="Oswald"/>
                <a:ea typeface="Oswald"/>
                <a:cs typeface="Oswald"/>
                <a:sym typeface="Oswald"/>
              </a:defRPr>
            </a:lvl3pPr>
            <a:lvl4pPr lvl="3" indent="0" algn="ctr" rtl="0">
              <a:spcBef>
                <a:spcPts val="0"/>
              </a:spcBef>
              <a:spcAft>
                <a:spcPts val="0"/>
              </a:spcAft>
              <a:buClr>
                <a:schemeClr val="lt1"/>
              </a:buClr>
              <a:buSzPts val="3600"/>
              <a:buFont typeface="Oswald"/>
              <a:buNone/>
              <a:defRPr sz="3600">
                <a:solidFill>
                  <a:schemeClr val="lt1"/>
                </a:solidFill>
                <a:latin typeface="Oswald"/>
                <a:ea typeface="Oswald"/>
                <a:cs typeface="Oswald"/>
                <a:sym typeface="Oswald"/>
              </a:defRPr>
            </a:lvl4pPr>
            <a:lvl5pPr lvl="4" indent="0" algn="ctr" rtl="0">
              <a:spcBef>
                <a:spcPts val="0"/>
              </a:spcBef>
              <a:spcAft>
                <a:spcPts val="0"/>
              </a:spcAft>
              <a:buClr>
                <a:schemeClr val="lt1"/>
              </a:buClr>
              <a:buSzPts val="3600"/>
              <a:buFont typeface="Oswald"/>
              <a:buNone/>
              <a:defRPr sz="3600">
                <a:solidFill>
                  <a:schemeClr val="lt1"/>
                </a:solidFill>
                <a:latin typeface="Oswald"/>
                <a:ea typeface="Oswald"/>
                <a:cs typeface="Oswald"/>
                <a:sym typeface="Oswald"/>
              </a:defRPr>
            </a:lvl5pPr>
            <a:lvl6pPr lvl="5" indent="0" algn="ctr" rtl="0">
              <a:spcBef>
                <a:spcPts val="0"/>
              </a:spcBef>
              <a:spcAft>
                <a:spcPts val="0"/>
              </a:spcAft>
              <a:buClr>
                <a:schemeClr val="lt1"/>
              </a:buClr>
              <a:buSzPts val="3600"/>
              <a:buFont typeface="Oswald"/>
              <a:buNone/>
              <a:defRPr sz="3600">
                <a:solidFill>
                  <a:schemeClr val="lt1"/>
                </a:solidFill>
                <a:latin typeface="Oswald"/>
                <a:ea typeface="Oswald"/>
                <a:cs typeface="Oswald"/>
                <a:sym typeface="Oswald"/>
              </a:defRPr>
            </a:lvl6pPr>
            <a:lvl7pPr lvl="6" indent="0" algn="ctr" rtl="0">
              <a:spcBef>
                <a:spcPts val="0"/>
              </a:spcBef>
              <a:spcAft>
                <a:spcPts val="0"/>
              </a:spcAft>
              <a:buClr>
                <a:schemeClr val="lt1"/>
              </a:buClr>
              <a:buSzPts val="3600"/>
              <a:buFont typeface="Oswald"/>
              <a:buNone/>
              <a:defRPr sz="3600">
                <a:solidFill>
                  <a:schemeClr val="lt1"/>
                </a:solidFill>
                <a:latin typeface="Oswald"/>
                <a:ea typeface="Oswald"/>
                <a:cs typeface="Oswald"/>
                <a:sym typeface="Oswald"/>
              </a:defRPr>
            </a:lvl7pPr>
            <a:lvl8pPr lvl="7" indent="0" algn="ctr" rtl="0">
              <a:spcBef>
                <a:spcPts val="0"/>
              </a:spcBef>
              <a:spcAft>
                <a:spcPts val="0"/>
              </a:spcAft>
              <a:buClr>
                <a:schemeClr val="lt1"/>
              </a:buClr>
              <a:buSzPts val="3600"/>
              <a:buFont typeface="Oswald"/>
              <a:buNone/>
              <a:defRPr sz="3600">
                <a:solidFill>
                  <a:schemeClr val="lt1"/>
                </a:solidFill>
                <a:latin typeface="Oswald"/>
                <a:ea typeface="Oswald"/>
                <a:cs typeface="Oswald"/>
                <a:sym typeface="Oswald"/>
              </a:defRPr>
            </a:lvl8pPr>
            <a:lvl9pPr lvl="8" indent="0" algn="ctr" rtl="0">
              <a:spcBef>
                <a:spcPts val="0"/>
              </a:spcBef>
              <a:spcAft>
                <a:spcPts val="0"/>
              </a:spcAft>
              <a:buClr>
                <a:schemeClr val="lt1"/>
              </a:buClr>
              <a:buSzPts val="3600"/>
              <a:buFont typeface="Oswald"/>
              <a:buNone/>
              <a:defRPr sz="3600">
                <a:solidFill>
                  <a:schemeClr val="lt1"/>
                </a:solidFill>
                <a:latin typeface="Oswald"/>
                <a:ea typeface="Oswald"/>
                <a:cs typeface="Oswald"/>
                <a:sym typeface="Oswald"/>
              </a:defRPr>
            </a:lvl9pPr>
          </a:lstStyle>
          <a:p>
            <a:endParaRPr/>
          </a:p>
        </p:txBody>
      </p:sp>
      <p:sp>
        <p:nvSpPr>
          <p:cNvPr id="18" name="Google Shape;18;p3"/>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sz="1000" dirty="0">
              <a:solidFill>
                <a:schemeClr val="dk2"/>
              </a:solidFill>
              <a:latin typeface="Source Code Pro"/>
              <a:ea typeface="Source Code Pro"/>
              <a:cs typeface="Source Code Pro"/>
              <a:sym typeface="Source Code Pro"/>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9"/>
        <p:cNvGrpSpPr/>
        <p:nvPr/>
      </p:nvGrpSpPr>
      <p:grpSpPr>
        <a:xfrm>
          <a:off x="0" y="0"/>
          <a:ext cx="0" cy="0"/>
          <a:chOff x="0" y="0"/>
          <a:chExt cx="0" cy="0"/>
        </a:xfrm>
      </p:grpSpPr>
      <p:cxnSp>
        <p:nvCxnSpPr>
          <p:cNvPr id="20" name="Google Shape;20;p4"/>
          <p:cNvCxnSpPr/>
          <p:nvPr/>
        </p:nvCxnSpPr>
        <p:spPr>
          <a:xfrm>
            <a:off x="429200" y="1275577"/>
            <a:ext cx="614100" cy="0"/>
          </a:xfrm>
          <a:prstGeom prst="straightConnector1">
            <a:avLst/>
          </a:prstGeom>
          <a:noFill/>
          <a:ln w="19050" cap="flat" cmpd="sng">
            <a:solidFill>
              <a:schemeClr val="dk2"/>
            </a:solidFill>
            <a:prstDash val="lgDash"/>
            <a:round/>
            <a:headEnd type="none" w="sm" len="sm"/>
            <a:tailEnd type="none" w="sm" len="sm"/>
          </a:ln>
        </p:spPr>
      </p:cxnSp>
      <p:sp>
        <p:nvSpPr>
          <p:cNvPr id="21" name="Google Shape;21;p4"/>
          <p:cNvSpPr txBox="1">
            <a:spLocks noGrp="1"/>
          </p:cNvSpPr>
          <p:nvPr>
            <p:ph type="title"/>
          </p:nvPr>
        </p:nvSpPr>
        <p:spPr>
          <a:xfrm>
            <a:off x="311700" y="372500"/>
            <a:ext cx="8520600" cy="733500"/>
          </a:xfrm>
          <a:prstGeom prst="rect">
            <a:avLst/>
          </a:prstGeom>
          <a:noFill/>
          <a:ln>
            <a:noFill/>
          </a:ln>
        </p:spPr>
        <p:txBody>
          <a:bodyPr spcFirstLastPara="1" wrap="square" lIns="91425" tIns="91425" rIns="91425" bIns="91425" anchor="b" anchorCtr="0">
            <a:noAutofit/>
          </a:bodyPr>
          <a:lstStyle>
            <a:lvl1pPr marL="0" marR="0" lvl="0" indent="0" algn="l" rtl="0">
              <a:lnSpc>
                <a:spcPct val="100000"/>
              </a:lnSpc>
              <a:spcBef>
                <a:spcPts val="0"/>
              </a:spcBef>
              <a:spcAft>
                <a:spcPts val="0"/>
              </a:spcAft>
              <a:buClr>
                <a:schemeClr val="dk2"/>
              </a:buClr>
              <a:buSzPts val="3000"/>
              <a:buFont typeface="Oswald"/>
              <a:buNone/>
              <a:defRPr sz="3000" b="0" i="0" u="none" strike="noStrike" cap="none">
                <a:solidFill>
                  <a:schemeClr val="dk2"/>
                </a:solidFill>
                <a:latin typeface="Oswald"/>
                <a:ea typeface="Oswald"/>
                <a:cs typeface="Oswald"/>
                <a:sym typeface="Oswald"/>
              </a:defRPr>
            </a:lvl1pPr>
            <a:lvl2pPr lvl="1" indent="0"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2pPr>
            <a:lvl3pPr lvl="2" indent="0"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3pPr>
            <a:lvl4pPr lvl="3" indent="0"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4pPr>
            <a:lvl5pPr lvl="4" indent="0"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5pPr>
            <a:lvl6pPr lvl="5" indent="0"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6pPr>
            <a:lvl7pPr lvl="6" indent="0"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7pPr>
            <a:lvl8pPr lvl="7" indent="0"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8pPr>
            <a:lvl9pPr lvl="8" indent="0"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9pPr>
          </a:lstStyle>
          <a:p>
            <a:endParaRPr/>
          </a:p>
        </p:txBody>
      </p:sp>
      <p:sp>
        <p:nvSpPr>
          <p:cNvPr id="22" name="Google Shape;22;p4"/>
          <p:cNvSpPr txBox="1">
            <a:spLocks noGrp="1"/>
          </p:cNvSpPr>
          <p:nvPr>
            <p:ph type="body" idx="1"/>
          </p:nvPr>
        </p:nvSpPr>
        <p:spPr>
          <a:xfrm>
            <a:off x="311700" y="1468825"/>
            <a:ext cx="3999900" cy="30999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chemeClr val="dk2"/>
              </a:buClr>
              <a:buSzPts val="1400"/>
              <a:buFont typeface="Source Code Pro"/>
              <a:buNone/>
              <a:defRPr sz="1400" b="0" i="0" u="none" strike="noStrike" cap="none">
                <a:solidFill>
                  <a:schemeClr val="dk2"/>
                </a:solidFill>
                <a:latin typeface="Source Code Pro"/>
                <a:ea typeface="Source Code Pro"/>
                <a:cs typeface="Source Code Pro"/>
                <a:sym typeface="Source Code Pro"/>
              </a:defRPr>
            </a:lvl1pPr>
            <a:lvl2pPr marL="914400" marR="0" lvl="1" indent="-228600" algn="l" rtl="0">
              <a:lnSpc>
                <a:spcPct val="115000"/>
              </a:lnSpc>
              <a:spcBef>
                <a:spcPts val="1600"/>
              </a:spcBef>
              <a:spcAft>
                <a:spcPts val="0"/>
              </a:spcAft>
              <a:buClr>
                <a:schemeClr val="dk2"/>
              </a:buClr>
              <a:buSzPts val="1200"/>
              <a:buFont typeface="Source Code Pro"/>
              <a:buNone/>
              <a:defRPr sz="1200" b="0" i="0" u="none" strike="noStrike" cap="none">
                <a:solidFill>
                  <a:schemeClr val="dk2"/>
                </a:solidFill>
                <a:latin typeface="Source Code Pro"/>
                <a:ea typeface="Source Code Pro"/>
                <a:cs typeface="Source Code Pro"/>
                <a:sym typeface="Source Code Pro"/>
              </a:defRPr>
            </a:lvl2pPr>
            <a:lvl3pPr marL="1371600" marR="0" lvl="2" indent="-228600" algn="l" rtl="0">
              <a:lnSpc>
                <a:spcPct val="115000"/>
              </a:lnSpc>
              <a:spcBef>
                <a:spcPts val="1600"/>
              </a:spcBef>
              <a:spcAft>
                <a:spcPts val="0"/>
              </a:spcAft>
              <a:buClr>
                <a:schemeClr val="dk2"/>
              </a:buClr>
              <a:buSzPts val="1200"/>
              <a:buFont typeface="Source Code Pro"/>
              <a:buNone/>
              <a:defRPr sz="1200" b="0" i="0" u="none" strike="noStrike" cap="none">
                <a:solidFill>
                  <a:schemeClr val="dk2"/>
                </a:solidFill>
                <a:latin typeface="Source Code Pro"/>
                <a:ea typeface="Source Code Pro"/>
                <a:cs typeface="Source Code Pro"/>
                <a:sym typeface="Source Code Pro"/>
              </a:defRPr>
            </a:lvl3pPr>
            <a:lvl4pPr marL="1828800" marR="0" lvl="3" indent="-228600" algn="l" rtl="0">
              <a:lnSpc>
                <a:spcPct val="115000"/>
              </a:lnSpc>
              <a:spcBef>
                <a:spcPts val="1600"/>
              </a:spcBef>
              <a:spcAft>
                <a:spcPts val="0"/>
              </a:spcAft>
              <a:buClr>
                <a:schemeClr val="dk2"/>
              </a:buClr>
              <a:buSzPts val="1200"/>
              <a:buFont typeface="Source Code Pro"/>
              <a:buNone/>
              <a:defRPr sz="1200" b="0" i="0" u="none" strike="noStrike" cap="none">
                <a:solidFill>
                  <a:schemeClr val="dk2"/>
                </a:solidFill>
                <a:latin typeface="Source Code Pro"/>
                <a:ea typeface="Source Code Pro"/>
                <a:cs typeface="Source Code Pro"/>
                <a:sym typeface="Source Code Pro"/>
              </a:defRPr>
            </a:lvl4pPr>
            <a:lvl5pPr marL="2286000" marR="0" lvl="4" indent="-228600" algn="l" rtl="0">
              <a:lnSpc>
                <a:spcPct val="115000"/>
              </a:lnSpc>
              <a:spcBef>
                <a:spcPts val="1600"/>
              </a:spcBef>
              <a:spcAft>
                <a:spcPts val="0"/>
              </a:spcAft>
              <a:buClr>
                <a:schemeClr val="dk2"/>
              </a:buClr>
              <a:buSzPts val="1200"/>
              <a:buFont typeface="Source Code Pro"/>
              <a:buNone/>
              <a:defRPr sz="1200" b="0" i="0" u="none" strike="noStrike" cap="none">
                <a:solidFill>
                  <a:schemeClr val="dk2"/>
                </a:solidFill>
                <a:latin typeface="Source Code Pro"/>
                <a:ea typeface="Source Code Pro"/>
                <a:cs typeface="Source Code Pro"/>
                <a:sym typeface="Source Code Pro"/>
              </a:defRPr>
            </a:lvl5pPr>
            <a:lvl6pPr marL="2743200" marR="0" lvl="5" indent="-228600" algn="l" rtl="0">
              <a:lnSpc>
                <a:spcPct val="115000"/>
              </a:lnSpc>
              <a:spcBef>
                <a:spcPts val="1600"/>
              </a:spcBef>
              <a:spcAft>
                <a:spcPts val="0"/>
              </a:spcAft>
              <a:buClr>
                <a:schemeClr val="dk2"/>
              </a:buClr>
              <a:buSzPts val="1200"/>
              <a:buFont typeface="Source Code Pro"/>
              <a:buNone/>
              <a:defRPr sz="1200" b="0" i="0" u="none" strike="noStrike" cap="none">
                <a:solidFill>
                  <a:schemeClr val="dk2"/>
                </a:solidFill>
                <a:latin typeface="Source Code Pro"/>
                <a:ea typeface="Source Code Pro"/>
                <a:cs typeface="Source Code Pro"/>
                <a:sym typeface="Source Code Pro"/>
              </a:defRPr>
            </a:lvl6pPr>
            <a:lvl7pPr marL="3200400" marR="0" lvl="6" indent="-228600" algn="l" rtl="0">
              <a:lnSpc>
                <a:spcPct val="115000"/>
              </a:lnSpc>
              <a:spcBef>
                <a:spcPts val="1600"/>
              </a:spcBef>
              <a:spcAft>
                <a:spcPts val="0"/>
              </a:spcAft>
              <a:buClr>
                <a:schemeClr val="dk2"/>
              </a:buClr>
              <a:buSzPts val="1200"/>
              <a:buFont typeface="Source Code Pro"/>
              <a:buNone/>
              <a:defRPr sz="1200" b="0" i="0" u="none" strike="noStrike" cap="none">
                <a:solidFill>
                  <a:schemeClr val="dk2"/>
                </a:solidFill>
                <a:latin typeface="Source Code Pro"/>
                <a:ea typeface="Source Code Pro"/>
                <a:cs typeface="Source Code Pro"/>
                <a:sym typeface="Source Code Pro"/>
              </a:defRPr>
            </a:lvl7pPr>
            <a:lvl8pPr marL="3657600" marR="0" lvl="7" indent="-228600" algn="l" rtl="0">
              <a:lnSpc>
                <a:spcPct val="115000"/>
              </a:lnSpc>
              <a:spcBef>
                <a:spcPts val="1600"/>
              </a:spcBef>
              <a:spcAft>
                <a:spcPts val="0"/>
              </a:spcAft>
              <a:buClr>
                <a:schemeClr val="dk2"/>
              </a:buClr>
              <a:buSzPts val="1200"/>
              <a:buFont typeface="Source Code Pro"/>
              <a:buNone/>
              <a:defRPr sz="1200" b="0" i="0" u="none" strike="noStrike" cap="none">
                <a:solidFill>
                  <a:schemeClr val="dk2"/>
                </a:solidFill>
                <a:latin typeface="Source Code Pro"/>
                <a:ea typeface="Source Code Pro"/>
                <a:cs typeface="Source Code Pro"/>
                <a:sym typeface="Source Code Pro"/>
              </a:defRPr>
            </a:lvl8pPr>
            <a:lvl9pPr marL="4114800" marR="0" lvl="8" indent="-228600" algn="l" rtl="0">
              <a:lnSpc>
                <a:spcPct val="115000"/>
              </a:lnSpc>
              <a:spcBef>
                <a:spcPts val="1600"/>
              </a:spcBef>
              <a:spcAft>
                <a:spcPts val="1600"/>
              </a:spcAft>
              <a:buClr>
                <a:schemeClr val="dk2"/>
              </a:buClr>
              <a:buSzPts val="1200"/>
              <a:buFont typeface="Source Code Pro"/>
              <a:buNone/>
              <a:defRPr sz="1200" b="0" i="0" u="none" strike="noStrike" cap="none">
                <a:solidFill>
                  <a:schemeClr val="dk2"/>
                </a:solidFill>
                <a:latin typeface="Source Code Pro"/>
                <a:ea typeface="Source Code Pro"/>
                <a:cs typeface="Source Code Pro"/>
                <a:sym typeface="Source Code Pro"/>
              </a:defRPr>
            </a:lvl9pPr>
          </a:lstStyle>
          <a:p>
            <a:endParaRPr/>
          </a:p>
        </p:txBody>
      </p:sp>
      <p:sp>
        <p:nvSpPr>
          <p:cNvPr id="23" name="Google Shape;23;p4"/>
          <p:cNvSpPr txBox="1">
            <a:spLocks noGrp="1"/>
          </p:cNvSpPr>
          <p:nvPr>
            <p:ph type="body" idx="2"/>
          </p:nvPr>
        </p:nvSpPr>
        <p:spPr>
          <a:xfrm>
            <a:off x="4832400" y="1468825"/>
            <a:ext cx="3999900" cy="30999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chemeClr val="dk2"/>
              </a:buClr>
              <a:buSzPts val="1400"/>
              <a:buFont typeface="Source Code Pro"/>
              <a:buNone/>
              <a:defRPr sz="1400" b="0" i="0" u="none" strike="noStrike" cap="none">
                <a:solidFill>
                  <a:schemeClr val="dk2"/>
                </a:solidFill>
                <a:latin typeface="Source Code Pro"/>
                <a:ea typeface="Source Code Pro"/>
                <a:cs typeface="Source Code Pro"/>
                <a:sym typeface="Source Code Pro"/>
              </a:defRPr>
            </a:lvl1pPr>
            <a:lvl2pPr marL="914400" marR="0" lvl="1" indent="-228600" algn="l" rtl="0">
              <a:lnSpc>
                <a:spcPct val="115000"/>
              </a:lnSpc>
              <a:spcBef>
                <a:spcPts val="1600"/>
              </a:spcBef>
              <a:spcAft>
                <a:spcPts val="0"/>
              </a:spcAft>
              <a:buClr>
                <a:schemeClr val="dk2"/>
              </a:buClr>
              <a:buSzPts val="1200"/>
              <a:buFont typeface="Source Code Pro"/>
              <a:buNone/>
              <a:defRPr sz="1200" b="0" i="0" u="none" strike="noStrike" cap="none">
                <a:solidFill>
                  <a:schemeClr val="dk2"/>
                </a:solidFill>
                <a:latin typeface="Source Code Pro"/>
                <a:ea typeface="Source Code Pro"/>
                <a:cs typeface="Source Code Pro"/>
                <a:sym typeface="Source Code Pro"/>
              </a:defRPr>
            </a:lvl2pPr>
            <a:lvl3pPr marL="1371600" marR="0" lvl="2" indent="-228600" algn="l" rtl="0">
              <a:lnSpc>
                <a:spcPct val="115000"/>
              </a:lnSpc>
              <a:spcBef>
                <a:spcPts val="1600"/>
              </a:spcBef>
              <a:spcAft>
                <a:spcPts val="0"/>
              </a:spcAft>
              <a:buClr>
                <a:schemeClr val="dk2"/>
              </a:buClr>
              <a:buSzPts val="1200"/>
              <a:buFont typeface="Source Code Pro"/>
              <a:buNone/>
              <a:defRPr sz="1200" b="0" i="0" u="none" strike="noStrike" cap="none">
                <a:solidFill>
                  <a:schemeClr val="dk2"/>
                </a:solidFill>
                <a:latin typeface="Source Code Pro"/>
                <a:ea typeface="Source Code Pro"/>
                <a:cs typeface="Source Code Pro"/>
                <a:sym typeface="Source Code Pro"/>
              </a:defRPr>
            </a:lvl3pPr>
            <a:lvl4pPr marL="1828800" marR="0" lvl="3" indent="-228600" algn="l" rtl="0">
              <a:lnSpc>
                <a:spcPct val="115000"/>
              </a:lnSpc>
              <a:spcBef>
                <a:spcPts val="1600"/>
              </a:spcBef>
              <a:spcAft>
                <a:spcPts val="0"/>
              </a:spcAft>
              <a:buClr>
                <a:schemeClr val="dk2"/>
              </a:buClr>
              <a:buSzPts val="1200"/>
              <a:buFont typeface="Source Code Pro"/>
              <a:buNone/>
              <a:defRPr sz="1200" b="0" i="0" u="none" strike="noStrike" cap="none">
                <a:solidFill>
                  <a:schemeClr val="dk2"/>
                </a:solidFill>
                <a:latin typeface="Source Code Pro"/>
                <a:ea typeface="Source Code Pro"/>
                <a:cs typeface="Source Code Pro"/>
                <a:sym typeface="Source Code Pro"/>
              </a:defRPr>
            </a:lvl4pPr>
            <a:lvl5pPr marL="2286000" marR="0" lvl="4" indent="-228600" algn="l" rtl="0">
              <a:lnSpc>
                <a:spcPct val="115000"/>
              </a:lnSpc>
              <a:spcBef>
                <a:spcPts val="1600"/>
              </a:spcBef>
              <a:spcAft>
                <a:spcPts val="0"/>
              </a:spcAft>
              <a:buClr>
                <a:schemeClr val="dk2"/>
              </a:buClr>
              <a:buSzPts val="1200"/>
              <a:buFont typeface="Source Code Pro"/>
              <a:buNone/>
              <a:defRPr sz="1200" b="0" i="0" u="none" strike="noStrike" cap="none">
                <a:solidFill>
                  <a:schemeClr val="dk2"/>
                </a:solidFill>
                <a:latin typeface="Source Code Pro"/>
                <a:ea typeface="Source Code Pro"/>
                <a:cs typeface="Source Code Pro"/>
                <a:sym typeface="Source Code Pro"/>
              </a:defRPr>
            </a:lvl5pPr>
            <a:lvl6pPr marL="2743200" marR="0" lvl="5" indent="-228600" algn="l" rtl="0">
              <a:lnSpc>
                <a:spcPct val="115000"/>
              </a:lnSpc>
              <a:spcBef>
                <a:spcPts val="1600"/>
              </a:spcBef>
              <a:spcAft>
                <a:spcPts val="0"/>
              </a:spcAft>
              <a:buClr>
                <a:schemeClr val="dk2"/>
              </a:buClr>
              <a:buSzPts val="1200"/>
              <a:buFont typeface="Source Code Pro"/>
              <a:buNone/>
              <a:defRPr sz="1200" b="0" i="0" u="none" strike="noStrike" cap="none">
                <a:solidFill>
                  <a:schemeClr val="dk2"/>
                </a:solidFill>
                <a:latin typeface="Source Code Pro"/>
                <a:ea typeface="Source Code Pro"/>
                <a:cs typeface="Source Code Pro"/>
                <a:sym typeface="Source Code Pro"/>
              </a:defRPr>
            </a:lvl6pPr>
            <a:lvl7pPr marL="3200400" marR="0" lvl="6" indent="-228600" algn="l" rtl="0">
              <a:lnSpc>
                <a:spcPct val="115000"/>
              </a:lnSpc>
              <a:spcBef>
                <a:spcPts val="1600"/>
              </a:spcBef>
              <a:spcAft>
                <a:spcPts val="0"/>
              </a:spcAft>
              <a:buClr>
                <a:schemeClr val="dk2"/>
              </a:buClr>
              <a:buSzPts val="1200"/>
              <a:buFont typeface="Source Code Pro"/>
              <a:buNone/>
              <a:defRPr sz="1200" b="0" i="0" u="none" strike="noStrike" cap="none">
                <a:solidFill>
                  <a:schemeClr val="dk2"/>
                </a:solidFill>
                <a:latin typeface="Source Code Pro"/>
                <a:ea typeface="Source Code Pro"/>
                <a:cs typeface="Source Code Pro"/>
                <a:sym typeface="Source Code Pro"/>
              </a:defRPr>
            </a:lvl7pPr>
            <a:lvl8pPr marL="3657600" marR="0" lvl="7" indent="-228600" algn="l" rtl="0">
              <a:lnSpc>
                <a:spcPct val="115000"/>
              </a:lnSpc>
              <a:spcBef>
                <a:spcPts val="1600"/>
              </a:spcBef>
              <a:spcAft>
                <a:spcPts val="0"/>
              </a:spcAft>
              <a:buClr>
                <a:schemeClr val="dk2"/>
              </a:buClr>
              <a:buSzPts val="1200"/>
              <a:buFont typeface="Source Code Pro"/>
              <a:buNone/>
              <a:defRPr sz="1200" b="0" i="0" u="none" strike="noStrike" cap="none">
                <a:solidFill>
                  <a:schemeClr val="dk2"/>
                </a:solidFill>
                <a:latin typeface="Source Code Pro"/>
                <a:ea typeface="Source Code Pro"/>
                <a:cs typeface="Source Code Pro"/>
                <a:sym typeface="Source Code Pro"/>
              </a:defRPr>
            </a:lvl8pPr>
            <a:lvl9pPr marL="4114800" marR="0" lvl="8" indent="-228600" algn="l" rtl="0">
              <a:lnSpc>
                <a:spcPct val="115000"/>
              </a:lnSpc>
              <a:spcBef>
                <a:spcPts val="1600"/>
              </a:spcBef>
              <a:spcAft>
                <a:spcPts val="1600"/>
              </a:spcAft>
              <a:buClr>
                <a:schemeClr val="dk2"/>
              </a:buClr>
              <a:buSzPts val="1200"/>
              <a:buFont typeface="Source Code Pro"/>
              <a:buNone/>
              <a:defRPr sz="1200" b="0" i="0" u="none" strike="noStrike" cap="none">
                <a:solidFill>
                  <a:schemeClr val="dk2"/>
                </a:solidFill>
                <a:latin typeface="Source Code Pro"/>
                <a:ea typeface="Source Code Pro"/>
                <a:cs typeface="Source Code Pro"/>
                <a:sym typeface="Source Code Pro"/>
              </a:defRPr>
            </a:lvl9pPr>
          </a:lstStyle>
          <a:p>
            <a:endParaRPr/>
          </a:p>
        </p:txBody>
      </p:sp>
      <p:sp>
        <p:nvSpPr>
          <p:cNvPr id="24" name="Google Shape;24;p4"/>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sz="1000" dirty="0">
              <a:solidFill>
                <a:schemeClr val="dk2"/>
              </a:solidFill>
              <a:latin typeface="Source Code Pro"/>
              <a:ea typeface="Source Code Pro"/>
              <a:cs typeface="Source Code Pro"/>
              <a:sym typeface="Source Code Pro"/>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cxnSp>
        <p:nvCxnSpPr>
          <p:cNvPr id="26" name="Google Shape;26;p5"/>
          <p:cNvCxnSpPr/>
          <p:nvPr/>
        </p:nvCxnSpPr>
        <p:spPr>
          <a:xfrm>
            <a:off x="429200" y="1275577"/>
            <a:ext cx="614100" cy="0"/>
          </a:xfrm>
          <a:prstGeom prst="straightConnector1">
            <a:avLst/>
          </a:prstGeom>
          <a:noFill/>
          <a:ln w="19050" cap="flat" cmpd="sng">
            <a:solidFill>
              <a:schemeClr val="dk2"/>
            </a:solidFill>
            <a:prstDash val="lgDash"/>
            <a:round/>
            <a:headEnd type="none" w="sm" len="sm"/>
            <a:tailEnd type="none" w="sm" len="sm"/>
          </a:ln>
        </p:spPr>
      </p:cxnSp>
      <p:sp>
        <p:nvSpPr>
          <p:cNvPr id="27" name="Google Shape;27;p5"/>
          <p:cNvSpPr txBox="1">
            <a:spLocks noGrp="1"/>
          </p:cNvSpPr>
          <p:nvPr>
            <p:ph type="title"/>
          </p:nvPr>
        </p:nvSpPr>
        <p:spPr>
          <a:xfrm>
            <a:off x="311700" y="372500"/>
            <a:ext cx="8520600" cy="733500"/>
          </a:xfrm>
          <a:prstGeom prst="rect">
            <a:avLst/>
          </a:prstGeom>
          <a:noFill/>
          <a:ln>
            <a:noFill/>
          </a:ln>
        </p:spPr>
        <p:txBody>
          <a:bodyPr spcFirstLastPara="1" wrap="square" lIns="91425" tIns="91425" rIns="91425" bIns="91425" anchor="b" anchorCtr="0">
            <a:noAutofit/>
          </a:bodyPr>
          <a:lstStyle>
            <a:lvl1pPr marL="0" marR="0" lvl="0" indent="0" algn="l" rtl="0">
              <a:lnSpc>
                <a:spcPct val="100000"/>
              </a:lnSpc>
              <a:spcBef>
                <a:spcPts val="0"/>
              </a:spcBef>
              <a:spcAft>
                <a:spcPts val="0"/>
              </a:spcAft>
              <a:buClr>
                <a:schemeClr val="dk2"/>
              </a:buClr>
              <a:buSzPts val="3000"/>
              <a:buFont typeface="Oswald"/>
              <a:buNone/>
              <a:defRPr sz="3000" b="0" i="0" u="none" strike="noStrike" cap="none">
                <a:solidFill>
                  <a:schemeClr val="dk2"/>
                </a:solidFill>
                <a:latin typeface="Oswald"/>
                <a:ea typeface="Oswald"/>
                <a:cs typeface="Oswald"/>
                <a:sym typeface="Oswald"/>
              </a:defRPr>
            </a:lvl1pPr>
            <a:lvl2pPr lvl="1" indent="0"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2pPr>
            <a:lvl3pPr lvl="2" indent="0"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3pPr>
            <a:lvl4pPr lvl="3" indent="0"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4pPr>
            <a:lvl5pPr lvl="4" indent="0"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5pPr>
            <a:lvl6pPr lvl="5" indent="0"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6pPr>
            <a:lvl7pPr lvl="6" indent="0"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7pPr>
            <a:lvl8pPr lvl="7" indent="0"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8pPr>
            <a:lvl9pPr lvl="8" indent="0"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9pPr>
          </a:lstStyle>
          <a:p>
            <a:endParaRPr/>
          </a:p>
        </p:txBody>
      </p:sp>
      <p:sp>
        <p:nvSpPr>
          <p:cNvPr id="28" name="Google Shape;28;p5"/>
          <p:cNvSpPr txBox="1">
            <a:spLocks noGrp="1"/>
          </p:cNvSpPr>
          <p:nvPr>
            <p:ph type="body" idx="1"/>
          </p:nvPr>
        </p:nvSpPr>
        <p:spPr>
          <a:xfrm>
            <a:off x="311700" y="1468825"/>
            <a:ext cx="8520600" cy="30999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chemeClr val="dk2"/>
              </a:buClr>
              <a:buSzPts val="1800"/>
              <a:buFont typeface="Source Code Pro"/>
              <a:buNone/>
              <a:defRPr sz="1800" b="0" i="0" u="none" strike="noStrike" cap="none">
                <a:solidFill>
                  <a:schemeClr val="dk2"/>
                </a:solidFill>
                <a:latin typeface="Source Code Pro"/>
                <a:ea typeface="Source Code Pro"/>
                <a:cs typeface="Source Code Pro"/>
                <a:sym typeface="Source Code Pro"/>
              </a:defRPr>
            </a:lvl1pPr>
            <a:lvl2pPr marL="914400" marR="0" lvl="1" indent="-228600" algn="l" rtl="0">
              <a:lnSpc>
                <a:spcPct val="115000"/>
              </a:lnSpc>
              <a:spcBef>
                <a:spcPts val="1600"/>
              </a:spcBef>
              <a:spcAft>
                <a:spcPts val="0"/>
              </a:spcAft>
              <a:buClr>
                <a:schemeClr val="dk2"/>
              </a:buClr>
              <a:buSzPts val="1400"/>
              <a:buFont typeface="Source Code Pro"/>
              <a:buNone/>
              <a:defRPr sz="1400" b="0" i="0" u="none" strike="noStrike" cap="none">
                <a:solidFill>
                  <a:schemeClr val="dk2"/>
                </a:solidFill>
                <a:latin typeface="Source Code Pro"/>
                <a:ea typeface="Source Code Pro"/>
                <a:cs typeface="Source Code Pro"/>
                <a:sym typeface="Source Code Pro"/>
              </a:defRPr>
            </a:lvl2pPr>
            <a:lvl3pPr marL="1371600" marR="0" lvl="2" indent="-228600" algn="l" rtl="0">
              <a:lnSpc>
                <a:spcPct val="115000"/>
              </a:lnSpc>
              <a:spcBef>
                <a:spcPts val="1600"/>
              </a:spcBef>
              <a:spcAft>
                <a:spcPts val="0"/>
              </a:spcAft>
              <a:buClr>
                <a:schemeClr val="dk2"/>
              </a:buClr>
              <a:buSzPts val="1400"/>
              <a:buFont typeface="Source Code Pro"/>
              <a:buNone/>
              <a:defRPr sz="1400" b="0" i="0" u="none" strike="noStrike" cap="none">
                <a:solidFill>
                  <a:schemeClr val="dk2"/>
                </a:solidFill>
                <a:latin typeface="Source Code Pro"/>
                <a:ea typeface="Source Code Pro"/>
                <a:cs typeface="Source Code Pro"/>
                <a:sym typeface="Source Code Pro"/>
              </a:defRPr>
            </a:lvl3pPr>
            <a:lvl4pPr marL="1828800" marR="0" lvl="3" indent="-228600" algn="l" rtl="0">
              <a:lnSpc>
                <a:spcPct val="115000"/>
              </a:lnSpc>
              <a:spcBef>
                <a:spcPts val="1600"/>
              </a:spcBef>
              <a:spcAft>
                <a:spcPts val="0"/>
              </a:spcAft>
              <a:buClr>
                <a:schemeClr val="dk2"/>
              </a:buClr>
              <a:buSzPts val="1400"/>
              <a:buFont typeface="Source Code Pro"/>
              <a:buNone/>
              <a:defRPr sz="1400" b="0" i="0" u="none" strike="noStrike" cap="none">
                <a:solidFill>
                  <a:schemeClr val="dk2"/>
                </a:solidFill>
                <a:latin typeface="Source Code Pro"/>
                <a:ea typeface="Source Code Pro"/>
                <a:cs typeface="Source Code Pro"/>
                <a:sym typeface="Source Code Pro"/>
              </a:defRPr>
            </a:lvl4pPr>
            <a:lvl5pPr marL="2286000" marR="0" lvl="4" indent="-228600" algn="l" rtl="0">
              <a:lnSpc>
                <a:spcPct val="115000"/>
              </a:lnSpc>
              <a:spcBef>
                <a:spcPts val="1600"/>
              </a:spcBef>
              <a:spcAft>
                <a:spcPts val="0"/>
              </a:spcAft>
              <a:buClr>
                <a:schemeClr val="dk2"/>
              </a:buClr>
              <a:buSzPts val="1400"/>
              <a:buFont typeface="Source Code Pro"/>
              <a:buNone/>
              <a:defRPr sz="1400" b="0" i="0" u="none" strike="noStrike" cap="none">
                <a:solidFill>
                  <a:schemeClr val="dk2"/>
                </a:solidFill>
                <a:latin typeface="Source Code Pro"/>
                <a:ea typeface="Source Code Pro"/>
                <a:cs typeface="Source Code Pro"/>
                <a:sym typeface="Source Code Pro"/>
              </a:defRPr>
            </a:lvl5pPr>
            <a:lvl6pPr marL="2743200" marR="0" lvl="5" indent="-228600" algn="l" rtl="0">
              <a:lnSpc>
                <a:spcPct val="115000"/>
              </a:lnSpc>
              <a:spcBef>
                <a:spcPts val="1600"/>
              </a:spcBef>
              <a:spcAft>
                <a:spcPts val="0"/>
              </a:spcAft>
              <a:buClr>
                <a:schemeClr val="dk2"/>
              </a:buClr>
              <a:buSzPts val="1400"/>
              <a:buFont typeface="Source Code Pro"/>
              <a:buNone/>
              <a:defRPr sz="1400" b="0" i="0" u="none" strike="noStrike" cap="none">
                <a:solidFill>
                  <a:schemeClr val="dk2"/>
                </a:solidFill>
                <a:latin typeface="Source Code Pro"/>
                <a:ea typeface="Source Code Pro"/>
                <a:cs typeface="Source Code Pro"/>
                <a:sym typeface="Source Code Pro"/>
              </a:defRPr>
            </a:lvl6pPr>
            <a:lvl7pPr marL="3200400" marR="0" lvl="6" indent="-228600" algn="l" rtl="0">
              <a:lnSpc>
                <a:spcPct val="115000"/>
              </a:lnSpc>
              <a:spcBef>
                <a:spcPts val="1600"/>
              </a:spcBef>
              <a:spcAft>
                <a:spcPts val="0"/>
              </a:spcAft>
              <a:buClr>
                <a:schemeClr val="dk2"/>
              </a:buClr>
              <a:buSzPts val="1400"/>
              <a:buFont typeface="Source Code Pro"/>
              <a:buNone/>
              <a:defRPr sz="1400" b="0" i="0" u="none" strike="noStrike" cap="none">
                <a:solidFill>
                  <a:schemeClr val="dk2"/>
                </a:solidFill>
                <a:latin typeface="Source Code Pro"/>
                <a:ea typeface="Source Code Pro"/>
                <a:cs typeface="Source Code Pro"/>
                <a:sym typeface="Source Code Pro"/>
              </a:defRPr>
            </a:lvl7pPr>
            <a:lvl8pPr marL="3657600" marR="0" lvl="7" indent="-228600" algn="l" rtl="0">
              <a:lnSpc>
                <a:spcPct val="115000"/>
              </a:lnSpc>
              <a:spcBef>
                <a:spcPts val="1600"/>
              </a:spcBef>
              <a:spcAft>
                <a:spcPts val="0"/>
              </a:spcAft>
              <a:buClr>
                <a:schemeClr val="dk2"/>
              </a:buClr>
              <a:buSzPts val="1400"/>
              <a:buFont typeface="Source Code Pro"/>
              <a:buNone/>
              <a:defRPr sz="1400" b="0" i="0" u="none" strike="noStrike" cap="none">
                <a:solidFill>
                  <a:schemeClr val="dk2"/>
                </a:solidFill>
                <a:latin typeface="Source Code Pro"/>
                <a:ea typeface="Source Code Pro"/>
                <a:cs typeface="Source Code Pro"/>
                <a:sym typeface="Source Code Pro"/>
              </a:defRPr>
            </a:lvl8pPr>
            <a:lvl9pPr marL="4114800" marR="0" lvl="8" indent="-228600" algn="l" rtl="0">
              <a:lnSpc>
                <a:spcPct val="115000"/>
              </a:lnSpc>
              <a:spcBef>
                <a:spcPts val="1600"/>
              </a:spcBef>
              <a:spcAft>
                <a:spcPts val="1600"/>
              </a:spcAft>
              <a:buClr>
                <a:schemeClr val="dk2"/>
              </a:buClr>
              <a:buSzPts val="1400"/>
              <a:buFont typeface="Source Code Pro"/>
              <a:buNone/>
              <a:defRPr sz="1400" b="0" i="0" u="none" strike="noStrike" cap="none">
                <a:solidFill>
                  <a:schemeClr val="dk2"/>
                </a:solidFill>
                <a:latin typeface="Source Code Pro"/>
                <a:ea typeface="Source Code Pro"/>
                <a:cs typeface="Source Code Pro"/>
                <a:sym typeface="Source Code Pro"/>
              </a:defRPr>
            </a:lvl9pPr>
          </a:lstStyle>
          <a:p>
            <a:endParaRPr/>
          </a:p>
        </p:txBody>
      </p:sp>
      <p:sp>
        <p:nvSpPr>
          <p:cNvPr id="29" name="Google Shape;29;p5"/>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sz="1000" dirty="0">
              <a:solidFill>
                <a:schemeClr val="dk2"/>
              </a:solidFill>
              <a:latin typeface="Source Code Pro"/>
              <a:ea typeface="Source Code Pro"/>
              <a:cs typeface="Source Code Pro"/>
              <a:sym typeface="Source Code Pro"/>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311700" y="372500"/>
            <a:ext cx="8520600" cy="733500"/>
          </a:xfrm>
          <a:prstGeom prst="rect">
            <a:avLst/>
          </a:prstGeom>
          <a:noFill/>
          <a:ln>
            <a:noFill/>
          </a:ln>
        </p:spPr>
        <p:txBody>
          <a:bodyPr spcFirstLastPara="1" wrap="square" lIns="91425" tIns="91425" rIns="91425" bIns="91425" anchor="b" anchorCtr="0">
            <a:noAutofit/>
          </a:bodyPr>
          <a:lstStyle>
            <a:lvl1pPr marL="0" marR="0" lvl="0" indent="0" algn="l" rtl="0">
              <a:lnSpc>
                <a:spcPct val="100000"/>
              </a:lnSpc>
              <a:spcBef>
                <a:spcPts val="0"/>
              </a:spcBef>
              <a:spcAft>
                <a:spcPts val="0"/>
              </a:spcAft>
              <a:buClr>
                <a:schemeClr val="dk2"/>
              </a:buClr>
              <a:buSzPts val="3000"/>
              <a:buFont typeface="Oswald"/>
              <a:buNone/>
              <a:defRPr sz="3000" b="0" i="0" u="none" strike="noStrike" cap="none">
                <a:solidFill>
                  <a:schemeClr val="dk2"/>
                </a:solidFill>
                <a:latin typeface="Oswald"/>
                <a:ea typeface="Oswald"/>
                <a:cs typeface="Oswald"/>
                <a:sym typeface="Oswald"/>
              </a:defRPr>
            </a:lvl1pPr>
            <a:lvl2pPr lvl="1" indent="0"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2pPr>
            <a:lvl3pPr lvl="2" indent="0"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3pPr>
            <a:lvl4pPr lvl="3" indent="0"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4pPr>
            <a:lvl5pPr lvl="4" indent="0"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5pPr>
            <a:lvl6pPr lvl="5" indent="0"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6pPr>
            <a:lvl7pPr lvl="6" indent="0"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7pPr>
            <a:lvl8pPr lvl="7" indent="0"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8pPr>
            <a:lvl9pPr lvl="8" indent="0"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9pPr>
          </a:lstStyle>
          <a:p>
            <a:endParaRPr/>
          </a:p>
        </p:txBody>
      </p:sp>
      <p:sp>
        <p:nvSpPr>
          <p:cNvPr id="32" name="Google Shape;32;p6"/>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sz="1000" dirty="0">
              <a:solidFill>
                <a:schemeClr val="dk2"/>
              </a:solidFill>
              <a:latin typeface="Source Code Pro"/>
              <a:ea typeface="Source Code Pro"/>
              <a:cs typeface="Source Code Pro"/>
              <a:sym typeface="Source Code Pro"/>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0"/>
        <p:cNvGrpSpPr/>
        <p:nvPr/>
      </p:nvGrpSpPr>
      <p:grpSpPr>
        <a:xfrm>
          <a:off x="0" y="0"/>
          <a:ext cx="0" cy="0"/>
          <a:chOff x="0" y="0"/>
          <a:chExt cx="0" cy="0"/>
        </a:xfrm>
      </p:grpSpPr>
      <p:sp>
        <p:nvSpPr>
          <p:cNvPr id="41" name="Google Shape;41;p8"/>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marR="0" lvl="0" indent="-228600" algn="l" rtl="0">
              <a:lnSpc>
                <a:spcPct val="100000"/>
              </a:lnSpc>
              <a:spcBef>
                <a:spcPts val="0"/>
              </a:spcBef>
              <a:spcAft>
                <a:spcPts val="0"/>
              </a:spcAft>
              <a:buClr>
                <a:schemeClr val="dk2"/>
              </a:buClr>
              <a:buSzPts val="2100"/>
              <a:buFont typeface="Oswald"/>
              <a:buNone/>
              <a:defRPr sz="2100" b="0" i="0" u="none" strike="noStrike" cap="none">
                <a:solidFill>
                  <a:schemeClr val="dk2"/>
                </a:solidFill>
                <a:latin typeface="Oswald"/>
                <a:ea typeface="Oswald"/>
                <a:cs typeface="Oswald"/>
                <a:sym typeface="Oswald"/>
              </a:defRPr>
            </a:lvl1pPr>
            <a:lvl2pPr marL="914400" marR="0" lvl="1" indent="-228600" algn="l" rtl="0">
              <a:lnSpc>
                <a:spcPct val="115000"/>
              </a:lnSpc>
              <a:spcBef>
                <a:spcPts val="0"/>
              </a:spcBef>
              <a:spcAft>
                <a:spcPts val="0"/>
              </a:spcAft>
              <a:buClr>
                <a:schemeClr val="dk2"/>
              </a:buClr>
              <a:buSzPts val="1400"/>
              <a:buFont typeface="Source Code Pro"/>
              <a:buNone/>
              <a:defRPr sz="1400" b="0" i="0" u="none" strike="noStrike" cap="none">
                <a:solidFill>
                  <a:schemeClr val="dk2"/>
                </a:solidFill>
                <a:latin typeface="Source Code Pro"/>
                <a:ea typeface="Source Code Pro"/>
                <a:cs typeface="Source Code Pro"/>
                <a:sym typeface="Source Code Pro"/>
              </a:defRPr>
            </a:lvl2pPr>
            <a:lvl3pPr marL="1371600" marR="0" lvl="2" indent="-228600" algn="l" rtl="0">
              <a:lnSpc>
                <a:spcPct val="115000"/>
              </a:lnSpc>
              <a:spcBef>
                <a:spcPts val="1600"/>
              </a:spcBef>
              <a:spcAft>
                <a:spcPts val="0"/>
              </a:spcAft>
              <a:buClr>
                <a:schemeClr val="dk2"/>
              </a:buClr>
              <a:buSzPts val="1400"/>
              <a:buFont typeface="Source Code Pro"/>
              <a:buNone/>
              <a:defRPr sz="1400" b="0" i="0" u="none" strike="noStrike" cap="none">
                <a:solidFill>
                  <a:schemeClr val="dk2"/>
                </a:solidFill>
                <a:latin typeface="Source Code Pro"/>
                <a:ea typeface="Source Code Pro"/>
                <a:cs typeface="Source Code Pro"/>
                <a:sym typeface="Source Code Pro"/>
              </a:defRPr>
            </a:lvl3pPr>
            <a:lvl4pPr marL="1828800" marR="0" lvl="3" indent="-228600" algn="l" rtl="0">
              <a:lnSpc>
                <a:spcPct val="115000"/>
              </a:lnSpc>
              <a:spcBef>
                <a:spcPts val="1600"/>
              </a:spcBef>
              <a:spcAft>
                <a:spcPts val="0"/>
              </a:spcAft>
              <a:buClr>
                <a:schemeClr val="dk2"/>
              </a:buClr>
              <a:buSzPts val="1400"/>
              <a:buFont typeface="Source Code Pro"/>
              <a:buNone/>
              <a:defRPr sz="1400" b="0" i="0" u="none" strike="noStrike" cap="none">
                <a:solidFill>
                  <a:schemeClr val="dk2"/>
                </a:solidFill>
                <a:latin typeface="Source Code Pro"/>
                <a:ea typeface="Source Code Pro"/>
                <a:cs typeface="Source Code Pro"/>
                <a:sym typeface="Source Code Pro"/>
              </a:defRPr>
            </a:lvl4pPr>
            <a:lvl5pPr marL="2286000" marR="0" lvl="4" indent="-228600" algn="l" rtl="0">
              <a:lnSpc>
                <a:spcPct val="115000"/>
              </a:lnSpc>
              <a:spcBef>
                <a:spcPts val="1600"/>
              </a:spcBef>
              <a:spcAft>
                <a:spcPts val="0"/>
              </a:spcAft>
              <a:buClr>
                <a:schemeClr val="dk2"/>
              </a:buClr>
              <a:buSzPts val="1400"/>
              <a:buFont typeface="Source Code Pro"/>
              <a:buNone/>
              <a:defRPr sz="1400" b="0" i="0" u="none" strike="noStrike" cap="none">
                <a:solidFill>
                  <a:schemeClr val="dk2"/>
                </a:solidFill>
                <a:latin typeface="Source Code Pro"/>
                <a:ea typeface="Source Code Pro"/>
                <a:cs typeface="Source Code Pro"/>
                <a:sym typeface="Source Code Pro"/>
              </a:defRPr>
            </a:lvl5pPr>
            <a:lvl6pPr marL="2743200" marR="0" lvl="5" indent="-228600" algn="l" rtl="0">
              <a:lnSpc>
                <a:spcPct val="115000"/>
              </a:lnSpc>
              <a:spcBef>
                <a:spcPts val="1600"/>
              </a:spcBef>
              <a:spcAft>
                <a:spcPts val="0"/>
              </a:spcAft>
              <a:buClr>
                <a:schemeClr val="dk2"/>
              </a:buClr>
              <a:buSzPts val="1400"/>
              <a:buFont typeface="Source Code Pro"/>
              <a:buNone/>
              <a:defRPr sz="1400" b="0" i="0" u="none" strike="noStrike" cap="none">
                <a:solidFill>
                  <a:schemeClr val="dk2"/>
                </a:solidFill>
                <a:latin typeface="Source Code Pro"/>
                <a:ea typeface="Source Code Pro"/>
                <a:cs typeface="Source Code Pro"/>
                <a:sym typeface="Source Code Pro"/>
              </a:defRPr>
            </a:lvl6pPr>
            <a:lvl7pPr marL="3200400" marR="0" lvl="6" indent="-228600" algn="l" rtl="0">
              <a:lnSpc>
                <a:spcPct val="115000"/>
              </a:lnSpc>
              <a:spcBef>
                <a:spcPts val="1600"/>
              </a:spcBef>
              <a:spcAft>
                <a:spcPts val="0"/>
              </a:spcAft>
              <a:buClr>
                <a:schemeClr val="dk2"/>
              </a:buClr>
              <a:buSzPts val="1400"/>
              <a:buFont typeface="Source Code Pro"/>
              <a:buNone/>
              <a:defRPr sz="1400" b="0" i="0" u="none" strike="noStrike" cap="none">
                <a:solidFill>
                  <a:schemeClr val="dk2"/>
                </a:solidFill>
                <a:latin typeface="Source Code Pro"/>
                <a:ea typeface="Source Code Pro"/>
                <a:cs typeface="Source Code Pro"/>
                <a:sym typeface="Source Code Pro"/>
              </a:defRPr>
            </a:lvl7pPr>
            <a:lvl8pPr marL="3657600" marR="0" lvl="7" indent="-228600" algn="l" rtl="0">
              <a:lnSpc>
                <a:spcPct val="115000"/>
              </a:lnSpc>
              <a:spcBef>
                <a:spcPts val="1600"/>
              </a:spcBef>
              <a:spcAft>
                <a:spcPts val="0"/>
              </a:spcAft>
              <a:buClr>
                <a:schemeClr val="dk2"/>
              </a:buClr>
              <a:buSzPts val="1400"/>
              <a:buFont typeface="Source Code Pro"/>
              <a:buNone/>
              <a:defRPr sz="1400" b="0" i="0" u="none" strike="noStrike" cap="none">
                <a:solidFill>
                  <a:schemeClr val="dk2"/>
                </a:solidFill>
                <a:latin typeface="Source Code Pro"/>
                <a:ea typeface="Source Code Pro"/>
                <a:cs typeface="Source Code Pro"/>
                <a:sym typeface="Source Code Pro"/>
              </a:defRPr>
            </a:lvl8pPr>
            <a:lvl9pPr marL="4114800" marR="0" lvl="8" indent="-228600" algn="l" rtl="0">
              <a:lnSpc>
                <a:spcPct val="115000"/>
              </a:lnSpc>
              <a:spcBef>
                <a:spcPts val="1600"/>
              </a:spcBef>
              <a:spcAft>
                <a:spcPts val="1600"/>
              </a:spcAft>
              <a:buClr>
                <a:schemeClr val="dk2"/>
              </a:buClr>
              <a:buSzPts val="1400"/>
              <a:buFont typeface="Source Code Pro"/>
              <a:buNone/>
              <a:defRPr sz="1400" b="0" i="0" u="none" strike="noStrike" cap="none">
                <a:solidFill>
                  <a:schemeClr val="dk2"/>
                </a:solidFill>
                <a:latin typeface="Source Code Pro"/>
                <a:ea typeface="Source Code Pro"/>
                <a:cs typeface="Source Code Pro"/>
                <a:sym typeface="Source Code Pro"/>
              </a:defRPr>
            </a:lvl9pPr>
          </a:lstStyle>
          <a:p>
            <a:endParaRPr/>
          </a:p>
        </p:txBody>
      </p:sp>
      <p:sp>
        <p:nvSpPr>
          <p:cNvPr id="42" name="Google Shape;42;p8"/>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sz="1000" dirty="0">
              <a:solidFill>
                <a:schemeClr val="dk2"/>
              </a:solidFill>
              <a:latin typeface="Source Code Pro"/>
              <a:ea typeface="Source Code Pro"/>
              <a:cs typeface="Source Code Pro"/>
              <a:sym typeface="Source Code Pro"/>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ustom layout 3">
  <p:cSld name="Custom layout 3">
    <p:bg>
      <p:bgPr>
        <a:solidFill>
          <a:srgbClr val="FFFFFF"/>
        </a:solidFill>
        <a:effectLst/>
      </p:bgPr>
    </p:bg>
    <p:spTree>
      <p:nvGrpSpPr>
        <p:cNvPr id="1" name="Shape 43"/>
        <p:cNvGrpSpPr/>
        <p:nvPr/>
      </p:nvGrpSpPr>
      <p:grpSpPr>
        <a:xfrm>
          <a:off x="0" y="0"/>
          <a:ext cx="0" cy="0"/>
          <a:chOff x="0" y="0"/>
          <a:chExt cx="0" cy="0"/>
        </a:xfrm>
      </p:grpSpPr>
      <p:sp>
        <p:nvSpPr>
          <p:cNvPr id="44" name="Google Shape;44;p9"/>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cxnSp>
        <p:nvCxnSpPr>
          <p:cNvPr id="45" name="Google Shape;45;p9"/>
          <p:cNvCxnSpPr/>
          <p:nvPr/>
        </p:nvCxnSpPr>
        <p:spPr>
          <a:xfrm>
            <a:off x="474475" y="336950"/>
            <a:ext cx="3163200" cy="0"/>
          </a:xfrm>
          <a:prstGeom prst="straightConnector1">
            <a:avLst/>
          </a:prstGeom>
          <a:noFill/>
          <a:ln w="9525" cap="flat" cmpd="sng">
            <a:solidFill>
              <a:schemeClr val="dk1"/>
            </a:solidFill>
            <a:prstDash val="solid"/>
            <a:round/>
            <a:headEnd type="none" w="sm" len="sm"/>
            <a:tailEnd type="none" w="sm" len="sm"/>
          </a:ln>
        </p:spPr>
      </p:cxnSp>
      <p:cxnSp>
        <p:nvCxnSpPr>
          <p:cNvPr id="46" name="Google Shape;46;p9"/>
          <p:cNvCxnSpPr/>
          <p:nvPr/>
        </p:nvCxnSpPr>
        <p:spPr>
          <a:xfrm>
            <a:off x="3828800" y="344225"/>
            <a:ext cx="4863000" cy="0"/>
          </a:xfrm>
          <a:prstGeom prst="straightConnector1">
            <a:avLst/>
          </a:prstGeom>
          <a:noFill/>
          <a:ln w="9525" cap="flat" cmpd="sng">
            <a:solidFill>
              <a:schemeClr val="dk1"/>
            </a:solidFill>
            <a:prstDash val="solid"/>
            <a:round/>
            <a:headEnd type="none" w="sm" len="sm"/>
            <a:tailEnd type="none" w="sm" len="sm"/>
          </a:ln>
        </p:spPr>
      </p:cxnSp>
      <p:sp>
        <p:nvSpPr>
          <p:cNvPr id="47" name="Google Shape;47;p9"/>
          <p:cNvSpPr txBox="1">
            <a:spLocks noGrp="1"/>
          </p:cNvSpPr>
          <p:nvPr>
            <p:ph type="title"/>
          </p:nvPr>
        </p:nvSpPr>
        <p:spPr>
          <a:xfrm>
            <a:off x="474475" y="450125"/>
            <a:ext cx="3163200" cy="20622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chemeClr val="dk1"/>
              </a:buClr>
              <a:buSzPts val="3000"/>
              <a:buFont typeface="Oswald"/>
              <a:buNone/>
              <a:defRPr sz="3000" b="1" i="0" u="none" strike="noStrike" cap="none">
                <a:solidFill>
                  <a:schemeClr val="dk1"/>
                </a:solidFill>
                <a:latin typeface="Oswald"/>
                <a:ea typeface="Oswald"/>
                <a:cs typeface="Oswald"/>
                <a:sym typeface="Oswald"/>
              </a:defRPr>
            </a:lvl1pPr>
            <a:lvl2pPr lvl="1" indent="0" algn="l" rtl="0">
              <a:lnSpc>
                <a:spcPct val="100000"/>
              </a:lnSpc>
              <a:spcBef>
                <a:spcPts val="0"/>
              </a:spcBef>
              <a:spcAft>
                <a:spcPts val="0"/>
              </a:spcAft>
              <a:buClr>
                <a:schemeClr val="dk1"/>
              </a:buClr>
              <a:buSzPts val="3000"/>
              <a:buFont typeface="Oswald"/>
              <a:buNone/>
              <a:defRPr sz="3000" b="1">
                <a:solidFill>
                  <a:schemeClr val="dk1"/>
                </a:solidFill>
                <a:latin typeface="Oswald"/>
                <a:ea typeface="Oswald"/>
                <a:cs typeface="Oswald"/>
                <a:sym typeface="Oswald"/>
              </a:defRPr>
            </a:lvl2pPr>
            <a:lvl3pPr lvl="2" indent="0" algn="l" rtl="0">
              <a:lnSpc>
                <a:spcPct val="100000"/>
              </a:lnSpc>
              <a:spcBef>
                <a:spcPts val="0"/>
              </a:spcBef>
              <a:spcAft>
                <a:spcPts val="0"/>
              </a:spcAft>
              <a:buClr>
                <a:schemeClr val="dk1"/>
              </a:buClr>
              <a:buSzPts val="3000"/>
              <a:buFont typeface="Oswald"/>
              <a:buNone/>
              <a:defRPr sz="3000" b="1">
                <a:solidFill>
                  <a:schemeClr val="dk1"/>
                </a:solidFill>
                <a:latin typeface="Oswald"/>
                <a:ea typeface="Oswald"/>
                <a:cs typeface="Oswald"/>
                <a:sym typeface="Oswald"/>
              </a:defRPr>
            </a:lvl3pPr>
            <a:lvl4pPr lvl="3" indent="0" algn="l" rtl="0">
              <a:lnSpc>
                <a:spcPct val="100000"/>
              </a:lnSpc>
              <a:spcBef>
                <a:spcPts val="0"/>
              </a:spcBef>
              <a:spcAft>
                <a:spcPts val="0"/>
              </a:spcAft>
              <a:buClr>
                <a:schemeClr val="dk1"/>
              </a:buClr>
              <a:buSzPts val="3000"/>
              <a:buFont typeface="Oswald"/>
              <a:buNone/>
              <a:defRPr sz="3000" b="1">
                <a:solidFill>
                  <a:schemeClr val="dk1"/>
                </a:solidFill>
                <a:latin typeface="Oswald"/>
                <a:ea typeface="Oswald"/>
                <a:cs typeface="Oswald"/>
                <a:sym typeface="Oswald"/>
              </a:defRPr>
            </a:lvl4pPr>
            <a:lvl5pPr lvl="4" indent="0" algn="l" rtl="0">
              <a:lnSpc>
                <a:spcPct val="100000"/>
              </a:lnSpc>
              <a:spcBef>
                <a:spcPts val="0"/>
              </a:spcBef>
              <a:spcAft>
                <a:spcPts val="0"/>
              </a:spcAft>
              <a:buClr>
                <a:schemeClr val="dk1"/>
              </a:buClr>
              <a:buSzPts val="3000"/>
              <a:buFont typeface="Oswald"/>
              <a:buNone/>
              <a:defRPr sz="3000" b="1">
                <a:solidFill>
                  <a:schemeClr val="dk1"/>
                </a:solidFill>
                <a:latin typeface="Oswald"/>
                <a:ea typeface="Oswald"/>
                <a:cs typeface="Oswald"/>
                <a:sym typeface="Oswald"/>
              </a:defRPr>
            </a:lvl5pPr>
            <a:lvl6pPr lvl="5" indent="0" algn="l" rtl="0">
              <a:lnSpc>
                <a:spcPct val="100000"/>
              </a:lnSpc>
              <a:spcBef>
                <a:spcPts val="0"/>
              </a:spcBef>
              <a:spcAft>
                <a:spcPts val="0"/>
              </a:spcAft>
              <a:buClr>
                <a:schemeClr val="dk1"/>
              </a:buClr>
              <a:buSzPts val="3000"/>
              <a:buFont typeface="Oswald"/>
              <a:buNone/>
              <a:defRPr sz="3000" b="1">
                <a:solidFill>
                  <a:schemeClr val="dk1"/>
                </a:solidFill>
                <a:latin typeface="Oswald"/>
                <a:ea typeface="Oswald"/>
                <a:cs typeface="Oswald"/>
                <a:sym typeface="Oswald"/>
              </a:defRPr>
            </a:lvl6pPr>
            <a:lvl7pPr lvl="6" indent="0" algn="l" rtl="0">
              <a:lnSpc>
                <a:spcPct val="100000"/>
              </a:lnSpc>
              <a:spcBef>
                <a:spcPts val="0"/>
              </a:spcBef>
              <a:spcAft>
                <a:spcPts val="0"/>
              </a:spcAft>
              <a:buClr>
                <a:schemeClr val="dk1"/>
              </a:buClr>
              <a:buSzPts val="3000"/>
              <a:buFont typeface="Oswald"/>
              <a:buNone/>
              <a:defRPr sz="3000" b="1">
                <a:solidFill>
                  <a:schemeClr val="dk1"/>
                </a:solidFill>
                <a:latin typeface="Oswald"/>
                <a:ea typeface="Oswald"/>
                <a:cs typeface="Oswald"/>
                <a:sym typeface="Oswald"/>
              </a:defRPr>
            </a:lvl7pPr>
            <a:lvl8pPr lvl="7" indent="0" algn="l" rtl="0">
              <a:lnSpc>
                <a:spcPct val="100000"/>
              </a:lnSpc>
              <a:spcBef>
                <a:spcPts val="0"/>
              </a:spcBef>
              <a:spcAft>
                <a:spcPts val="0"/>
              </a:spcAft>
              <a:buClr>
                <a:schemeClr val="dk1"/>
              </a:buClr>
              <a:buSzPts val="3000"/>
              <a:buFont typeface="Oswald"/>
              <a:buNone/>
              <a:defRPr sz="3000" b="1">
                <a:solidFill>
                  <a:schemeClr val="dk1"/>
                </a:solidFill>
                <a:latin typeface="Oswald"/>
                <a:ea typeface="Oswald"/>
                <a:cs typeface="Oswald"/>
                <a:sym typeface="Oswald"/>
              </a:defRPr>
            </a:lvl8pPr>
            <a:lvl9pPr lvl="8" indent="0" algn="l" rtl="0">
              <a:lnSpc>
                <a:spcPct val="100000"/>
              </a:lnSpc>
              <a:spcBef>
                <a:spcPts val="0"/>
              </a:spcBef>
              <a:spcAft>
                <a:spcPts val="0"/>
              </a:spcAft>
              <a:buClr>
                <a:schemeClr val="dk1"/>
              </a:buClr>
              <a:buSzPts val="3000"/>
              <a:buFont typeface="Oswald"/>
              <a:buNone/>
              <a:defRPr sz="3000" b="1">
                <a:solidFill>
                  <a:schemeClr val="dk1"/>
                </a:solidFill>
                <a:latin typeface="Oswald"/>
                <a:ea typeface="Oswald"/>
                <a:cs typeface="Oswald"/>
                <a:sym typeface="Oswald"/>
              </a:defRPr>
            </a:lvl9pPr>
          </a:lstStyle>
          <a:p>
            <a:endParaRPr/>
          </a:p>
        </p:txBody>
      </p:sp>
      <p:sp>
        <p:nvSpPr>
          <p:cNvPr id="48" name="Google Shape;48;p9"/>
          <p:cNvSpPr txBox="1">
            <a:spLocks noGrp="1"/>
          </p:cNvSpPr>
          <p:nvPr>
            <p:ph type="body" idx="1"/>
          </p:nvPr>
        </p:nvSpPr>
        <p:spPr>
          <a:xfrm>
            <a:off x="3828775" y="450125"/>
            <a:ext cx="4863000" cy="41154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chemeClr val="dk2"/>
              </a:buClr>
              <a:buSzPts val="1800"/>
              <a:buFont typeface="Source Code Pro"/>
              <a:buNone/>
              <a:defRPr sz="1800" b="0" i="0" u="none" strike="noStrike" cap="none">
                <a:solidFill>
                  <a:schemeClr val="dk2"/>
                </a:solidFill>
                <a:latin typeface="Source Code Pro"/>
                <a:ea typeface="Source Code Pro"/>
                <a:cs typeface="Source Code Pro"/>
                <a:sym typeface="Source Code Pro"/>
              </a:defRPr>
            </a:lvl1pPr>
            <a:lvl2pPr marL="914400" marR="0" lvl="1" indent="-228600" algn="l" rtl="0">
              <a:lnSpc>
                <a:spcPct val="115000"/>
              </a:lnSpc>
              <a:spcBef>
                <a:spcPts val="1600"/>
              </a:spcBef>
              <a:spcAft>
                <a:spcPts val="0"/>
              </a:spcAft>
              <a:buClr>
                <a:schemeClr val="dk2"/>
              </a:buClr>
              <a:buSzPts val="1400"/>
              <a:buFont typeface="Source Code Pro"/>
              <a:buNone/>
              <a:defRPr sz="1400" b="0" i="0" u="none" strike="noStrike" cap="none">
                <a:solidFill>
                  <a:schemeClr val="dk2"/>
                </a:solidFill>
                <a:latin typeface="Source Code Pro"/>
                <a:ea typeface="Source Code Pro"/>
                <a:cs typeface="Source Code Pro"/>
                <a:sym typeface="Source Code Pro"/>
              </a:defRPr>
            </a:lvl2pPr>
            <a:lvl3pPr marL="1371600" marR="0" lvl="2" indent="-228600" algn="l" rtl="0">
              <a:lnSpc>
                <a:spcPct val="115000"/>
              </a:lnSpc>
              <a:spcBef>
                <a:spcPts val="1600"/>
              </a:spcBef>
              <a:spcAft>
                <a:spcPts val="0"/>
              </a:spcAft>
              <a:buClr>
                <a:schemeClr val="dk2"/>
              </a:buClr>
              <a:buSzPts val="1400"/>
              <a:buFont typeface="Source Code Pro"/>
              <a:buNone/>
              <a:defRPr sz="1400" b="0" i="0" u="none" strike="noStrike" cap="none">
                <a:solidFill>
                  <a:schemeClr val="dk2"/>
                </a:solidFill>
                <a:latin typeface="Source Code Pro"/>
                <a:ea typeface="Source Code Pro"/>
                <a:cs typeface="Source Code Pro"/>
                <a:sym typeface="Source Code Pro"/>
              </a:defRPr>
            </a:lvl3pPr>
            <a:lvl4pPr marL="1828800" marR="0" lvl="3" indent="-228600" algn="l" rtl="0">
              <a:lnSpc>
                <a:spcPct val="115000"/>
              </a:lnSpc>
              <a:spcBef>
                <a:spcPts val="1600"/>
              </a:spcBef>
              <a:spcAft>
                <a:spcPts val="0"/>
              </a:spcAft>
              <a:buClr>
                <a:schemeClr val="dk2"/>
              </a:buClr>
              <a:buSzPts val="1400"/>
              <a:buFont typeface="Source Code Pro"/>
              <a:buNone/>
              <a:defRPr sz="1400" b="0" i="0" u="none" strike="noStrike" cap="none">
                <a:solidFill>
                  <a:schemeClr val="dk2"/>
                </a:solidFill>
                <a:latin typeface="Source Code Pro"/>
                <a:ea typeface="Source Code Pro"/>
                <a:cs typeface="Source Code Pro"/>
                <a:sym typeface="Source Code Pro"/>
              </a:defRPr>
            </a:lvl4pPr>
            <a:lvl5pPr marL="2286000" marR="0" lvl="4" indent="-228600" algn="l" rtl="0">
              <a:lnSpc>
                <a:spcPct val="115000"/>
              </a:lnSpc>
              <a:spcBef>
                <a:spcPts val="1600"/>
              </a:spcBef>
              <a:spcAft>
                <a:spcPts val="0"/>
              </a:spcAft>
              <a:buClr>
                <a:schemeClr val="dk2"/>
              </a:buClr>
              <a:buSzPts val="1400"/>
              <a:buFont typeface="Source Code Pro"/>
              <a:buNone/>
              <a:defRPr sz="1400" b="0" i="0" u="none" strike="noStrike" cap="none">
                <a:solidFill>
                  <a:schemeClr val="dk2"/>
                </a:solidFill>
                <a:latin typeface="Source Code Pro"/>
                <a:ea typeface="Source Code Pro"/>
                <a:cs typeface="Source Code Pro"/>
                <a:sym typeface="Source Code Pro"/>
              </a:defRPr>
            </a:lvl5pPr>
            <a:lvl6pPr marL="2743200" marR="0" lvl="5" indent="-228600" algn="l" rtl="0">
              <a:lnSpc>
                <a:spcPct val="115000"/>
              </a:lnSpc>
              <a:spcBef>
                <a:spcPts val="1600"/>
              </a:spcBef>
              <a:spcAft>
                <a:spcPts val="0"/>
              </a:spcAft>
              <a:buClr>
                <a:schemeClr val="dk2"/>
              </a:buClr>
              <a:buSzPts val="1400"/>
              <a:buFont typeface="Source Code Pro"/>
              <a:buNone/>
              <a:defRPr sz="1400" b="0" i="0" u="none" strike="noStrike" cap="none">
                <a:solidFill>
                  <a:schemeClr val="dk2"/>
                </a:solidFill>
                <a:latin typeface="Source Code Pro"/>
                <a:ea typeface="Source Code Pro"/>
                <a:cs typeface="Source Code Pro"/>
                <a:sym typeface="Source Code Pro"/>
              </a:defRPr>
            </a:lvl6pPr>
            <a:lvl7pPr marL="3200400" marR="0" lvl="6" indent="-228600" algn="l" rtl="0">
              <a:lnSpc>
                <a:spcPct val="115000"/>
              </a:lnSpc>
              <a:spcBef>
                <a:spcPts val="1600"/>
              </a:spcBef>
              <a:spcAft>
                <a:spcPts val="0"/>
              </a:spcAft>
              <a:buClr>
                <a:schemeClr val="dk2"/>
              </a:buClr>
              <a:buSzPts val="1400"/>
              <a:buFont typeface="Source Code Pro"/>
              <a:buNone/>
              <a:defRPr sz="1400" b="0" i="0" u="none" strike="noStrike" cap="none">
                <a:solidFill>
                  <a:schemeClr val="dk2"/>
                </a:solidFill>
                <a:latin typeface="Source Code Pro"/>
                <a:ea typeface="Source Code Pro"/>
                <a:cs typeface="Source Code Pro"/>
                <a:sym typeface="Source Code Pro"/>
              </a:defRPr>
            </a:lvl7pPr>
            <a:lvl8pPr marL="3657600" marR="0" lvl="7" indent="-228600" algn="l" rtl="0">
              <a:lnSpc>
                <a:spcPct val="115000"/>
              </a:lnSpc>
              <a:spcBef>
                <a:spcPts val="1600"/>
              </a:spcBef>
              <a:spcAft>
                <a:spcPts val="0"/>
              </a:spcAft>
              <a:buClr>
                <a:schemeClr val="dk2"/>
              </a:buClr>
              <a:buSzPts val="1400"/>
              <a:buFont typeface="Source Code Pro"/>
              <a:buNone/>
              <a:defRPr sz="1400" b="0" i="0" u="none" strike="noStrike" cap="none">
                <a:solidFill>
                  <a:schemeClr val="dk2"/>
                </a:solidFill>
                <a:latin typeface="Source Code Pro"/>
                <a:ea typeface="Source Code Pro"/>
                <a:cs typeface="Source Code Pro"/>
                <a:sym typeface="Source Code Pro"/>
              </a:defRPr>
            </a:lvl8pPr>
            <a:lvl9pPr marL="4114800" marR="0" lvl="8" indent="-228600" algn="l" rtl="0">
              <a:lnSpc>
                <a:spcPct val="115000"/>
              </a:lnSpc>
              <a:spcBef>
                <a:spcPts val="1600"/>
              </a:spcBef>
              <a:spcAft>
                <a:spcPts val="1600"/>
              </a:spcAft>
              <a:buClr>
                <a:schemeClr val="dk2"/>
              </a:buClr>
              <a:buSzPts val="1400"/>
              <a:buFont typeface="Source Code Pro"/>
              <a:buNone/>
              <a:defRPr sz="1400" b="0" i="0" u="none" strike="noStrike" cap="none">
                <a:solidFill>
                  <a:schemeClr val="dk2"/>
                </a:solidFill>
                <a:latin typeface="Source Code Pro"/>
                <a:ea typeface="Source Code Pro"/>
                <a:cs typeface="Source Code Pro"/>
                <a:sym typeface="Source Code Pro"/>
              </a:defRPr>
            </a:lvl9pPr>
          </a:lstStyle>
          <a:p>
            <a:endParaRPr/>
          </a:p>
        </p:txBody>
      </p:sp>
      <p:sp>
        <p:nvSpPr>
          <p:cNvPr id="49" name="Google Shape;49;p9"/>
          <p:cNvSpPr txBox="1">
            <a:spLocks noGrp="1"/>
          </p:cNvSpPr>
          <p:nvPr>
            <p:ph type="sldNum" idx="12"/>
          </p:nvPr>
        </p:nvSpPr>
        <p:spPr>
          <a:xfrm>
            <a:off x="8556783" y="4749850"/>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solidFill>
                <a:schemeClr val="dk2"/>
              </a:solidFill>
              <a:latin typeface="Source Code Pro"/>
              <a:ea typeface="Source Code Pro"/>
              <a:cs typeface="Source Code Pro"/>
              <a:sym typeface="Source Code Pro"/>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ustom layout 2">
  <p:cSld name="Custom layout 2">
    <p:bg>
      <p:bgPr>
        <a:solidFill>
          <a:srgbClr val="FFFFFF"/>
        </a:solidFill>
        <a:effectLst/>
      </p:bgPr>
    </p:bg>
    <p:spTree>
      <p:nvGrpSpPr>
        <p:cNvPr id="1" name="Shape 50"/>
        <p:cNvGrpSpPr/>
        <p:nvPr/>
      </p:nvGrpSpPr>
      <p:grpSpPr>
        <a:xfrm>
          <a:off x="0" y="0"/>
          <a:ext cx="0" cy="0"/>
          <a:chOff x="0" y="0"/>
          <a:chExt cx="0" cy="0"/>
        </a:xfrm>
      </p:grpSpPr>
      <p:sp>
        <p:nvSpPr>
          <p:cNvPr id="51" name="Google Shape;51;p10"/>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cxnSp>
        <p:nvCxnSpPr>
          <p:cNvPr id="52" name="Google Shape;52;p10"/>
          <p:cNvCxnSpPr/>
          <p:nvPr/>
        </p:nvCxnSpPr>
        <p:spPr>
          <a:xfrm>
            <a:off x="3027472" y="0"/>
            <a:ext cx="0" cy="5133300"/>
          </a:xfrm>
          <a:prstGeom prst="straightConnector1">
            <a:avLst/>
          </a:prstGeom>
          <a:noFill/>
          <a:ln w="9525" cap="flat" cmpd="sng">
            <a:solidFill>
              <a:srgbClr val="F2F2F2"/>
            </a:solidFill>
            <a:prstDash val="solid"/>
            <a:miter lim="8000"/>
            <a:headEnd type="none" w="sm" len="sm"/>
            <a:tailEnd type="none" w="sm" len="sm"/>
          </a:ln>
          <a:effectLst>
            <a:outerShdw blurRad="50799" dist="38100" algn="l" rotWithShape="0">
              <a:srgbClr val="000000">
                <a:alpha val="40000"/>
              </a:srgbClr>
            </a:outerShdw>
          </a:effectLst>
        </p:spPr>
      </p:cxnSp>
      <p:sp>
        <p:nvSpPr>
          <p:cNvPr id="53" name="Google Shape;53;p10"/>
          <p:cNvSpPr/>
          <p:nvPr/>
        </p:nvSpPr>
        <p:spPr>
          <a:xfrm>
            <a:off x="0" y="0"/>
            <a:ext cx="30480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4" name="Google Shape;54;p10"/>
          <p:cNvSpPr txBox="1">
            <a:spLocks noGrp="1"/>
          </p:cNvSpPr>
          <p:nvPr>
            <p:ph type="title"/>
          </p:nvPr>
        </p:nvSpPr>
        <p:spPr>
          <a:xfrm>
            <a:off x="284100" y="307975"/>
            <a:ext cx="2479800" cy="42687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chemeClr val="lt1"/>
              </a:buClr>
              <a:buSzPts val="3000"/>
              <a:buFont typeface="Oswald"/>
              <a:buNone/>
              <a:defRPr sz="3000" b="1" i="0" u="none" strike="noStrike" cap="none">
                <a:solidFill>
                  <a:schemeClr val="lt1"/>
                </a:solidFill>
                <a:latin typeface="Oswald"/>
                <a:ea typeface="Oswald"/>
                <a:cs typeface="Oswald"/>
                <a:sym typeface="Oswald"/>
              </a:defRPr>
            </a:lvl1pPr>
            <a:lvl2pPr lvl="1" indent="0" algn="l" rtl="0">
              <a:lnSpc>
                <a:spcPct val="100000"/>
              </a:lnSpc>
              <a:spcBef>
                <a:spcPts val="0"/>
              </a:spcBef>
              <a:spcAft>
                <a:spcPts val="0"/>
              </a:spcAft>
              <a:buClr>
                <a:schemeClr val="lt1"/>
              </a:buClr>
              <a:buSzPts val="3000"/>
              <a:buFont typeface="Oswald"/>
              <a:buNone/>
              <a:defRPr sz="3000" b="1">
                <a:solidFill>
                  <a:schemeClr val="lt1"/>
                </a:solidFill>
                <a:latin typeface="Oswald"/>
                <a:ea typeface="Oswald"/>
                <a:cs typeface="Oswald"/>
                <a:sym typeface="Oswald"/>
              </a:defRPr>
            </a:lvl2pPr>
            <a:lvl3pPr lvl="2" indent="0" algn="l" rtl="0">
              <a:lnSpc>
                <a:spcPct val="100000"/>
              </a:lnSpc>
              <a:spcBef>
                <a:spcPts val="0"/>
              </a:spcBef>
              <a:spcAft>
                <a:spcPts val="0"/>
              </a:spcAft>
              <a:buClr>
                <a:schemeClr val="lt1"/>
              </a:buClr>
              <a:buSzPts val="3000"/>
              <a:buFont typeface="Oswald"/>
              <a:buNone/>
              <a:defRPr sz="3000" b="1">
                <a:solidFill>
                  <a:schemeClr val="lt1"/>
                </a:solidFill>
                <a:latin typeface="Oswald"/>
                <a:ea typeface="Oswald"/>
                <a:cs typeface="Oswald"/>
                <a:sym typeface="Oswald"/>
              </a:defRPr>
            </a:lvl3pPr>
            <a:lvl4pPr lvl="3" indent="0" algn="l" rtl="0">
              <a:lnSpc>
                <a:spcPct val="100000"/>
              </a:lnSpc>
              <a:spcBef>
                <a:spcPts val="0"/>
              </a:spcBef>
              <a:spcAft>
                <a:spcPts val="0"/>
              </a:spcAft>
              <a:buClr>
                <a:schemeClr val="lt1"/>
              </a:buClr>
              <a:buSzPts val="3000"/>
              <a:buFont typeface="Oswald"/>
              <a:buNone/>
              <a:defRPr sz="3000" b="1">
                <a:solidFill>
                  <a:schemeClr val="lt1"/>
                </a:solidFill>
                <a:latin typeface="Oswald"/>
                <a:ea typeface="Oswald"/>
                <a:cs typeface="Oswald"/>
                <a:sym typeface="Oswald"/>
              </a:defRPr>
            </a:lvl4pPr>
            <a:lvl5pPr lvl="4" indent="0" algn="l" rtl="0">
              <a:lnSpc>
                <a:spcPct val="100000"/>
              </a:lnSpc>
              <a:spcBef>
                <a:spcPts val="0"/>
              </a:spcBef>
              <a:spcAft>
                <a:spcPts val="0"/>
              </a:spcAft>
              <a:buClr>
                <a:schemeClr val="lt1"/>
              </a:buClr>
              <a:buSzPts val="3000"/>
              <a:buFont typeface="Oswald"/>
              <a:buNone/>
              <a:defRPr sz="3000" b="1">
                <a:solidFill>
                  <a:schemeClr val="lt1"/>
                </a:solidFill>
                <a:latin typeface="Oswald"/>
                <a:ea typeface="Oswald"/>
                <a:cs typeface="Oswald"/>
                <a:sym typeface="Oswald"/>
              </a:defRPr>
            </a:lvl5pPr>
            <a:lvl6pPr lvl="5" indent="0" algn="l" rtl="0">
              <a:lnSpc>
                <a:spcPct val="100000"/>
              </a:lnSpc>
              <a:spcBef>
                <a:spcPts val="0"/>
              </a:spcBef>
              <a:spcAft>
                <a:spcPts val="0"/>
              </a:spcAft>
              <a:buClr>
                <a:schemeClr val="lt1"/>
              </a:buClr>
              <a:buSzPts val="3000"/>
              <a:buFont typeface="Oswald"/>
              <a:buNone/>
              <a:defRPr sz="3000" b="1">
                <a:solidFill>
                  <a:schemeClr val="lt1"/>
                </a:solidFill>
                <a:latin typeface="Oswald"/>
                <a:ea typeface="Oswald"/>
                <a:cs typeface="Oswald"/>
                <a:sym typeface="Oswald"/>
              </a:defRPr>
            </a:lvl6pPr>
            <a:lvl7pPr lvl="6" indent="0" algn="l" rtl="0">
              <a:lnSpc>
                <a:spcPct val="100000"/>
              </a:lnSpc>
              <a:spcBef>
                <a:spcPts val="0"/>
              </a:spcBef>
              <a:spcAft>
                <a:spcPts val="0"/>
              </a:spcAft>
              <a:buClr>
                <a:schemeClr val="lt1"/>
              </a:buClr>
              <a:buSzPts val="3000"/>
              <a:buFont typeface="Oswald"/>
              <a:buNone/>
              <a:defRPr sz="3000" b="1">
                <a:solidFill>
                  <a:schemeClr val="lt1"/>
                </a:solidFill>
                <a:latin typeface="Oswald"/>
                <a:ea typeface="Oswald"/>
                <a:cs typeface="Oswald"/>
                <a:sym typeface="Oswald"/>
              </a:defRPr>
            </a:lvl7pPr>
            <a:lvl8pPr lvl="7" indent="0" algn="l" rtl="0">
              <a:lnSpc>
                <a:spcPct val="100000"/>
              </a:lnSpc>
              <a:spcBef>
                <a:spcPts val="0"/>
              </a:spcBef>
              <a:spcAft>
                <a:spcPts val="0"/>
              </a:spcAft>
              <a:buClr>
                <a:schemeClr val="lt1"/>
              </a:buClr>
              <a:buSzPts val="3000"/>
              <a:buFont typeface="Oswald"/>
              <a:buNone/>
              <a:defRPr sz="3000" b="1">
                <a:solidFill>
                  <a:schemeClr val="lt1"/>
                </a:solidFill>
                <a:latin typeface="Oswald"/>
                <a:ea typeface="Oswald"/>
                <a:cs typeface="Oswald"/>
                <a:sym typeface="Oswald"/>
              </a:defRPr>
            </a:lvl8pPr>
            <a:lvl9pPr lvl="8" indent="0" algn="l" rtl="0">
              <a:lnSpc>
                <a:spcPct val="100000"/>
              </a:lnSpc>
              <a:spcBef>
                <a:spcPts val="0"/>
              </a:spcBef>
              <a:spcAft>
                <a:spcPts val="0"/>
              </a:spcAft>
              <a:buClr>
                <a:schemeClr val="lt1"/>
              </a:buClr>
              <a:buSzPts val="3000"/>
              <a:buFont typeface="Oswald"/>
              <a:buNone/>
              <a:defRPr sz="3000" b="1">
                <a:solidFill>
                  <a:schemeClr val="lt1"/>
                </a:solidFill>
                <a:latin typeface="Oswald"/>
                <a:ea typeface="Oswald"/>
                <a:cs typeface="Oswald"/>
                <a:sym typeface="Oswald"/>
              </a:defRPr>
            </a:lvl9pPr>
          </a:lstStyle>
          <a:p>
            <a:endParaRPr/>
          </a:p>
        </p:txBody>
      </p:sp>
      <p:sp>
        <p:nvSpPr>
          <p:cNvPr id="55" name="Google Shape;55;p10"/>
          <p:cNvSpPr txBox="1">
            <a:spLocks noGrp="1"/>
          </p:cNvSpPr>
          <p:nvPr>
            <p:ph type="body" idx="1"/>
          </p:nvPr>
        </p:nvSpPr>
        <p:spPr>
          <a:xfrm>
            <a:off x="3381100" y="307975"/>
            <a:ext cx="5451300" cy="42687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chemeClr val="dk2"/>
              </a:buClr>
              <a:buSzPts val="1800"/>
              <a:buFont typeface="Source Code Pro"/>
              <a:buNone/>
              <a:defRPr sz="1800" b="0" i="0" u="none" strike="noStrike" cap="none">
                <a:solidFill>
                  <a:schemeClr val="dk2"/>
                </a:solidFill>
                <a:latin typeface="Source Code Pro"/>
                <a:ea typeface="Source Code Pro"/>
                <a:cs typeface="Source Code Pro"/>
                <a:sym typeface="Source Code Pro"/>
              </a:defRPr>
            </a:lvl1pPr>
            <a:lvl2pPr marL="914400" marR="0" lvl="1" indent="-228600" algn="l" rtl="0">
              <a:lnSpc>
                <a:spcPct val="115000"/>
              </a:lnSpc>
              <a:spcBef>
                <a:spcPts val="1600"/>
              </a:spcBef>
              <a:spcAft>
                <a:spcPts val="0"/>
              </a:spcAft>
              <a:buClr>
                <a:schemeClr val="dk2"/>
              </a:buClr>
              <a:buSzPts val="1400"/>
              <a:buFont typeface="Source Code Pro"/>
              <a:buNone/>
              <a:defRPr sz="1400" b="0" i="0" u="none" strike="noStrike" cap="none">
                <a:solidFill>
                  <a:schemeClr val="dk2"/>
                </a:solidFill>
                <a:latin typeface="Source Code Pro"/>
                <a:ea typeface="Source Code Pro"/>
                <a:cs typeface="Source Code Pro"/>
                <a:sym typeface="Source Code Pro"/>
              </a:defRPr>
            </a:lvl2pPr>
            <a:lvl3pPr marL="1371600" marR="0" lvl="2" indent="-228600" algn="l" rtl="0">
              <a:lnSpc>
                <a:spcPct val="115000"/>
              </a:lnSpc>
              <a:spcBef>
                <a:spcPts val="1600"/>
              </a:spcBef>
              <a:spcAft>
                <a:spcPts val="0"/>
              </a:spcAft>
              <a:buClr>
                <a:schemeClr val="dk2"/>
              </a:buClr>
              <a:buSzPts val="1400"/>
              <a:buFont typeface="Source Code Pro"/>
              <a:buNone/>
              <a:defRPr sz="1400" b="0" i="0" u="none" strike="noStrike" cap="none">
                <a:solidFill>
                  <a:schemeClr val="dk2"/>
                </a:solidFill>
                <a:latin typeface="Source Code Pro"/>
                <a:ea typeface="Source Code Pro"/>
                <a:cs typeface="Source Code Pro"/>
                <a:sym typeface="Source Code Pro"/>
              </a:defRPr>
            </a:lvl3pPr>
            <a:lvl4pPr marL="1828800" marR="0" lvl="3" indent="-228600" algn="l" rtl="0">
              <a:lnSpc>
                <a:spcPct val="115000"/>
              </a:lnSpc>
              <a:spcBef>
                <a:spcPts val="1600"/>
              </a:spcBef>
              <a:spcAft>
                <a:spcPts val="0"/>
              </a:spcAft>
              <a:buClr>
                <a:schemeClr val="dk2"/>
              </a:buClr>
              <a:buSzPts val="1400"/>
              <a:buFont typeface="Source Code Pro"/>
              <a:buNone/>
              <a:defRPr sz="1400" b="0" i="0" u="none" strike="noStrike" cap="none">
                <a:solidFill>
                  <a:schemeClr val="dk2"/>
                </a:solidFill>
                <a:latin typeface="Source Code Pro"/>
                <a:ea typeface="Source Code Pro"/>
                <a:cs typeface="Source Code Pro"/>
                <a:sym typeface="Source Code Pro"/>
              </a:defRPr>
            </a:lvl4pPr>
            <a:lvl5pPr marL="2286000" marR="0" lvl="4" indent="-228600" algn="l" rtl="0">
              <a:lnSpc>
                <a:spcPct val="115000"/>
              </a:lnSpc>
              <a:spcBef>
                <a:spcPts val="1600"/>
              </a:spcBef>
              <a:spcAft>
                <a:spcPts val="0"/>
              </a:spcAft>
              <a:buClr>
                <a:schemeClr val="dk2"/>
              </a:buClr>
              <a:buSzPts val="1400"/>
              <a:buFont typeface="Source Code Pro"/>
              <a:buNone/>
              <a:defRPr sz="1400" b="0" i="0" u="none" strike="noStrike" cap="none">
                <a:solidFill>
                  <a:schemeClr val="dk2"/>
                </a:solidFill>
                <a:latin typeface="Source Code Pro"/>
                <a:ea typeface="Source Code Pro"/>
                <a:cs typeface="Source Code Pro"/>
                <a:sym typeface="Source Code Pro"/>
              </a:defRPr>
            </a:lvl5pPr>
            <a:lvl6pPr marL="2743200" marR="0" lvl="5" indent="-228600" algn="l" rtl="0">
              <a:lnSpc>
                <a:spcPct val="115000"/>
              </a:lnSpc>
              <a:spcBef>
                <a:spcPts val="1600"/>
              </a:spcBef>
              <a:spcAft>
                <a:spcPts val="0"/>
              </a:spcAft>
              <a:buClr>
                <a:schemeClr val="dk2"/>
              </a:buClr>
              <a:buSzPts val="1400"/>
              <a:buFont typeface="Source Code Pro"/>
              <a:buNone/>
              <a:defRPr sz="1400" b="0" i="0" u="none" strike="noStrike" cap="none">
                <a:solidFill>
                  <a:schemeClr val="dk2"/>
                </a:solidFill>
                <a:latin typeface="Source Code Pro"/>
                <a:ea typeface="Source Code Pro"/>
                <a:cs typeface="Source Code Pro"/>
                <a:sym typeface="Source Code Pro"/>
              </a:defRPr>
            </a:lvl6pPr>
            <a:lvl7pPr marL="3200400" marR="0" lvl="6" indent="-228600" algn="l" rtl="0">
              <a:lnSpc>
                <a:spcPct val="115000"/>
              </a:lnSpc>
              <a:spcBef>
                <a:spcPts val="1600"/>
              </a:spcBef>
              <a:spcAft>
                <a:spcPts val="0"/>
              </a:spcAft>
              <a:buClr>
                <a:schemeClr val="dk2"/>
              </a:buClr>
              <a:buSzPts val="1400"/>
              <a:buFont typeface="Source Code Pro"/>
              <a:buNone/>
              <a:defRPr sz="1400" b="0" i="0" u="none" strike="noStrike" cap="none">
                <a:solidFill>
                  <a:schemeClr val="dk2"/>
                </a:solidFill>
                <a:latin typeface="Source Code Pro"/>
                <a:ea typeface="Source Code Pro"/>
                <a:cs typeface="Source Code Pro"/>
                <a:sym typeface="Source Code Pro"/>
              </a:defRPr>
            </a:lvl7pPr>
            <a:lvl8pPr marL="3657600" marR="0" lvl="7" indent="-228600" algn="l" rtl="0">
              <a:lnSpc>
                <a:spcPct val="115000"/>
              </a:lnSpc>
              <a:spcBef>
                <a:spcPts val="1600"/>
              </a:spcBef>
              <a:spcAft>
                <a:spcPts val="0"/>
              </a:spcAft>
              <a:buClr>
                <a:schemeClr val="dk2"/>
              </a:buClr>
              <a:buSzPts val="1400"/>
              <a:buFont typeface="Source Code Pro"/>
              <a:buNone/>
              <a:defRPr sz="1400" b="0" i="0" u="none" strike="noStrike" cap="none">
                <a:solidFill>
                  <a:schemeClr val="dk2"/>
                </a:solidFill>
                <a:latin typeface="Source Code Pro"/>
                <a:ea typeface="Source Code Pro"/>
                <a:cs typeface="Source Code Pro"/>
                <a:sym typeface="Source Code Pro"/>
              </a:defRPr>
            </a:lvl8pPr>
            <a:lvl9pPr marL="4114800" marR="0" lvl="8" indent="-228600" algn="l" rtl="0">
              <a:lnSpc>
                <a:spcPct val="115000"/>
              </a:lnSpc>
              <a:spcBef>
                <a:spcPts val="1600"/>
              </a:spcBef>
              <a:spcAft>
                <a:spcPts val="1600"/>
              </a:spcAft>
              <a:buClr>
                <a:schemeClr val="dk2"/>
              </a:buClr>
              <a:buSzPts val="1400"/>
              <a:buFont typeface="Source Code Pro"/>
              <a:buNone/>
              <a:defRPr sz="1400" b="0" i="0" u="none" strike="noStrike" cap="none">
                <a:solidFill>
                  <a:schemeClr val="dk2"/>
                </a:solidFill>
                <a:latin typeface="Source Code Pro"/>
                <a:ea typeface="Source Code Pro"/>
                <a:cs typeface="Source Code Pro"/>
                <a:sym typeface="Source Code Pro"/>
              </a:defRPr>
            </a:lvl9pPr>
          </a:lstStyle>
          <a:p>
            <a:endParaRPr/>
          </a:p>
        </p:txBody>
      </p:sp>
      <p:sp>
        <p:nvSpPr>
          <p:cNvPr id="56" name="Google Shape;56;p10"/>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latin typeface="Source Code Pro"/>
              <a:ea typeface="Source Code Pro"/>
              <a:cs typeface="Source Code Pro"/>
              <a:sym typeface="Source Code Pro"/>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4"/>
        <p:cNvGrpSpPr/>
        <p:nvPr/>
      </p:nvGrpSpPr>
      <p:grpSpPr>
        <a:xfrm>
          <a:off x="0" y="0"/>
          <a:ext cx="0" cy="0"/>
          <a:chOff x="0" y="0"/>
          <a:chExt cx="0" cy="0"/>
        </a:xfrm>
      </p:grpSpPr>
      <p:cxnSp>
        <p:nvCxnSpPr>
          <p:cNvPr id="65" name="Google Shape;65;p12"/>
          <p:cNvCxnSpPr/>
          <p:nvPr/>
        </p:nvCxnSpPr>
        <p:spPr>
          <a:xfrm>
            <a:off x="418675" y="1457787"/>
            <a:ext cx="614100" cy="0"/>
          </a:xfrm>
          <a:prstGeom prst="straightConnector1">
            <a:avLst/>
          </a:prstGeom>
          <a:noFill/>
          <a:ln w="19050" cap="flat" cmpd="sng">
            <a:solidFill>
              <a:schemeClr val="dk2"/>
            </a:solidFill>
            <a:prstDash val="lgDash"/>
            <a:round/>
            <a:headEnd type="none" w="sm" len="sm"/>
            <a:tailEnd type="none" w="sm" len="sm"/>
          </a:ln>
        </p:spPr>
      </p:cxnSp>
      <p:sp>
        <p:nvSpPr>
          <p:cNvPr id="66" name="Google Shape;66;p12"/>
          <p:cNvSpPr txBox="1">
            <a:spLocks noGrp="1"/>
          </p:cNvSpPr>
          <p:nvPr>
            <p:ph type="title"/>
          </p:nvPr>
        </p:nvSpPr>
        <p:spPr>
          <a:xfrm>
            <a:off x="311700" y="631800"/>
            <a:ext cx="2808000" cy="755700"/>
          </a:xfrm>
          <a:prstGeom prst="rect">
            <a:avLst/>
          </a:prstGeom>
          <a:noFill/>
          <a:ln>
            <a:noFill/>
          </a:ln>
        </p:spPr>
        <p:txBody>
          <a:bodyPr spcFirstLastPara="1" wrap="square" lIns="91425" tIns="91425" rIns="91425" bIns="91425" anchor="b" anchorCtr="0">
            <a:noAutofit/>
          </a:bodyPr>
          <a:lstStyle>
            <a:lvl1pPr marL="0" marR="0" lvl="0" indent="0" algn="l" rtl="0">
              <a:lnSpc>
                <a:spcPct val="100000"/>
              </a:lnSpc>
              <a:spcBef>
                <a:spcPts val="0"/>
              </a:spcBef>
              <a:spcAft>
                <a:spcPts val="0"/>
              </a:spcAft>
              <a:buClr>
                <a:schemeClr val="dk2"/>
              </a:buClr>
              <a:buSzPts val="2400"/>
              <a:buFont typeface="Oswald"/>
              <a:buNone/>
              <a:defRPr sz="2400" b="0" i="0" u="none" strike="noStrike" cap="none">
                <a:solidFill>
                  <a:schemeClr val="dk2"/>
                </a:solidFill>
                <a:latin typeface="Oswald"/>
                <a:ea typeface="Oswald"/>
                <a:cs typeface="Oswald"/>
                <a:sym typeface="Oswald"/>
              </a:defRPr>
            </a:lvl1pPr>
            <a:lvl2pPr lvl="1" indent="0" rtl="0">
              <a:spcBef>
                <a:spcPts val="0"/>
              </a:spcBef>
              <a:spcAft>
                <a:spcPts val="0"/>
              </a:spcAft>
              <a:buClr>
                <a:schemeClr val="dk2"/>
              </a:buClr>
              <a:buSzPts val="2400"/>
              <a:buFont typeface="Oswald"/>
              <a:buNone/>
              <a:defRPr sz="2400">
                <a:solidFill>
                  <a:schemeClr val="dk2"/>
                </a:solidFill>
                <a:latin typeface="Oswald"/>
                <a:ea typeface="Oswald"/>
                <a:cs typeface="Oswald"/>
                <a:sym typeface="Oswald"/>
              </a:defRPr>
            </a:lvl2pPr>
            <a:lvl3pPr lvl="2" indent="0" rtl="0">
              <a:spcBef>
                <a:spcPts val="0"/>
              </a:spcBef>
              <a:spcAft>
                <a:spcPts val="0"/>
              </a:spcAft>
              <a:buClr>
                <a:schemeClr val="dk2"/>
              </a:buClr>
              <a:buSzPts val="2400"/>
              <a:buFont typeface="Oswald"/>
              <a:buNone/>
              <a:defRPr sz="2400">
                <a:solidFill>
                  <a:schemeClr val="dk2"/>
                </a:solidFill>
                <a:latin typeface="Oswald"/>
                <a:ea typeface="Oswald"/>
                <a:cs typeface="Oswald"/>
                <a:sym typeface="Oswald"/>
              </a:defRPr>
            </a:lvl3pPr>
            <a:lvl4pPr lvl="3" indent="0" rtl="0">
              <a:spcBef>
                <a:spcPts val="0"/>
              </a:spcBef>
              <a:spcAft>
                <a:spcPts val="0"/>
              </a:spcAft>
              <a:buClr>
                <a:schemeClr val="dk2"/>
              </a:buClr>
              <a:buSzPts val="2400"/>
              <a:buFont typeface="Oswald"/>
              <a:buNone/>
              <a:defRPr sz="2400">
                <a:solidFill>
                  <a:schemeClr val="dk2"/>
                </a:solidFill>
                <a:latin typeface="Oswald"/>
                <a:ea typeface="Oswald"/>
                <a:cs typeface="Oswald"/>
                <a:sym typeface="Oswald"/>
              </a:defRPr>
            </a:lvl4pPr>
            <a:lvl5pPr lvl="4" indent="0" rtl="0">
              <a:spcBef>
                <a:spcPts val="0"/>
              </a:spcBef>
              <a:spcAft>
                <a:spcPts val="0"/>
              </a:spcAft>
              <a:buClr>
                <a:schemeClr val="dk2"/>
              </a:buClr>
              <a:buSzPts val="2400"/>
              <a:buFont typeface="Oswald"/>
              <a:buNone/>
              <a:defRPr sz="2400">
                <a:solidFill>
                  <a:schemeClr val="dk2"/>
                </a:solidFill>
                <a:latin typeface="Oswald"/>
                <a:ea typeface="Oswald"/>
                <a:cs typeface="Oswald"/>
                <a:sym typeface="Oswald"/>
              </a:defRPr>
            </a:lvl5pPr>
            <a:lvl6pPr lvl="5" indent="0" rtl="0">
              <a:spcBef>
                <a:spcPts val="0"/>
              </a:spcBef>
              <a:spcAft>
                <a:spcPts val="0"/>
              </a:spcAft>
              <a:buClr>
                <a:schemeClr val="dk2"/>
              </a:buClr>
              <a:buSzPts val="2400"/>
              <a:buFont typeface="Oswald"/>
              <a:buNone/>
              <a:defRPr sz="2400">
                <a:solidFill>
                  <a:schemeClr val="dk2"/>
                </a:solidFill>
                <a:latin typeface="Oswald"/>
                <a:ea typeface="Oswald"/>
                <a:cs typeface="Oswald"/>
                <a:sym typeface="Oswald"/>
              </a:defRPr>
            </a:lvl6pPr>
            <a:lvl7pPr lvl="6" indent="0" rtl="0">
              <a:spcBef>
                <a:spcPts val="0"/>
              </a:spcBef>
              <a:spcAft>
                <a:spcPts val="0"/>
              </a:spcAft>
              <a:buClr>
                <a:schemeClr val="dk2"/>
              </a:buClr>
              <a:buSzPts val="2400"/>
              <a:buFont typeface="Oswald"/>
              <a:buNone/>
              <a:defRPr sz="2400">
                <a:solidFill>
                  <a:schemeClr val="dk2"/>
                </a:solidFill>
                <a:latin typeface="Oswald"/>
                <a:ea typeface="Oswald"/>
                <a:cs typeface="Oswald"/>
                <a:sym typeface="Oswald"/>
              </a:defRPr>
            </a:lvl7pPr>
            <a:lvl8pPr lvl="7" indent="0" rtl="0">
              <a:spcBef>
                <a:spcPts val="0"/>
              </a:spcBef>
              <a:spcAft>
                <a:spcPts val="0"/>
              </a:spcAft>
              <a:buClr>
                <a:schemeClr val="dk2"/>
              </a:buClr>
              <a:buSzPts val="2400"/>
              <a:buFont typeface="Oswald"/>
              <a:buNone/>
              <a:defRPr sz="2400">
                <a:solidFill>
                  <a:schemeClr val="dk2"/>
                </a:solidFill>
                <a:latin typeface="Oswald"/>
                <a:ea typeface="Oswald"/>
                <a:cs typeface="Oswald"/>
                <a:sym typeface="Oswald"/>
              </a:defRPr>
            </a:lvl8pPr>
            <a:lvl9pPr lvl="8" indent="0" rtl="0">
              <a:spcBef>
                <a:spcPts val="0"/>
              </a:spcBef>
              <a:spcAft>
                <a:spcPts val="0"/>
              </a:spcAft>
              <a:buClr>
                <a:schemeClr val="dk2"/>
              </a:buClr>
              <a:buSzPts val="2400"/>
              <a:buFont typeface="Oswald"/>
              <a:buNone/>
              <a:defRPr sz="2400">
                <a:solidFill>
                  <a:schemeClr val="dk2"/>
                </a:solidFill>
                <a:latin typeface="Oswald"/>
                <a:ea typeface="Oswald"/>
                <a:cs typeface="Oswald"/>
                <a:sym typeface="Oswald"/>
              </a:defRPr>
            </a:lvl9pPr>
          </a:lstStyle>
          <a:p>
            <a:endParaRPr/>
          </a:p>
        </p:txBody>
      </p:sp>
      <p:sp>
        <p:nvSpPr>
          <p:cNvPr id="67" name="Google Shape;67;p12"/>
          <p:cNvSpPr txBox="1">
            <a:spLocks noGrp="1"/>
          </p:cNvSpPr>
          <p:nvPr>
            <p:ph type="body" idx="1"/>
          </p:nvPr>
        </p:nvSpPr>
        <p:spPr>
          <a:xfrm>
            <a:off x="311700" y="1618203"/>
            <a:ext cx="2808000" cy="2950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chemeClr val="dk2"/>
              </a:buClr>
              <a:buSzPts val="1200"/>
              <a:buFont typeface="Source Code Pro"/>
              <a:buNone/>
              <a:defRPr sz="1200" b="0" i="0" u="none" strike="noStrike" cap="none">
                <a:solidFill>
                  <a:schemeClr val="dk2"/>
                </a:solidFill>
                <a:latin typeface="Source Code Pro"/>
                <a:ea typeface="Source Code Pro"/>
                <a:cs typeface="Source Code Pro"/>
                <a:sym typeface="Source Code Pro"/>
              </a:defRPr>
            </a:lvl1pPr>
            <a:lvl2pPr marL="914400" marR="0" lvl="1" indent="-228600" algn="l" rtl="0">
              <a:lnSpc>
                <a:spcPct val="115000"/>
              </a:lnSpc>
              <a:spcBef>
                <a:spcPts val="1600"/>
              </a:spcBef>
              <a:spcAft>
                <a:spcPts val="0"/>
              </a:spcAft>
              <a:buClr>
                <a:schemeClr val="dk2"/>
              </a:buClr>
              <a:buSzPts val="1200"/>
              <a:buFont typeface="Source Code Pro"/>
              <a:buNone/>
              <a:defRPr sz="1200" b="0" i="0" u="none" strike="noStrike" cap="none">
                <a:solidFill>
                  <a:schemeClr val="dk2"/>
                </a:solidFill>
                <a:latin typeface="Source Code Pro"/>
                <a:ea typeface="Source Code Pro"/>
                <a:cs typeface="Source Code Pro"/>
                <a:sym typeface="Source Code Pro"/>
              </a:defRPr>
            </a:lvl2pPr>
            <a:lvl3pPr marL="1371600" marR="0" lvl="2" indent="-228600" algn="l" rtl="0">
              <a:lnSpc>
                <a:spcPct val="115000"/>
              </a:lnSpc>
              <a:spcBef>
                <a:spcPts val="1600"/>
              </a:spcBef>
              <a:spcAft>
                <a:spcPts val="0"/>
              </a:spcAft>
              <a:buClr>
                <a:schemeClr val="dk2"/>
              </a:buClr>
              <a:buSzPts val="1200"/>
              <a:buFont typeface="Source Code Pro"/>
              <a:buNone/>
              <a:defRPr sz="1200" b="0" i="0" u="none" strike="noStrike" cap="none">
                <a:solidFill>
                  <a:schemeClr val="dk2"/>
                </a:solidFill>
                <a:latin typeface="Source Code Pro"/>
                <a:ea typeface="Source Code Pro"/>
                <a:cs typeface="Source Code Pro"/>
                <a:sym typeface="Source Code Pro"/>
              </a:defRPr>
            </a:lvl3pPr>
            <a:lvl4pPr marL="1828800" marR="0" lvl="3" indent="-228600" algn="l" rtl="0">
              <a:lnSpc>
                <a:spcPct val="115000"/>
              </a:lnSpc>
              <a:spcBef>
                <a:spcPts val="1600"/>
              </a:spcBef>
              <a:spcAft>
                <a:spcPts val="0"/>
              </a:spcAft>
              <a:buClr>
                <a:schemeClr val="dk2"/>
              </a:buClr>
              <a:buSzPts val="1200"/>
              <a:buFont typeface="Source Code Pro"/>
              <a:buNone/>
              <a:defRPr sz="1200" b="0" i="0" u="none" strike="noStrike" cap="none">
                <a:solidFill>
                  <a:schemeClr val="dk2"/>
                </a:solidFill>
                <a:latin typeface="Source Code Pro"/>
                <a:ea typeface="Source Code Pro"/>
                <a:cs typeface="Source Code Pro"/>
                <a:sym typeface="Source Code Pro"/>
              </a:defRPr>
            </a:lvl4pPr>
            <a:lvl5pPr marL="2286000" marR="0" lvl="4" indent="-228600" algn="l" rtl="0">
              <a:lnSpc>
                <a:spcPct val="115000"/>
              </a:lnSpc>
              <a:spcBef>
                <a:spcPts val="1600"/>
              </a:spcBef>
              <a:spcAft>
                <a:spcPts val="0"/>
              </a:spcAft>
              <a:buClr>
                <a:schemeClr val="dk2"/>
              </a:buClr>
              <a:buSzPts val="1200"/>
              <a:buFont typeface="Source Code Pro"/>
              <a:buNone/>
              <a:defRPr sz="1200" b="0" i="0" u="none" strike="noStrike" cap="none">
                <a:solidFill>
                  <a:schemeClr val="dk2"/>
                </a:solidFill>
                <a:latin typeface="Source Code Pro"/>
                <a:ea typeface="Source Code Pro"/>
                <a:cs typeface="Source Code Pro"/>
                <a:sym typeface="Source Code Pro"/>
              </a:defRPr>
            </a:lvl5pPr>
            <a:lvl6pPr marL="2743200" marR="0" lvl="5" indent="-228600" algn="l" rtl="0">
              <a:lnSpc>
                <a:spcPct val="115000"/>
              </a:lnSpc>
              <a:spcBef>
                <a:spcPts val="1600"/>
              </a:spcBef>
              <a:spcAft>
                <a:spcPts val="0"/>
              </a:spcAft>
              <a:buClr>
                <a:schemeClr val="dk2"/>
              </a:buClr>
              <a:buSzPts val="1200"/>
              <a:buFont typeface="Source Code Pro"/>
              <a:buNone/>
              <a:defRPr sz="1200" b="0" i="0" u="none" strike="noStrike" cap="none">
                <a:solidFill>
                  <a:schemeClr val="dk2"/>
                </a:solidFill>
                <a:latin typeface="Source Code Pro"/>
                <a:ea typeface="Source Code Pro"/>
                <a:cs typeface="Source Code Pro"/>
                <a:sym typeface="Source Code Pro"/>
              </a:defRPr>
            </a:lvl6pPr>
            <a:lvl7pPr marL="3200400" marR="0" lvl="6" indent="-228600" algn="l" rtl="0">
              <a:lnSpc>
                <a:spcPct val="115000"/>
              </a:lnSpc>
              <a:spcBef>
                <a:spcPts val="1600"/>
              </a:spcBef>
              <a:spcAft>
                <a:spcPts val="0"/>
              </a:spcAft>
              <a:buClr>
                <a:schemeClr val="dk2"/>
              </a:buClr>
              <a:buSzPts val="1200"/>
              <a:buFont typeface="Source Code Pro"/>
              <a:buNone/>
              <a:defRPr sz="1200" b="0" i="0" u="none" strike="noStrike" cap="none">
                <a:solidFill>
                  <a:schemeClr val="dk2"/>
                </a:solidFill>
                <a:latin typeface="Source Code Pro"/>
                <a:ea typeface="Source Code Pro"/>
                <a:cs typeface="Source Code Pro"/>
                <a:sym typeface="Source Code Pro"/>
              </a:defRPr>
            </a:lvl7pPr>
            <a:lvl8pPr marL="3657600" marR="0" lvl="7" indent="-228600" algn="l" rtl="0">
              <a:lnSpc>
                <a:spcPct val="115000"/>
              </a:lnSpc>
              <a:spcBef>
                <a:spcPts val="1600"/>
              </a:spcBef>
              <a:spcAft>
                <a:spcPts val="0"/>
              </a:spcAft>
              <a:buClr>
                <a:schemeClr val="dk2"/>
              </a:buClr>
              <a:buSzPts val="1200"/>
              <a:buFont typeface="Source Code Pro"/>
              <a:buNone/>
              <a:defRPr sz="1200" b="0" i="0" u="none" strike="noStrike" cap="none">
                <a:solidFill>
                  <a:schemeClr val="dk2"/>
                </a:solidFill>
                <a:latin typeface="Source Code Pro"/>
                <a:ea typeface="Source Code Pro"/>
                <a:cs typeface="Source Code Pro"/>
                <a:sym typeface="Source Code Pro"/>
              </a:defRPr>
            </a:lvl8pPr>
            <a:lvl9pPr marL="4114800" marR="0" lvl="8" indent="-228600" algn="l" rtl="0">
              <a:lnSpc>
                <a:spcPct val="115000"/>
              </a:lnSpc>
              <a:spcBef>
                <a:spcPts val="1600"/>
              </a:spcBef>
              <a:spcAft>
                <a:spcPts val="1600"/>
              </a:spcAft>
              <a:buClr>
                <a:schemeClr val="dk2"/>
              </a:buClr>
              <a:buSzPts val="1200"/>
              <a:buFont typeface="Source Code Pro"/>
              <a:buNone/>
              <a:defRPr sz="1200" b="0" i="0" u="none" strike="noStrike" cap="none">
                <a:solidFill>
                  <a:schemeClr val="dk2"/>
                </a:solidFill>
                <a:latin typeface="Source Code Pro"/>
                <a:ea typeface="Source Code Pro"/>
                <a:cs typeface="Source Code Pro"/>
                <a:sym typeface="Source Code Pro"/>
              </a:defRPr>
            </a:lvl9pPr>
          </a:lstStyle>
          <a:p>
            <a:endParaRPr/>
          </a:p>
        </p:txBody>
      </p:sp>
      <p:sp>
        <p:nvSpPr>
          <p:cNvPr id="68" name="Google Shape;68;p12"/>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sz="1000" dirty="0">
              <a:solidFill>
                <a:schemeClr val="dk2"/>
              </a:solidFill>
              <a:latin typeface="Source Code Pro"/>
              <a:ea typeface="Source Code Pro"/>
              <a:cs typeface="Source Code Pro"/>
              <a:sym typeface="Source Code Pro"/>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72500"/>
            <a:ext cx="8520600" cy="733500"/>
          </a:xfrm>
          <a:prstGeom prst="rect">
            <a:avLst/>
          </a:prstGeom>
          <a:noFill/>
          <a:ln>
            <a:noFill/>
          </a:ln>
        </p:spPr>
        <p:txBody>
          <a:bodyPr spcFirstLastPara="1" wrap="square" lIns="91425" tIns="91425" rIns="91425" bIns="91425" anchor="b" anchorCtr="0">
            <a:noAutofit/>
          </a:bodyPr>
          <a:lstStyle>
            <a:lvl1pPr marL="0" marR="0" lvl="0" indent="0" algn="l" rtl="0">
              <a:lnSpc>
                <a:spcPct val="100000"/>
              </a:lnSpc>
              <a:spcBef>
                <a:spcPts val="0"/>
              </a:spcBef>
              <a:spcAft>
                <a:spcPts val="0"/>
              </a:spcAft>
              <a:buClr>
                <a:schemeClr val="dk2"/>
              </a:buClr>
              <a:buSzPts val="3000"/>
              <a:buFont typeface="Oswald"/>
              <a:buNone/>
              <a:defRPr sz="3000" b="0" i="0" u="none" strike="noStrike" cap="none">
                <a:solidFill>
                  <a:schemeClr val="dk2"/>
                </a:solidFill>
                <a:latin typeface="Oswald"/>
                <a:ea typeface="Oswald"/>
                <a:cs typeface="Oswald"/>
                <a:sym typeface="Oswald"/>
              </a:defRPr>
            </a:lvl1pPr>
            <a:lvl2pPr lvl="1" indent="0"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2pPr>
            <a:lvl3pPr lvl="2" indent="0"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3pPr>
            <a:lvl4pPr lvl="3" indent="0"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4pPr>
            <a:lvl5pPr lvl="4" indent="0"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5pPr>
            <a:lvl6pPr lvl="5" indent="0"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6pPr>
            <a:lvl7pPr lvl="6" indent="0"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7pPr>
            <a:lvl8pPr lvl="7" indent="0"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8pPr>
            <a:lvl9pPr lvl="8" indent="0"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468825"/>
            <a:ext cx="8520600" cy="30999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chemeClr val="dk2"/>
              </a:buClr>
              <a:buSzPts val="1800"/>
              <a:buFont typeface="Source Code Pro"/>
              <a:buNone/>
              <a:defRPr sz="1800" b="0" i="0" u="none" strike="noStrike" cap="none">
                <a:solidFill>
                  <a:schemeClr val="dk2"/>
                </a:solidFill>
                <a:latin typeface="Source Code Pro"/>
                <a:ea typeface="Source Code Pro"/>
                <a:cs typeface="Source Code Pro"/>
                <a:sym typeface="Source Code Pro"/>
              </a:defRPr>
            </a:lvl1pPr>
            <a:lvl2pPr marL="914400" marR="0" lvl="1" indent="-228600" algn="l" rtl="0">
              <a:lnSpc>
                <a:spcPct val="115000"/>
              </a:lnSpc>
              <a:spcBef>
                <a:spcPts val="1600"/>
              </a:spcBef>
              <a:spcAft>
                <a:spcPts val="0"/>
              </a:spcAft>
              <a:buClr>
                <a:schemeClr val="dk2"/>
              </a:buClr>
              <a:buSzPts val="1400"/>
              <a:buFont typeface="Source Code Pro"/>
              <a:buNone/>
              <a:defRPr sz="1400" b="0" i="0" u="none" strike="noStrike" cap="none">
                <a:solidFill>
                  <a:schemeClr val="dk2"/>
                </a:solidFill>
                <a:latin typeface="Source Code Pro"/>
                <a:ea typeface="Source Code Pro"/>
                <a:cs typeface="Source Code Pro"/>
                <a:sym typeface="Source Code Pro"/>
              </a:defRPr>
            </a:lvl2pPr>
            <a:lvl3pPr marL="1371600" marR="0" lvl="2" indent="-228600" algn="l" rtl="0">
              <a:lnSpc>
                <a:spcPct val="115000"/>
              </a:lnSpc>
              <a:spcBef>
                <a:spcPts val="1600"/>
              </a:spcBef>
              <a:spcAft>
                <a:spcPts val="0"/>
              </a:spcAft>
              <a:buClr>
                <a:schemeClr val="dk2"/>
              </a:buClr>
              <a:buSzPts val="1400"/>
              <a:buFont typeface="Source Code Pro"/>
              <a:buNone/>
              <a:defRPr sz="1400" b="0" i="0" u="none" strike="noStrike" cap="none">
                <a:solidFill>
                  <a:schemeClr val="dk2"/>
                </a:solidFill>
                <a:latin typeface="Source Code Pro"/>
                <a:ea typeface="Source Code Pro"/>
                <a:cs typeface="Source Code Pro"/>
                <a:sym typeface="Source Code Pro"/>
              </a:defRPr>
            </a:lvl3pPr>
            <a:lvl4pPr marL="1828800" marR="0" lvl="3" indent="-228600" algn="l" rtl="0">
              <a:lnSpc>
                <a:spcPct val="115000"/>
              </a:lnSpc>
              <a:spcBef>
                <a:spcPts val="1600"/>
              </a:spcBef>
              <a:spcAft>
                <a:spcPts val="0"/>
              </a:spcAft>
              <a:buClr>
                <a:schemeClr val="dk2"/>
              </a:buClr>
              <a:buSzPts val="1400"/>
              <a:buFont typeface="Source Code Pro"/>
              <a:buNone/>
              <a:defRPr sz="1400" b="0" i="0" u="none" strike="noStrike" cap="none">
                <a:solidFill>
                  <a:schemeClr val="dk2"/>
                </a:solidFill>
                <a:latin typeface="Source Code Pro"/>
                <a:ea typeface="Source Code Pro"/>
                <a:cs typeface="Source Code Pro"/>
                <a:sym typeface="Source Code Pro"/>
              </a:defRPr>
            </a:lvl4pPr>
            <a:lvl5pPr marL="2286000" marR="0" lvl="4" indent="-228600" algn="l" rtl="0">
              <a:lnSpc>
                <a:spcPct val="115000"/>
              </a:lnSpc>
              <a:spcBef>
                <a:spcPts val="1600"/>
              </a:spcBef>
              <a:spcAft>
                <a:spcPts val="0"/>
              </a:spcAft>
              <a:buClr>
                <a:schemeClr val="dk2"/>
              </a:buClr>
              <a:buSzPts val="1400"/>
              <a:buFont typeface="Source Code Pro"/>
              <a:buNone/>
              <a:defRPr sz="1400" b="0" i="0" u="none" strike="noStrike" cap="none">
                <a:solidFill>
                  <a:schemeClr val="dk2"/>
                </a:solidFill>
                <a:latin typeface="Source Code Pro"/>
                <a:ea typeface="Source Code Pro"/>
                <a:cs typeface="Source Code Pro"/>
                <a:sym typeface="Source Code Pro"/>
              </a:defRPr>
            </a:lvl5pPr>
            <a:lvl6pPr marL="2743200" marR="0" lvl="5" indent="-228600" algn="l" rtl="0">
              <a:lnSpc>
                <a:spcPct val="115000"/>
              </a:lnSpc>
              <a:spcBef>
                <a:spcPts val="1600"/>
              </a:spcBef>
              <a:spcAft>
                <a:spcPts val="0"/>
              </a:spcAft>
              <a:buClr>
                <a:schemeClr val="dk2"/>
              </a:buClr>
              <a:buSzPts val="1400"/>
              <a:buFont typeface="Source Code Pro"/>
              <a:buNone/>
              <a:defRPr sz="1400" b="0" i="0" u="none" strike="noStrike" cap="none">
                <a:solidFill>
                  <a:schemeClr val="dk2"/>
                </a:solidFill>
                <a:latin typeface="Source Code Pro"/>
                <a:ea typeface="Source Code Pro"/>
                <a:cs typeface="Source Code Pro"/>
                <a:sym typeface="Source Code Pro"/>
              </a:defRPr>
            </a:lvl6pPr>
            <a:lvl7pPr marL="3200400" marR="0" lvl="6" indent="-228600" algn="l" rtl="0">
              <a:lnSpc>
                <a:spcPct val="115000"/>
              </a:lnSpc>
              <a:spcBef>
                <a:spcPts val="1600"/>
              </a:spcBef>
              <a:spcAft>
                <a:spcPts val="0"/>
              </a:spcAft>
              <a:buClr>
                <a:schemeClr val="dk2"/>
              </a:buClr>
              <a:buSzPts val="1400"/>
              <a:buFont typeface="Source Code Pro"/>
              <a:buNone/>
              <a:defRPr sz="1400" b="0" i="0" u="none" strike="noStrike" cap="none">
                <a:solidFill>
                  <a:schemeClr val="dk2"/>
                </a:solidFill>
                <a:latin typeface="Source Code Pro"/>
                <a:ea typeface="Source Code Pro"/>
                <a:cs typeface="Source Code Pro"/>
                <a:sym typeface="Source Code Pro"/>
              </a:defRPr>
            </a:lvl7pPr>
            <a:lvl8pPr marL="3657600" marR="0" lvl="7" indent="-228600" algn="l" rtl="0">
              <a:lnSpc>
                <a:spcPct val="115000"/>
              </a:lnSpc>
              <a:spcBef>
                <a:spcPts val="1600"/>
              </a:spcBef>
              <a:spcAft>
                <a:spcPts val="0"/>
              </a:spcAft>
              <a:buClr>
                <a:schemeClr val="dk2"/>
              </a:buClr>
              <a:buSzPts val="1400"/>
              <a:buFont typeface="Source Code Pro"/>
              <a:buNone/>
              <a:defRPr sz="1400" b="0" i="0" u="none" strike="noStrike" cap="none">
                <a:solidFill>
                  <a:schemeClr val="dk2"/>
                </a:solidFill>
                <a:latin typeface="Source Code Pro"/>
                <a:ea typeface="Source Code Pro"/>
                <a:cs typeface="Source Code Pro"/>
                <a:sym typeface="Source Code Pro"/>
              </a:defRPr>
            </a:lvl8pPr>
            <a:lvl9pPr marL="4114800" marR="0" lvl="8" indent="-228600" algn="l" rtl="0">
              <a:lnSpc>
                <a:spcPct val="115000"/>
              </a:lnSpc>
              <a:spcBef>
                <a:spcPts val="1600"/>
              </a:spcBef>
              <a:spcAft>
                <a:spcPts val="1600"/>
              </a:spcAft>
              <a:buClr>
                <a:schemeClr val="dk2"/>
              </a:buClr>
              <a:buSzPts val="1400"/>
              <a:buFont typeface="Source Code Pro"/>
              <a:buNone/>
              <a:defRPr sz="1400" b="0" i="0" u="none" strike="noStrike" cap="none">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chemeClr val="dk2"/>
              </a:buClr>
              <a:buSzPts val="1000"/>
              <a:buFont typeface="Source Code Pro"/>
              <a:buNone/>
              <a:defRPr sz="1000" b="0" i="0" u="none" strike="noStrike" cap="none">
                <a:solidFill>
                  <a:schemeClr val="dk2"/>
                </a:solidFill>
                <a:latin typeface="Source Code Pro"/>
                <a:ea typeface="Source Code Pro"/>
                <a:cs typeface="Source Code Pro"/>
                <a:sym typeface="Source Code Pro"/>
              </a:defRPr>
            </a:lvl1pPr>
            <a:lvl2pPr marL="0" marR="0" lvl="1" indent="0" algn="r" rtl="0">
              <a:lnSpc>
                <a:spcPct val="100000"/>
              </a:lnSpc>
              <a:spcBef>
                <a:spcPts val="0"/>
              </a:spcBef>
              <a:spcAft>
                <a:spcPts val="0"/>
              </a:spcAft>
              <a:buClr>
                <a:schemeClr val="dk2"/>
              </a:buClr>
              <a:buSzPts val="1000"/>
              <a:buFont typeface="Source Code Pro"/>
              <a:buNone/>
              <a:defRPr sz="1000" b="0" i="0" u="none" strike="noStrike" cap="none">
                <a:solidFill>
                  <a:schemeClr val="dk2"/>
                </a:solidFill>
                <a:latin typeface="Source Code Pro"/>
                <a:ea typeface="Source Code Pro"/>
                <a:cs typeface="Source Code Pro"/>
                <a:sym typeface="Source Code Pro"/>
              </a:defRPr>
            </a:lvl2pPr>
            <a:lvl3pPr marL="0" marR="0" lvl="2" indent="0" algn="r" rtl="0">
              <a:lnSpc>
                <a:spcPct val="100000"/>
              </a:lnSpc>
              <a:spcBef>
                <a:spcPts val="0"/>
              </a:spcBef>
              <a:spcAft>
                <a:spcPts val="0"/>
              </a:spcAft>
              <a:buClr>
                <a:schemeClr val="dk2"/>
              </a:buClr>
              <a:buSzPts val="1000"/>
              <a:buFont typeface="Source Code Pro"/>
              <a:buNone/>
              <a:defRPr sz="1000" b="0" i="0" u="none" strike="noStrike" cap="none">
                <a:solidFill>
                  <a:schemeClr val="dk2"/>
                </a:solidFill>
                <a:latin typeface="Source Code Pro"/>
                <a:ea typeface="Source Code Pro"/>
                <a:cs typeface="Source Code Pro"/>
                <a:sym typeface="Source Code Pro"/>
              </a:defRPr>
            </a:lvl3pPr>
            <a:lvl4pPr marL="0" marR="0" lvl="3" indent="0" algn="r" rtl="0">
              <a:lnSpc>
                <a:spcPct val="100000"/>
              </a:lnSpc>
              <a:spcBef>
                <a:spcPts val="0"/>
              </a:spcBef>
              <a:spcAft>
                <a:spcPts val="0"/>
              </a:spcAft>
              <a:buClr>
                <a:schemeClr val="dk2"/>
              </a:buClr>
              <a:buSzPts val="1000"/>
              <a:buFont typeface="Source Code Pro"/>
              <a:buNone/>
              <a:defRPr sz="1000" b="0" i="0" u="none" strike="noStrike" cap="none">
                <a:solidFill>
                  <a:schemeClr val="dk2"/>
                </a:solidFill>
                <a:latin typeface="Source Code Pro"/>
                <a:ea typeface="Source Code Pro"/>
                <a:cs typeface="Source Code Pro"/>
                <a:sym typeface="Source Code Pro"/>
              </a:defRPr>
            </a:lvl4pPr>
            <a:lvl5pPr marL="0" marR="0" lvl="4" indent="0" algn="r" rtl="0">
              <a:lnSpc>
                <a:spcPct val="100000"/>
              </a:lnSpc>
              <a:spcBef>
                <a:spcPts val="0"/>
              </a:spcBef>
              <a:spcAft>
                <a:spcPts val="0"/>
              </a:spcAft>
              <a:buClr>
                <a:schemeClr val="dk2"/>
              </a:buClr>
              <a:buSzPts val="1000"/>
              <a:buFont typeface="Source Code Pro"/>
              <a:buNone/>
              <a:defRPr sz="1000" b="0" i="0" u="none" strike="noStrike" cap="none">
                <a:solidFill>
                  <a:schemeClr val="dk2"/>
                </a:solidFill>
                <a:latin typeface="Source Code Pro"/>
                <a:ea typeface="Source Code Pro"/>
                <a:cs typeface="Source Code Pro"/>
                <a:sym typeface="Source Code Pro"/>
              </a:defRPr>
            </a:lvl5pPr>
            <a:lvl6pPr marL="0" marR="0" lvl="5" indent="0" algn="r" rtl="0">
              <a:lnSpc>
                <a:spcPct val="100000"/>
              </a:lnSpc>
              <a:spcBef>
                <a:spcPts val="0"/>
              </a:spcBef>
              <a:spcAft>
                <a:spcPts val="0"/>
              </a:spcAft>
              <a:buClr>
                <a:schemeClr val="dk2"/>
              </a:buClr>
              <a:buSzPts val="1000"/>
              <a:buFont typeface="Source Code Pro"/>
              <a:buNone/>
              <a:defRPr sz="1000" b="0" i="0" u="none" strike="noStrike" cap="none">
                <a:solidFill>
                  <a:schemeClr val="dk2"/>
                </a:solidFill>
                <a:latin typeface="Source Code Pro"/>
                <a:ea typeface="Source Code Pro"/>
                <a:cs typeface="Source Code Pro"/>
                <a:sym typeface="Source Code Pro"/>
              </a:defRPr>
            </a:lvl6pPr>
            <a:lvl7pPr marL="0" marR="0" lvl="6" indent="0" algn="r" rtl="0">
              <a:lnSpc>
                <a:spcPct val="100000"/>
              </a:lnSpc>
              <a:spcBef>
                <a:spcPts val="0"/>
              </a:spcBef>
              <a:spcAft>
                <a:spcPts val="0"/>
              </a:spcAft>
              <a:buClr>
                <a:schemeClr val="dk2"/>
              </a:buClr>
              <a:buSzPts val="1000"/>
              <a:buFont typeface="Source Code Pro"/>
              <a:buNone/>
              <a:defRPr sz="1000" b="0" i="0" u="none" strike="noStrike" cap="none">
                <a:solidFill>
                  <a:schemeClr val="dk2"/>
                </a:solidFill>
                <a:latin typeface="Source Code Pro"/>
                <a:ea typeface="Source Code Pro"/>
                <a:cs typeface="Source Code Pro"/>
                <a:sym typeface="Source Code Pro"/>
              </a:defRPr>
            </a:lvl7pPr>
            <a:lvl8pPr marL="0" marR="0" lvl="7" indent="0" algn="r" rtl="0">
              <a:lnSpc>
                <a:spcPct val="100000"/>
              </a:lnSpc>
              <a:spcBef>
                <a:spcPts val="0"/>
              </a:spcBef>
              <a:spcAft>
                <a:spcPts val="0"/>
              </a:spcAft>
              <a:buClr>
                <a:schemeClr val="dk2"/>
              </a:buClr>
              <a:buSzPts val="1000"/>
              <a:buFont typeface="Source Code Pro"/>
              <a:buNone/>
              <a:defRPr sz="1000" b="0" i="0" u="none" strike="noStrike" cap="none">
                <a:solidFill>
                  <a:schemeClr val="dk2"/>
                </a:solidFill>
                <a:latin typeface="Source Code Pro"/>
                <a:ea typeface="Source Code Pro"/>
                <a:cs typeface="Source Code Pro"/>
                <a:sym typeface="Source Code Pro"/>
              </a:defRPr>
            </a:lvl8pPr>
            <a:lvl9pPr marL="0" marR="0" lvl="8" indent="0" algn="r" rtl="0">
              <a:lnSpc>
                <a:spcPct val="100000"/>
              </a:lnSpc>
              <a:spcBef>
                <a:spcPts val="0"/>
              </a:spcBef>
              <a:spcAft>
                <a:spcPts val="0"/>
              </a:spcAft>
              <a:buClr>
                <a:schemeClr val="dk2"/>
              </a:buClr>
              <a:buSzPts val="1000"/>
              <a:buFont typeface="Source Code Pro"/>
              <a:buNone/>
              <a:defRPr sz="1000" b="0" i="0" u="none" strike="noStrike" cap="none">
                <a:solidFill>
                  <a:schemeClr val="dk2"/>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sz="1400" dirty="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 id="2147483655" r:id="rId7"/>
    <p:sldLayoutId id="2147483656" r:id="rId8"/>
    <p:sldLayoutId id="2147483658" r:id="rId9"/>
    <p:sldLayoutId id="2147483659" r:id="rId10"/>
    <p:sldLayoutId id="2147483660" r:id="rId11"/>
    <p:sldLayoutId id="2147483662" r:id="rId12"/>
    <p:sldLayoutId id="2147483663" r:id="rId13"/>
    <p:sldLayoutId id="2147483664" r:id="rId14"/>
    <p:sldLayoutId id="2147483666"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1"/>
          <p:cNvSpPr txBox="1">
            <a:spLocks noGrp="1"/>
          </p:cNvSpPr>
          <p:nvPr>
            <p:ph type="ctrTitle"/>
          </p:nvPr>
        </p:nvSpPr>
        <p:spPr>
          <a:xfrm>
            <a:off x="411175" y="644300"/>
            <a:ext cx="8282399" cy="21090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lt1"/>
              </a:buClr>
              <a:buSzPts val="6000"/>
              <a:buFont typeface="Oswald"/>
              <a:buNone/>
            </a:pPr>
            <a:r>
              <a:rPr lang="en-US" sz="6000" b="0" i="0" u="none" strike="noStrike" cap="none" dirty="0">
                <a:solidFill>
                  <a:schemeClr val="lt1"/>
                </a:solidFill>
                <a:latin typeface="Oswald"/>
                <a:ea typeface="Oswald"/>
                <a:cs typeface="Oswald"/>
                <a:sym typeface="Oswald"/>
              </a:rPr>
              <a:t>Starting Your </a:t>
            </a:r>
            <a:r>
              <a:rPr lang="en" sz="6000" b="0" i="0" u="none" strike="noStrike" cap="none" dirty="0">
                <a:solidFill>
                  <a:schemeClr val="lt1"/>
                </a:solidFill>
                <a:latin typeface="Oswald"/>
                <a:ea typeface="Oswald"/>
                <a:cs typeface="Oswald"/>
                <a:sym typeface="Oswald"/>
              </a:rPr>
              <a:t>Resume </a:t>
            </a:r>
            <a:endParaRPr dirty="0"/>
          </a:p>
        </p:txBody>
      </p:sp>
      <p:sp>
        <p:nvSpPr>
          <p:cNvPr id="121" name="Google Shape;121;p21"/>
          <p:cNvSpPr txBox="1">
            <a:spLocks noGrp="1"/>
          </p:cNvSpPr>
          <p:nvPr>
            <p:ph type="subTitle" idx="1"/>
          </p:nvPr>
        </p:nvSpPr>
        <p:spPr>
          <a:xfrm>
            <a:off x="411175" y="3398250"/>
            <a:ext cx="8282400" cy="1608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2"/>
              </a:buClr>
              <a:buSzPts val="3600"/>
              <a:buFont typeface="Oswald"/>
              <a:buNone/>
            </a:pPr>
            <a:r>
              <a:rPr lang="en-US" sz="3000" dirty="0"/>
              <a:t>Prepared by: </a:t>
            </a:r>
          </a:p>
          <a:p>
            <a:pPr marL="0" marR="0" lvl="0" indent="0" algn="ctr" rtl="0">
              <a:lnSpc>
                <a:spcPct val="100000"/>
              </a:lnSpc>
              <a:spcBef>
                <a:spcPts val="0"/>
              </a:spcBef>
              <a:spcAft>
                <a:spcPts val="0"/>
              </a:spcAft>
              <a:buClr>
                <a:schemeClr val="dk2"/>
              </a:buClr>
              <a:buSzPts val="3600"/>
              <a:buFont typeface="Oswald"/>
              <a:buNone/>
            </a:pPr>
            <a:r>
              <a:rPr lang="en-US" sz="3000" dirty="0"/>
              <a:t>The Center for Career and Professional Development</a:t>
            </a:r>
            <a:endParaRPr sz="3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7"/>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Anatomy of a </a:t>
            </a:r>
            <a:r>
              <a:rPr lang="en">
                <a:solidFill>
                  <a:schemeClr val="dk1"/>
                </a:solidFill>
              </a:rPr>
              <a:t>great</a:t>
            </a:r>
            <a:r>
              <a:rPr lang="en"/>
              <a:t> resume</a:t>
            </a:r>
            <a:endParaRPr dirty="0"/>
          </a:p>
        </p:txBody>
      </p:sp>
      <p:pic>
        <p:nvPicPr>
          <p:cNvPr id="157" name="Google Shape;157;p27"/>
          <p:cNvPicPr preferRelativeResize="0"/>
          <p:nvPr/>
        </p:nvPicPr>
        <p:blipFill rotWithShape="1">
          <a:blip r:embed="rId3">
            <a:alphaModFix/>
          </a:blip>
          <a:srcRect/>
          <a:stretch/>
        </p:blipFill>
        <p:spPr>
          <a:xfrm>
            <a:off x="767563" y="1142487"/>
            <a:ext cx="7608875" cy="2858525"/>
          </a:xfrm>
          <a:prstGeom prst="rect">
            <a:avLst/>
          </a:prstGeom>
          <a:noFill/>
          <a:ln>
            <a:noFill/>
          </a:ln>
        </p:spPr>
      </p:pic>
      <p:grpSp>
        <p:nvGrpSpPr>
          <p:cNvPr id="158" name="Google Shape;158;p27"/>
          <p:cNvGrpSpPr/>
          <p:nvPr/>
        </p:nvGrpSpPr>
        <p:grpSpPr>
          <a:xfrm>
            <a:off x="1939132" y="2975205"/>
            <a:ext cx="4193185" cy="1191877"/>
            <a:chOff x="1939132" y="2975205"/>
            <a:chExt cx="4193185" cy="1191877"/>
          </a:xfrm>
        </p:grpSpPr>
        <p:cxnSp>
          <p:nvCxnSpPr>
            <p:cNvPr id="159" name="Google Shape;159;p27"/>
            <p:cNvCxnSpPr/>
            <p:nvPr/>
          </p:nvCxnSpPr>
          <p:spPr>
            <a:xfrm rot="10800000">
              <a:off x="2407517" y="3120694"/>
              <a:ext cx="780300" cy="8400"/>
            </a:xfrm>
            <a:prstGeom prst="straightConnector1">
              <a:avLst/>
            </a:prstGeom>
            <a:noFill/>
            <a:ln w="9525" cap="flat" cmpd="sng">
              <a:solidFill>
                <a:schemeClr val="accent5"/>
              </a:solidFill>
              <a:prstDash val="solid"/>
              <a:round/>
              <a:headEnd type="none" w="sm" len="sm"/>
              <a:tailEnd type="triangle" w="med" len="med"/>
            </a:ln>
          </p:spPr>
        </p:cxnSp>
        <p:sp>
          <p:nvSpPr>
            <p:cNvPr id="160" name="Google Shape;160;p27"/>
            <p:cNvSpPr txBox="1"/>
            <p:nvPr/>
          </p:nvSpPr>
          <p:spPr>
            <a:xfrm>
              <a:off x="3187817" y="2975205"/>
              <a:ext cx="29445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1400" i="0" u="none" strike="noStrike" cap="none" dirty="0">
                  <a:solidFill>
                    <a:srgbClr val="000000"/>
                  </a:solidFill>
                  <a:latin typeface="Nunito"/>
                  <a:ea typeface="Nunito"/>
                  <a:cs typeface="Nunito"/>
                  <a:sym typeface="Nunito"/>
                </a:rPr>
                <a:t>Only put if above a 3.0</a:t>
              </a:r>
              <a:endParaRPr sz="1400" i="0" u="none" strike="noStrike" cap="none" dirty="0">
                <a:solidFill>
                  <a:srgbClr val="000000"/>
                </a:solidFill>
                <a:latin typeface="Nunito"/>
                <a:ea typeface="Nunito"/>
                <a:cs typeface="Nunito"/>
                <a:sym typeface="Nunito"/>
              </a:endParaRPr>
            </a:p>
          </p:txBody>
        </p:sp>
        <p:cxnSp>
          <p:nvCxnSpPr>
            <p:cNvPr id="161" name="Google Shape;161;p27"/>
            <p:cNvCxnSpPr/>
            <p:nvPr/>
          </p:nvCxnSpPr>
          <p:spPr>
            <a:xfrm rot="10800000">
              <a:off x="1939132" y="3617043"/>
              <a:ext cx="780300" cy="8400"/>
            </a:xfrm>
            <a:prstGeom prst="straightConnector1">
              <a:avLst/>
            </a:prstGeom>
            <a:noFill/>
            <a:ln w="9525" cap="flat" cmpd="sng">
              <a:solidFill>
                <a:schemeClr val="accent5"/>
              </a:solidFill>
              <a:prstDash val="solid"/>
              <a:round/>
              <a:headEnd type="none" w="sm" len="sm"/>
              <a:tailEnd type="triangle" w="med" len="med"/>
            </a:ln>
          </p:spPr>
        </p:cxnSp>
        <p:sp>
          <p:nvSpPr>
            <p:cNvPr id="162" name="Google Shape;162;p27"/>
            <p:cNvSpPr txBox="1"/>
            <p:nvPr/>
          </p:nvSpPr>
          <p:spPr>
            <a:xfrm>
              <a:off x="2719432" y="3428482"/>
              <a:ext cx="3295500" cy="738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1400" i="0" u="none" strike="noStrike" cap="none">
                  <a:solidFill>
                    <a:srgbClr val="000000"/>
                  </a:solidFill>
                  <a:latin typeface="Nunito"/>
                  <a:ea typeface="Nunito"/>
                  <a:cs typeface="Nunito"/>
                  <a:sym typeface="Nunito"/>
                </a:rPr>
                <a:t>F</a:t>
              </a:r>
              <a:r>
                <a:rPr lang="en">
                  <a:latin typeface="Nunito"/>
                  <a:ea typeface="Nunito"/>
                  <a:cs typeface="Nunito"/>
                  <a:sym typeface="Nunito"/>
                </a:rPr>
                <a:t>irst and second years</a:t>
              </a:r>
              <a:r>
                <a:rPr lang="en" sz="1400" i="0" u="none" strike="noStrike" cap="none">
                  <a:solidFill>
                    <a:srgbClr val="000000"/>
                  </a:solidFill>
                  <a:latin typeface="Nunito"/>
                  <a:ea typeface="Nunito"/>
                  <a:cs typeface="Nunito"/>
                  <a:sym typeface="Nunito"/>
                </a:rPr>
                <a:t> can put high school experiences down; but delete once you become a junior</a:t>
              </a:r>
              <a:endParaRPr sz="1400" i="0" u="none" strike="noStrike" cap="none" dirty="0">
                <a:solidFill>
                  <a:srgbClr val="000000"/>
                </a:solidFill>
                <a:latin typeface="Nunito"/>
                <a:ea typeface="Nunito"/>
                <a:cs typeface="Nunito"/>
                <a:sym typeface="Nunito"/>
              </a:endParaRPr>
            </a:p>
          </p:txBody>
        </p:sp>
      </p:grpSp>
      <p:sp>
        <p:nvSpPr>
          <p:cNvPr id="9" name="Google Shape;160;p27">
            <a:extLst>
              <a:ext uri="{FF2B5EF4-FFF2-40B4-BE49-F238E27FC236}">
                <a16:creationId xmlns:a16="http://schemas.microsoft.com/office/drawing/2014/main" id="{DCC41398-3822-43F4-90B0-92879C6731E2}"/>
              </a:ext>
            </a:extLst>
          </p:cNvPr>
          <p:cNvSpPr txBox="1"/>
          <p:nvPr/>
        </p:nvSpPr>
        <p:spPr>
          <a:xfrm>
            <a:off x="6593082" y="1568627"/>
            <a:ext cx="2018767" cy="54498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i="0" u="none" strike="noStrike" cap="none" dirty="0">
                <a:solidFill>
                  <a:srgbClr val="000000"/>
                </a:solidFill>
                <a:latin typeface="Nunito"/>
                <a:ea typeface="Nunito"/>
                <a:cs typeface="Nunito"/>
                <a:sym typeface="Nunito"/>
              </a:rPr>
              <a:t>Reverse chronological order</a:t>
            </a:r>
            <a:endParaRPr sz="1400" i="0" u="none" strike="noStrike" cap="none" dirty="0">
              <a:solidFill>
                <a:srgbClr val="000000"/>
              </a:solidFill>
              <a:latin typeface="Nunito"/>
              <a:ea typeface="Nunito"/>
              <a:cs typeface="Nunito"/>
              <a:sym typeface="Nunito"/>
            </a:endParaRPr>
          </a:p>
        </p:txBody>
      </p:sp>
      <p:cxnSp>
        <p:nvCxnSpPr>
          <p:cNvPr id="10" name="Google Shape;159;p27">
            <a:extLst>
              <a:ext uri="{FF2B5EF4-FFF2-40B4-BE49-F238E27FC236}">
                <a16:creationId xmlns:a16="http://schemas.microsoft.com/office/drawing/2014/main" id="{F85F84A5-336C-49C9-9361-C299623F0C2F}"/>
              </a:ext>
            </a:extLst>
          </p:cNvPr>
          <p:cNvCxnSpPr>
            <a:cxnSpLocks/>
          </p:cNvCxnSpPr>
          <p:nvPr/>
        </p:nvCxnSpPr>
        <p:spPr>
          <a:xfrm>
            <a:off x="7602875" y="1880769"/>
            <a:ext cx="0" cy="622590"/>
          </a:xfrm>
          <a:prstGeom prst="straightConnector1">
            <a:avLst/>
          </a:prstGeom>
          <a:noFill/>
          <a:ln w="9525" cap="flat" cmpd="sng">
            <a:solidFill>
              <a:schemeClr val="accent5"/>
            </a:solidFill>
            <a:prstDash val="solid"/>
            <a:round/>
            <a:headEnd type="none" w="sm" len="sm"/>
            <a:tailEnd type="triangl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8"/>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Anatomy of a </a:t>
            </a:r>
            <a:r>
              <a:rPr lang="en">
                <a:solidFill>
                  <a:schemeClr val="dk1"/>
                </a:solidFill>
              </a:rPr>
              <a:t>great</a:t>
            </a:r>
            <a:r>
              <a:rPr lang="en"/>
              <a:t> resume</a:t>
            </a:r>
            <a:endParaRPr dirty="0"/>
          </a:p>
        </p:txBody>
      </p:sp>
      <p:grpSp>
        <p:nvGrpSpPr>
          <p:cNvPr id="168" name="Google Shape;168;p28"/>
          <p:cNvGrpSpPr/>
          <p:nvPr/>
        </p:nvGrpSpPr>
        <p:grpSpPr>
          <a:xfrm>
            <a:off x="825355" y="1606930"/>
            <a:ext cx="6838950" cy="2995049"/>
            <a:chOff x="825355" y="1606930"/>
            <a:chExt cx="6838950" cy="2995049"/>
          </a:xfrm>
        </p:grpSpPr>
        <p:pic>
          <p:nvPicPr>
            <p:cNvPr id="169" name="Google Shape;169;p28"/>
            <p:cNvPicPr preferRelativeResize="0"/>
            <p:nvPr/>
          </p:nvPicPr>
          <p:blipFill rotWithShape="1">
            <a:blip r:embed="rId3">
              <a:alphaModFix/>
            </a:blip>
            <a:srcRect/>
            <a:stretch/>
          </p:blipFill>
          <p:spPr>
            <a:xfrm>
              <a:off x="825355" y="1606930"/>
              <a:ext cx="6838950" cy="2009775"/>
            </a:xfrm>
            <a:prstGeom prst="rect">
              <a:avLst/>
            </a:prstGeom>
            <a:noFill/>
            <a:ln>
              <a:noFill/>
            </a:ln>
          </p:spPr>
        </p:pic>
        <p:cxnSp>
          <p:nvCxnSpPr>
            <p:cNvPr id="170" name="Google Shape;170;p28"/>
            <p:cNvCxnSpPr/>
            <p:nvPr/>
          </p:nvCxnSpPr>
          <p:spPr>
            <a:xfrm rot="10800000">
              <a:off x="1670578" y="3507805"/>
              <a:ext cx="0" cy="478200"/>
            </a:xfrm>
            <a:prstGeom prst="straightConnector1">
              <a:avLst/>
            </a:prstGeom>
            <a:noFill/>
            <a:ln w="9525" cap="flat" cmpd="sng">
              <a:solidFill>
                <a:schemeClr val="accent5"/>
              </a:solidFill>
              <a:prstDash val="solid"/>
              <a:round/>
              <a:headEnd type="none" w="sm" len="sm"/>
              <a:tailEnd type="triangle" w="med" len="med"/>
            </a:ln>
          </p:spPr>
        </p:cxnSp>
        <p:sp>
          <p:nvSpPr>
            <p:cNvPr id="171" name="Google Shape;171;p28"/>
            <p:cNvSpPr txBox="1"/>
            <p:nvPr/>
          </p:nvSpPr>
          <p:spPr>
            <a:xfrm>
              <a:off x="1996648" y="3616704"/>
              <a:ext cx="4915800" cy="9852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Use bullet points instead of paragraphs so it is easier to skim</a:t>
              </a:r>
            </a:p>
            <a:p>
              <a:pPr marL="0" marR="0" lvl="0" indent="0" algn="l" rtl="0">
                <a:lnSpc>
                  <a:spcPct val="100000"/>
                </a:lnSpc>
                <a:spcBef>
                  <a:spcPts val="0"/>
                </a:spcBef>
                <a:spcAft>
                  <a:spcPts val="0"/>
                </a:spcAft>
                <a:buNone/>
              </a:pPr>
              <a:endParaRPr lang="en-US"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 sz="1400" b="0" i="0" u="none" strike="noStrike" cap="none" dirty="0">
                  <a:solidFill>
                    <a:srgbClr val="000000"/>
                  </a:solidFill>
                  <a:latin typeface="Arial"/>
                  <a:ea typeface="Arial"/>
                  <a:cs typeface="Arial"/>
                  <a:sym typeface="Arial"/>
                </a:rPr>
                <a:t>Start </a:t>
              </a:r>
              <a:r>
                <a:rPr lang="en-US" sz="1400" b="0" i="0" u="none" strike="noStrike" cap="none" dirty="0">
                  <a:solidFill>
                    <a:srgbClr val="000000"/>
                  </a:solidFill>
                  <a:latin typeface="Arial"/>
                  <a:ea typeface="Arial"/>
                  <a:cs typeface="Arial"/>
                  <a:sym typeface="Arial"/>
                </a:rPr>
                <a:t>bullets</a:t>
              </a:r>
              <a:r>
                <a:rPr lang="en" sz="1400" b="0" i="0" u="none" strike="noStrike" cap="none" dirty="0">
                  <a:solidFill>
                    <a:srgbClr val="000000"/>
                  </a:solidFill>
                  <a:latin typeface="Arial"/>
                  <a:ea typeface="Arial"/>
                  <a:cs typeface="Arial"/>
                  <a:sym typeface="Arial"/>
                </a:rPr>
                <a:t> with an action verb </a:t>
              </a:r>
              <a:r>
                <a:rPr lang="en" dirty="0"/>
                <a:t>to keep it </a:t>
              </a:r>
              <a:r>
                <a:rPr lang="en-US" dirty="0"/>
                <a:t>concise</a:t>
              </a:r>
              <a:r>
                <a:rPr lang="en" dirty="0"/>
                <a:t> yet impactful</a:t>
              </a:r>
              <a:endParaRPr sz="1400" b="0" i="0" u="none" strike="noStrike" cap="none" dirty="0">
                <a:solidFill>
                  <a:srgbClr val="000000"/>
                </a:solidFill>
                <a:latin typeface="Arial"/>
                <a:ea typeface="Arial"/>
                <a:cs typeface="Arial"/>
                <a:sym typeface="Arial"/>
              </a:endParaRPr>
            </a:p>
          </p:txBody>
        </p:sp>
      </p:grpSp>
      <p:cxnSp>
        <p:nvCxnSpPr>
          <p:cNvPr id="3" name="Straight Connector 2">
            <a:extLst>
              <a:ext uri="{FF2B5EF4-FFF2-40B4-BE49-F238E27FC236}">
                <a16:creationId xmlns:a16="http://schemas.microsoft.com/office/drawing/2014/main" id="{E92F6654-B4C5-46D0-BDB5-21CDC61F874E}"/>
              </a:ext>
            </a:extLst>
          </p:cNvPr>
          <p:cNvCxnSpPr>
            <a:cxnSpLocks/>
          </p:cNvCxnSpPr>
          <p:nvPr/>
        </p:nvCxnSpPr>
        <p:spPr>
          <a:xfrm>
            <a:off x="2893101" y="3432748"/>
            <a:ext cx="62958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47F12AC-9B47-4784-9B3D-F9C0B92C57DB}"/>
              </a:ext>
            </a:extLst>
          </p:cNvPr>
          <p:cNvCxnSpPr>
            <a:cxnSpLocks/>
          </p:cNvCxnSpPr>
          <p:nvPr/>
        </p:nvCxnSpPr>
        <p:spPr>
          <a:xfrm>
            <a:off x="7324677" y="2945568"/>
            <a:ext cx="0" cy="16489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9"/>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Anatomy of a </a:t>
            </a:r>
            <a:r>
              <a:rPr lang="en">
                <a:solidFill>
                  <a:schemeClr val="dk1"/>
                </a:solidFill>
              </a:rPr>
              <a:t>great</a:t>
            </a:r>
            <a:r>
              <a:rPr lang="en"/>
              <a:t> resume</a:t>
            </a:r>
            <a:endParaRPr dirty="0"/>
          </a:p>
        </p:txBody>
      </p:sp>
      <p:grpSp>
        <p:nvGrpSpPr>
          <p:cNvPr id="179" name="Google Shape;179;p29"/>
          <p:cNvGrpSpPr/>
          <p:nvPr/>
        </p:nvGrpSpPr>
        <p:grpSpPr>
          <a:xfrm>
            <a:off x="728750" y="1398181"/>
            <a:ext cx="6981825" cy="3115855"/>
            <a:chOff x="728750" y="1398181"/>
            <a:chExt cx="6981825" cy="3115855"/>
          </a:xfrm>
        </p:grpSpPr>
        <p:cxnSp>
          <p:nvCxnSpPr>
            <p:cNvPr id="180" name="Google Shape;180;p29"/>
            <p:cNvCxnSpPr/>
            <p:nvPr/>
          </p:nvCxnSpPr>
          <p:spPr>
            <a:xfrm rot="10800000">
              <a:off x="1258349" y="3632406"/>
              <a:ext cx="0" cy="478200"/>
            </a:xfrm>
            <a:prstGeom prst="straightConnector1">
              <a:avLst/>
            </a:prstGeom>
            <a:noFill/>
            <a:ln w="9525" cap="flat" cmpd="sng">
              <a:solidFill>
                <a:schemeClr val="accent5"/>
              </a:solidFill>
              <a:prstDash val="solid"/>
              <a:round/>
              <a:headEnd type="none" w="sm" len="sm"/>
              <a:tailEnd type="triangle" w="med" len="med"/>
            </a:ln>
          </p:spPr>
        </p:cxnSp>
        <p:sp>
          <p:nvSpPr>
            <p:cNvPr id="181" name="Google Shape;181;p29"/>
            <p:cNvSpPr txBox="1"/>
            <p:nvPr/>
          </p:nvSpPr>
          <p:spPr>
            <a:xfrm>
              <a:off x="1434517" y="3775436"/>
              <a:ext cx="5849510" cy="738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1400" i="0" u="none" strike="noStrike" cap="none" dirty="0">
                  <a:solidFill>
                    <a:srgbClr val="000000"/>
                  </a:solidFill>
                  <a:latin typeface="Nunito"/>
                  <a:ea typeface="Nunito"/>
                  <a:cs typeface="Nunito"/>
                  <a:sym typeface="Nunito"/>
                </a:rPr>
                <a:t>Think about the end goal in mind – what are some skills the employer or program will want you to have in order to be successful?</a:t>
              </a:r>
              <a:endParaRPr sz="1400" i="0" u="none" strike="noStrike" cap="none" dirty="0">
                <a:solidFill>
                  <a:srgbClr val="000000"/>
                </a:solidFill>
                <a:latin typeface="Nunito"/>
                <a:ea typeface="Nunito"/>
                <a:cs typeface="Nunito"/>
                <a:sym typeface="Nunito"/>
              </a:endParaRPr>
            </a:p>
          </p:txBody>
        </p:sp>
        <p:pic>
          <p:nvPicPr>
            <p:cNvPr id="182" name="Google Shape;182;p29"/>
            <p:cNvPicPr preferRelativeResize="0"/>
            <p:nvPr/>
          </p:nvPicPr>
          <p:blipFill rotWithShape="1">
            <a:blip r:embed="rId3">
              <a:alphaModFix/>
            </a:blip>
            <a:srcRect/>
            <a:stretch/>
          </p:blipFill>
          <p:spPr>
            <a:xfrm>
              <a:off x="728750" y="1398181"/>
              <a:ext cx="6981825" cy="2181225"/>
            </a:xfrm>
            <a:prstGeom prst="rect">
              <a:avLst/>
            </a:prstGeom>
            <a:noFill/>
            <a:ln>
              <a:noFill/>
            </a:ln>
          </p:spPr>
        </p:pic>
      </p:grpSp>
      <p:cxnSp>
        <p:nvCxnSpPr>
          <p:cNvPr id="11" name="Google Shape;180;p29">
            <a:extLst>
              <a:ext uri="{FF2B5EF4-FFF2-40B4-BE49-F238E27FC236}">
                <a16:creationId xmlns:a16="http://schemas.microsoft.com/office/drawing/2014/main" id="{C5FF862D-59C5-4C38-8384-E7615A800379}"/>
              </a:ext>
            </a:extLst>
          </p:cNvPr>
          <p:cNvCxnSpPr>
            <a:cxnSpLocks/>
          </p:cNvCxnSpPr>
          <p:nvPr/>
        </p:nvCxnSpPr>
        <p:spPr>
          <a:xfrm>
            <a:off x="7151726" y="1290574"/>
            <a:ext cx="0" cy="548617"/>
          </a:xfrm>
          <a:prstGeom prst="straightConnector1">
            <a:avLst/>
          </a:prstGeom>
          <a:noFill/>
          <a:ln w="9525" cap="flat" cmpd="sng">
            <a:solidFill>
              <a:schemeClr val="accent5"/>
            </a:solidFill>
            <a:prstDash val="solid"/>
            <a:round/>
            <a:headEnd type="none" w="sm" len="sm"/>
            <a:tailEnd type="triangle" w="med" len="med"/>
          </a:ln>
        </p:spPr>
      </p:cxnSp>
      <p:sp>
        <p:nvSpPr>
          <p:cNvPr id="13" name="Google Shape;181;p29">
            <a:extLst>
              <a:ext uri="{FF2B5EF4-FFF2-40B4-BE49-F238E27FC236}">
                <a16:creationId xmlns:a16="http://schemas.microsoft.com/office/drawing/2014/main" id="{DDACC0E9-3443-462B-89CD-662DEF8A3D87}"/>
              </a:ext>
            </a:extLst>
          </p:cNvPr>
          <p:cNvSpPr txBox="1"/>
          <p:nvPr/>
        </p:nvSpPr>
        <p:spPr>
          <a:xfrm>
            <a:off x="5761759" y="814067"/>
            <a:ext cx="2888674" cy="53111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i="0" u="none" strike="noStrike" cap="none" dirty="0">
                <a:solidFill>
                  <a:srgbClr val="000000"/>
                </a:solidFill>
                <a:latin typeface="Nunito"/>
                <a:ea typeface="Nunito"/>
                <a:cs typeface="Nunito"/>
                <a:sym typeface="Nunito"/>
              </a:rPr>
              <a:t>Use “Present” if you are currently in the position or organization</a:t>
            </a:r>
            <a:endParaRPr sz="1400" i="0" u="none" strike="noStrike" cap="none" dirty="0">
              <a:solidFill>
                <a:srgbClr val="000000"/>
              </a:solidFill>
              <a:latin typeface="Nunito"/>
              <a:ea typeface="Nunito"/>
              <a:cs typeface="Nunito"/>
              <a:sym typeface="Nuni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0"/>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Anatomy of a </a:t>
            </a:r>
            <a:r>
              <a:rPr lang="en">
                <a:solidFill>
                  <a:schemeClr val="dk1"/>
                </a:solidFill>
              </a:rPr>
              <a:t>great</a:t>
            </a:r>
            <a:r>
              <a:rPr lang="en"/>
              <a:t> resume</a:t>
            </a:r>
            <a:endParaRPr dirty="0"/>
          </a:p>
        </p:txBody>
      </p:sp>
      <p:grpSp>
        <p:nvGrpSpPr>
          <p:cNvPr id="188" name="Google Shape;188;p30"/>
          <p:cNvGrpSpPr/>
          <p:nvPr/>
        </p:nvGrpSpPr>
        <p:grpSpPr>
          <a:xfrm>
            <a:off x="1119187" y="1619250"/>
            <a:ext cx="6905625" cy="2573186"/>
            <a:chOff x="1119187" y="1619250"/>
            <a:chExt cx="6905625" cy="2573186"/>
          </a:xfrm>
        </p:grpSpPr>
        <p:sp>
          <p:nvSpPr>
            <p:cNvPr id="190" name="Google Shape;190;p30"/>
            <p:cNvSpPr txBox="1"/>
            <p:nvPr/>
          </p:nvSpPr>
          <p:spPr>
            <a:xfrm>
              <a:off x="1512448" y="3453836"/>
              <a:ext cx="6285417" cy="738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dirty="0">
                  <a:latin typeface="Nunito"/>
                  <a:ea typeface="Nunito"/>
                  <a:cs typeface="Nunito"/>
                  <a:sym typeface="Nunito"/>
                </a:rPr>
                <a:t>Include less relevant experience towards the end of the resume. This experience is still important but may not warrant bullet points explaining what you did. </a:t>
              </a:r>
              <a:endParaRPr sz="1400" i="0" u="none" strike="noStrike" cap="none" dirty="0">
                <a:solidFill>
                  <a:srgbClr val="000000"/>
                </a:solidFill>
                <a:latin typeface="Nunito"/>
                <a:ea typeface="Nunito"/>
                <a:cs typeface="Nunito"/>
                <a:sym typeface="Nunito"/>
              </a:endParaRPr>
            </a:p>
          </p:txBody>
        </p:sp>
        <p:pic>
          <p:nvPicPr>
            <p:cNvPr id="191" name="Google Shape;191;p30"/>
            <p:cNvPicPr preferRelativeResize="0"/>
            <p:nvPr/>
          </p:nvPicPr>
          <p:blipFill rotWithShape="1">
            <a:blip r:embed="rId3">
              <a:alphaModFix/>
            </a:blip>
            <a:srcRect/>
            <a:stretch/>
          </p:blipFill>
          <p:spPr>
            <a:xfrm>
              <a:off x="1119187" y="1619250"/>
              <a:ext cx="6905625" cy="1905000"/>
            </a:xfrm>
            <a:prstGeom prst="rect">
              <a:avLst/>
            </a:prstGeom>
            <a:noFill/>
            <a:ln>
              <a:noFill/>
            </a:ln>
          </p:spPr>
        </p:pic>
        <p:cxnSp>
          <p:nvCxnSpPr>
            <p:cNvPr id="189" name="Google Shape;189;p30"/>
            <p:cNvCxnSpPr/>
            <p:nvPr/>
          </p:nvCxnSpPr>
          <p:spPr>
            <a:xfrm rot="10800000">
              <a:off x="1445385" y="3344936"/>
              <a:ext cx="0" cy="478200"/>
            </a:xfrm>
            <a:prstGeom prst="straightConnector1">
              <a:avLst/>
            </a:prstGeom>
            <a:noFill/>
            <a:ln w="9525" cap="flat" cmpd="sng">
              <a:solidFill>
                <a:schemeClr val="accent5"/>
              </a:solidFill>
              <a:prstDash val="solid"/>
              <a:round/>
              <a:headEnd type="none" w="sm" len="sm"/>
              <a:tailEnd type="triangle" w="med" len="med"/>
            </a:ln>
          </p:spPr>
        </p:cxn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1"/>
          <p:cNvSpPr txBox="1">
            <a:spLocks noGrp="1"/>
          </p:cNvSpPr>
          <p:nvPr>
            <p:ph type="title"/>
          </p:nvPr>
        </p:nvSpPr>
        <p:spPr>
          <a:xfrm>
            <a:off x="311700" y="372500"/>
            <a:ext cx="8520600" cy="7335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dk2"/>
              </a:buClr>
              <a:buSzPts val="3000"/>
              <a:buFont typeface="Oswald"/>
              <a:buNone/>
            </a:pPr>
            <a:r>
              <a:rPr lang="en-US" dirty="0"/>
              <a:t>Bullet point formula</a:t>
            </a:r>
            <a:endParaRPr dirty="0"/>
          </a:p>
        </p:txBody>
      </p:sp>
      <p:sp>
        <p:nvSpPr>
          <p:cNvPr id="263" name="Google Shape;263;p41"/>
          <p:cNvSpPr txBox="1">
            <a:spLocks noGrp="1"/>
          </p:cNvSpPr>
          <p:nvPr>
            <p:ph type="body" idx="1"/>
          </p:nvPr>
        </p:nvSpPr>
        <p:spPr>
          <a:xfrm>
            <a:off x="0" y="1240225"/>
            <a:ext cx="9144000" cy="3421716"/>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2"/>
              </a:buClr>
              <a:buSzPts val="1800"/>
              <a:buFont typeface="Source Code Pro"/>
              <a:buNone/>
            </a:pPr>
            <a:r>
              <a:rPr lang="en" sz="1800" b="0" i="0" u="none" strike="noStrike" cap="none" dirty="0">
                <a:solidFill>
                  <a:schemeClr val="dk1"/>
                </a:solidFill>
                <a:latin typeface="Source Code Pro"/>
                <a:ea typeface="Source Code Pro"/>
                <a:cs typeface="Source Code Pro"/>
                <a:sym typeface="Source Code Pro"/>
              </a:rPr>
              <a:t>(</a:t>
            </a:r>
            <a:r>
              <a:rPr lang="en" dirty="0">
                <a:solidFill>
                  <a:schemeClr val="dk1"/>
                </a:solidFill>
              </a:rPr>
              <a:t>action</a:t>
            </a:r>
            <a:r>
              <a:rPr lang="en" sz="1800" b="0" i="0" u="none" strike="noStrike" cap="none" dirty="0">
                <a:solidFill>
                  <a:schemeClr val="dk1"/>
                </a:solidFill>
                <a:latin typeface="Source Code Pro"/>
                <a:ea typeface="Source Code Pro"/>
                <a:cs typeface="Source Code Pro"/>
                <a:sym typeface="Source Code Pro"/>
              </a:rPr>
              <a:t> verb) + (job responsibility)  +  (how/why/</a:t>
            </a:r>
            <a:r>
              <a:rPr lang="en-US" sz="1800" b="0" i="0" u="none" strike="noStrike" cap="none" dirty="0">
                <a:solidFill>
                  <a:schemeClr val="dk1"/>
                </a:solidFill>
                <a:latin typeface="Source Code Pro"/>
                <a:ea typeface="Source Code Pro"/>
                <a:cs typeface="Source Code Pro"/>
                <a:sym typeface="Source Code Pro"/>
              </a:rPr>
              <a:t>results</a:t>
            </a:r>
            <a:r>
              <a:rPr lang="en" sz="1800" b="0" i="0" u="none" strike="noStrike" cap="none" dirty="0">
                <a:solidFill>
                  <a:schemeClr val="dk1"/>
                </a:solidFill>
                <a:latin typeface="Source Code Pro"/>
                <a:ea typeface="Source Code Pro"/>
                <a:cs typeface="Source Code Pro"/>
                <a:sym typeface="Source Code Pro"/>
              </a:rPr>
              <a:t>)</a:t>
            </a:r>
            <a:endParaRPr dirty="0">
              <a:solidFill>
                <a:schemeClr val="dk1"/>
              </a:solidFill>
            </a:endParaRPr>
          </a:p>
          <a:p>
            <a:pPr marL="0" marR="0" lvl="0" indent="0" algn="ctr" rtl="0">
              <a:lnSpc>
                <a:spcPct val="100000"/>
              </a:lnSpc>
              <a:spcBef>
                <a:spcPts val="0"/>
              </a:spcBef>
              <a:spcAft>
                <a:spcPts val="0"/>
              </a:spcAft>
              <a:buClr>
                <a:schemeClr val="dk2"/>
              </a:buClr>
              <a:buSzPts val="1800"/>
              <a:buFont typeface="Source Code Pro"/>
              <a:buNone/>
            </a:pPr>
            <a:endParaRPr sz="1800" b="0" i="0" u="none" strike="noStrike" cap="none" dirty="0">
              <a:solidFill>
                <a:srgbClr val="000000"/>
              </a:solidFill>
              <a:latin typeface="Source Code Pro"/>
              <a:ea typeface="Source Code Pro"/>
              <a:cs typeface="Source Code Pro"/>
              <a:sym typeface="Source Code Pro"/>
            </a:endParaRPr>
          </a:p>
          <a:p>
            <a:pPr marL="0" marR="0" lvl="0" indent="0" algn="l" rtl="0">
              <a:lnSpc>
                <a:spcPct val="100000"/>
              </a:lnSpc>
              <a:spcBef>
                <a:spcPts val="0"/>
              </a:spcBef>
              <a:spcAft>
                <a:spcPts val="0"/>
              </a:spcAft>
              <a:buClr>
                <a:schemeClr val="dk2"/>
              </a:buClr>
              <a:buSzPts val="1800"/>
              <a:buFont typeface="Source Code Pro"/>
              <a:buNone/>
            </a:pPr>
            <a:r>
              <a:rPr lang="en" sz="1800" b="0" i="0" u="none" strike="noStrike" cap="none" dirty="0">
                <a:solidFill>
                  <a:schemeClr val="accent4"/>
                </a:solidFill>
                <a:latin typeface="Source Code Pro"/>
                <a:ea typeface="Source Code Pro"/>
                <a:cs typeface="Source Code Pro"/>
                <a:sym typeface="Source Code Pro"/>
              </a:rPr>
              <a:t>MEH:</a:t>
            </a:r>
            <a:r>
              <a:rPr lang="en" sz="1800" b="0" i="0" u="none" strike="noStrike" cap="none" dirty="0">
                <a:solidFill>
                  <a:srgbClr val="000000"/>
                </a:solidFill>
                <a:latin typeface="Source Code Pro"/>
                <a:ea typeface="Source Code Pro"/>
                <a:cs typeface="Source Code Pro"/>
                <a:sym typeface="Source Code Pro"/>
              </a:rPr>
              <a:t> </a:t>
            </a:r>
            <a:r>
              <a:rPr lang="en-US" sz="1800" i="0" u="none" strike="noStrike" cap="none" dirty="0">
                <a:solidFill>
                  <a:srgbClr val="000000"/>
                </a:solidFill>
                <a:latin typeface="Nunito"/>
                <a:ea typeface="Nunito"/>
                <a:cs typeface="Nunito"/>
                <a:sym typeface="Nunito"/>
              </a:rPr>
              <a:t>Stocked shelves</a:t>
            </a:r>
            <a:endParaRPr dirty="0">
              <a:latin typeface="Nunito"/>
              <a:ea typeface="Nunito"/>
              <a:cs typeface="Nunito"/>
              <a:sym typeface="Nunito"/>
            </a:endParaRPr>
          </a:p>
          <a:p>
            <a:pPr marL="0" marR="0" lvl="0" indent="0" algn="l" rtl="0">
              <a:lnSpc>
                <a:spcPct val="100000"/>
              </a:lnSpc>
              <a:spcBef>
                <a:spcPts val="0"/>
              </a:spcBef>
              <a:spcAft>
                <a:spcPts val="0"/>
              </a:spcAft>
              <a:buClr>
                <a:schemeClr val="dk2"/>
              </a:buClr>
              <a:buSzPts val="1800"/>
              <a:buFont typeface="Source Code Pro"/>
              <a:buNone/>
            </a:pPr>
            <a:r>
              <a:rPr lang="en" sz="1800" b="0" i="0" u="none" strike="noStrike" cap="none" dirty="0">
                <a:solidFill>
                  <a:schemeClr val="accent4"/>
                </a:solidFill>
                <a:latin typeface="Source Code Pro"/>
                <a:ea typeface="Source Code Pro"/>
                <a:cs typeface="Source Code Pro"/>
                <a:sym typeface="Source Code Pro"/>
              </a:rPr>
              <a:t>BETTER:</a:t>
            </a:r>
            <a:r>
              <a:rPr lang="en" sz="1800" b="0" i="0" u="none" strike="noStrike" cap="none" dirty="0">
                <a:solidFill>
                  <a:srgbClr val="000000"/>
                </a:solidFill>
                <a:latin typeface="Source Code Pro"/>
                <a:ea typeface="Source Code Pro"/>
                <a:cs typeface="Source Code Pro"/>
                <a:sym typeface="Source Code Pro"/>
              </a:rPr>
              <a:t> </a:t>
            </a:r>
            <a:r>
              <a:rPr lang="en-US" sz="1800" i="0" u="none" strike="noStrike" cap="none" dirty="0">
                <a:solidFill>
                  <a:srgbClr val="000000"/>
                </a:solidFill>
                <a:latin typeface="Nunito"/>
                <a:ea typeface="Nunito"/>
                <a:cs typeface="Nunito"/>
                <a:sym typeface="Nunito"/>
              </a:rPr>
              <a:t>Maintained well stocked shelves</a:t>
            </a:r>
            <a:endParaRPr dirty="0">
              <a:latin typeface="Nunito"/>
              <a:ea typeface="Nunito"/>
              <a:cs typeface="Nunito"/>
              <a:sym typeface="Nunito"/>
            </a:endParaRPr>
          </a:p>
          <a:p>
            <a:pPr marL="0" marR="0" lvl="0" indent="0" algn="l" rtl="0">
              <a:lnSpc>
                <a:spcPct val="100000"/>
              </a:lnSpc>
              <a:spcBef>
                <a:spcPts val="0"/>
              </a:spcBef>
              <a:spcAft>
                <a:spcPts val="0"/>
              </a:spcAft>
              <a:buClr>
                <a:schemeClr val="dk2"/>
              </a:buClr>
              <a:buSzPts val="1800"/>
              <a:buFont typeface="Source Code Pro"/>
              <a:buNone/>
            </a:pPr>
            <a:r>
              <a:rPr lang="en" sz="1800" b="0" i="0" u="none" strike="noStrike" cap="none" dirty="0">
                <a:solidFill>
                  <a:schemeClr val="accent4"/>
                </a:solidFill>
                <a:latin typeface="Source Code Pro"/>
                <a:ea typeface="Source Code Pro"/>
                <a:cs typeface="Source Code Pro"/>
                <a:sym typeface="Source Code Pro"/>
              </a:rPr>
              <a:t>BEST:</a:t>
            </a:r>
            <a:r>
              <a:rPr lang="en" sz="1800" b="0" i="0" u="none" strike="noStrike" cap="none" dirty="0">
                <a:solidFill>
                  <a:srgbClr val="000000"/>
                </a:solidFill>
                <a:latin typeface="Source Code Pro"/>
                <a:ea typeface="Source Code Pro"/>
                <a:cs typeface="Source Code Pro"/>
                <a:sym typeface="Source Code Pro"/>
              </a:rPr>
              <a:t> </a:t>
            </a:r>
            <a:r>
              <a:rPr lang="en-US" sz="1800" i="0" u="none" strike="noStrike" cap="none" dirty="0">
                <a:solidFill>
                  <a:srgbClr val="000000"/>
                </a:solidFill>
                <a:latin typeface="Nunito"/>
                <a:ea typeface="Nunito"/>
                <a:cs typeface="Nunito"/>
                <a:sym typeface="Nunito"/>
              </a:rPr>
              <a:t>Proactively monitored aisles to restock shelves when needed and tidy store to ensure customer satisfaction </a:t>
            </a:r>
            <a:endParaRPr dirty="0">
              <a:latin typeface="Nunito"/>
              <a:ea typeface="Nunito"/>
              <a:cs typeface="Nunito"/>
              <a:sym typeface="Nunito"/>
            </a:endParaRPr>
          </a:p>
          <a:p>
            <a:pPr marL="0" marR="0" lvl="0" indent="0" algn="l" rtl="0">
              <a:lnSpc>
                <a:spcPct val="100000"/>
              </a:lnSpc>
              <a:spcBef>
                <a:spcPts val="0"/>
              </a:spcBef>
              <a:spcAft>
                <a:spcPts val="0"/>
              </a:spcAft>
              <a:buClr>
                <a:schemeClr val="dk2"/>
              </a:buClr>
              <a:buSzPts val="1800"/>
              <a:buFont typeface="Source Code Pro"/>
              <a:buNone/>
            </a:pPr>
            <a:endParaRPr sz="1800" b="0" i="0" u="none" strike="noStrike" cap="none" dirty="0">
              <a:solidFill>
                <a:srgbClr val="000000"/>
              </a:solidFill>
              <a:latin typeface="Source Code Pro"/>
              <a:ea typeface="Source Code Pro"/>
              <a:cs typeface="Source Code Pro"/>
              <a:sym typeface="Source Code Pro"/>
            </a:endParaRPr>
          </a:p>
          <a:p>
            <a:pPr marL="0" marR="0" lvl="0" indent="0" algn="l" rtl="0">
              <a:lnSpc>
                <a:spcPct val="100000"/>
              </a:lnSpc>
              <a:spcBef>
                <a:spcPts val="0"/>
              </a:spcBef>
              <a:spcAft>
                <a:spcPts val="0"/>
              </a:spcAft>
              <a:buClr>
                <a:schemeClr val="dk2"/>
              </a:buClr>
              <a:buSzPts val="1800"/>
              <a:buFont typeface="Source Code Pro"/>
              <a:buNone/>
            </a:pPr>
            <a:r>
              <a:rPr lang="en" sz="1800" b="0" i="0" u="none" strike="noStrike" cap="none" dirty="0">
                <a:solidFill>
                  <a:schemeClr val="accent4"/>
                </a:solidFill>
                <a:latin typeface="Source Code Pro"/>
                <a:ea typeface="Source Code Pro"/>
                <a:cs typeface="Source Code Pro"/>
                <a:sym typeface="Source Code Pro"/>
              </a:rPr>
              <a:t>MEH:</a:t>
            </a:r>
            <a:r>
              <a:rPr lang="en" sz="1800" b="0" i="0" u="none" strike="noStrike" cap="none" dirty="0">
                <a:solidFill>
                  <a:srgbClr val="000000"/>
                </a:solidFill>
                <a:latin typeface="Source Code Pro"/>
                <a:ea typeface="Source Code Pro"/>
                <a:cs typeface="Source Code Pro"/>
                <a:sym typeface="Source Code Pro"/>
              </a:rPr>
              <a:t> </a:t>
            </a:r>
            <a:r>
              <a:rPr lang="en-US" sz="1800" i="0" u="none" strike="noStrike" cap="none" dirty="0">
                <a:solidFill>
                  <a:srgbClr val="000000"/>
                </a:solidFill>
                <a:latin typeface="Nunito"/>
                <a:ea typeface="Nunito"/>
                <a:cs typeface="Nunito"/>
                <a:sym typeface="Nunito"/>
              </a:rPr>
              <a:t>Demonstrated excellent customer service</a:t>
            </a:r>
            <a:endParaRPr dirty="0">
              <a:latin typeface="Nunito"/>
              <a:ea typeface="Nunito"/>
              <a:cs typeface="Nunito"/>
              <a:sym typeface="Nunito"/>
            </a:endParaRPr>
          </a:p>
          <a:p>
            <a:pPr marL="0" marR="0" lvl="0" indent="0" algn="l" rtl="0">
              <a:lnSpc>
                <a:spcPct val="100000"/>
              </a:lnSpc>
              <a:spcBef>
                <a:spcPts val="0"/>
              </a:spcBef>
              <a:spcAft>
                <a:spcPts val="0"/>
              </a:spcAft>
              <a:buClr>
                <a:schemeClr val="dk2"/>
              </a:buClr>
              <a:buSzPts val="1800"/>
              <a:buFont typeface="Source Code Pro"/>
              <a:buNone/>
            </a:pPr>
            <a:r>
              <a:rPr lang="en" sz="1800" b="0" i="0" u="none" strike="noStrike" cap="none" dirty="0">
                <a:solidFill>
                  <a:schemeClr val="accent4"/>
                </a:solidFill>
                <a:latin typeface="Source Code Pro"/>
                <a:ea typeface="Source Code Pro"/>
                <a:cs typeface="Source Code Pro"/>
                <a:sym typeface="Source Code Pro"/>
              </a:rPr>
              <a:t>BETTER:</a:t>
            </a:r>
            <a:r>
              <a:rPr lang="en" sz="1800" b="0" i="0" u="none" strike="noStrike" cap="none" dirty="0">
                <a:solidFill>
                  <a:srgbClr val="000000"/>
                </a:solidFill>
                <a:latin typeface="Source Code Pro"/>
                <a:ea typeface="Source Code Pro"/>
                <a:cs typeface="Source Code Pro"/>
                <a:sym typeface="Source Code Pro"/>
              </a:rPr>
              <a:t> </a:t>
            </a:r>
            <a:r>
              <a:rPr lang="en-US" dirty="0">
                <a:solidFill>
                  <a:srgbClr val="000000"/>
                </a:solidFill>
                <a:latin typeface="Nunito"/>
                <a:ea typeface="Nunito"/>
                <a:cs typeface="Nunito"/>
                <a:sym typeface="Nunito"/>
              </a:rPr>
              <a:t>Provided a prompt greeting to customers and checked in to assist with any questions</a:t>
            </a:r>
            <a:endParaRPr dirty="0">
              <a:latin typeface="Nunito"/>
              <a:ea typeface="Nunito"/>
              <a:cs typeface="Nunito"/>
              <a:sym typeface="Nunito"/>
            </a:endParaRPr>
          </a:p>
          <a:p>
            <a:pPr marL="0" marR="0" lvl="0" indent="0" algn="l" rtl="0">
              <a:lnSpc>
                <a:spcPct val="100000"/>
              </a:lnSpc>
              <a:spcBef>
                <a:spcPts val="0"/>
              </a:spcBef>
              <a:spcAft>
                <a:spcPts val="0"/>
              </a:spcAft>
              <a:buClr>
                <a:schemeClr val="dk2"/>
              </a:buClr>
              <a:buSzPts val="1800"/>
              <a:buFont typeface="Source Code Pro"/>
              <a:buNone/>
            </a:pPr>
            <a:r>
              <a:rPr lang="en" sz="1800" b="0" i="0" u="none" strike="noStrike" cap="none" dirty="0">
                <a:solidFill>
                  <a:schemeClr val="accent4"/>
                </a:solidFill>
                <a:latin typeface="Source Code Pro"/>
                <a:ea typeface="Source Code Pro"/>
                <a:cs typeface="Source Code Pro"/>
                <a:sym typeface="Source Code Pro"/>
              </a:rPr>
              <a:t>BEST:</a:t>
            </a:r>
            <a:r>
              <a:rPr lang="en" sz="1800" b="0" i="0" u="none" strike="noStrike" cap="none" dirty="0">
                <a:solidFill>
                  <a:srgbClr val="000000"/>
                </a:solidFill>
                <a:latin typeface="Source Code Pro"/>
                <a:ea typeface="Source Code Pro"/>
                <a:cs typeface="Source Code Pro"/>
                <a:sym typeface="Source Code Pro"/>
              </a:rPr>
              <a:t> </a:t>
            </a:r>
            <a:r>
              <a:rPr lang="en-US" sz="1800" i="0" u="none" strike="noStrike" cap="none" dirty="0">
                <a:solidFill>
                  <a:srgbClr val="000000"/>
                </a:solidFill>
                <a:latin typeface="Nunito"/>
                <a:ea typeface="Nunito"/>
                <a:cs typeface="Nunito"/>
                <a:sym typeface="Nunito"/>
              </a:rPr>
              <a:t>Provided prompt and friendly greeting to customers, answered questions and provided information on products and current sales</a:t>
            </a:r>
            <a:endParaRPr dirty="0">
              <a:latin typeface="Nunito"/>
              <a:ea typeface="Nunito"/>
              <a:cs typeface="Nunito"/>
              <a:sym typeface="Nunito"/>
            </a:endParaRPr>
          </a:p>
          <a:p>
            <a:pPr marL="0" marR="0" lvl="0" indent="0" algn="l" rtl="0">
              <a:lnSpc>
                <a:spcPct val="115000"/>
              </a:lnSpc>
              <a:spcBef>
                <a:spcPts val="0"/>
              </a:spcBef>
              <a:spcAft>
                <a:spcPts val="0"/>
              </a:spcAft>
              <a:buClr>
                <a:schemeClr val="dk2"/>
              </a:buClr>
              <a:buSzPts val="1800"/>
              <a:buFont typeface="Source Code Pro"/>
              <a:buNone/>
            </a:pPr>
            <a:endParaRPr sz="1800" b="0" i="0" u="none" strike="noStrike" cap="none" dirty="0">
              <a:solidFill>
                <a:srgbClr val="000000"/>
              </a:solidFill>
              <a:latin typeface="Source Code Pro"/>
              <a:ea typeface="Source Code Pro"/>
              <a:cs typeface="Source Code Pro"/>
              <a:sym typeface="Source Code Pr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8"/>
          <p:cNvSpPr txBox="1">
            <a:spLocks noGrp="1"/>
          </p:cNvSpPr>
          <p:nvPr>
            <p:ph type="title"/>
          </p:nvPr>
        </p:nvSpPr>
        <p:spPr>
          <a:xfrm>
            <a:off x="311700" y="372500"/>
            <a:ext cx="8520600" cy="7335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2"/>
              </a:buClr>
              <a:buSzPts val="3000"/>
              <a:buFont typeface="Oswald"/>
              <a:buNone/>
            </a:pPr>
            <a:r>
              <a:rPr lang="en" sz="3000" b="0" i="0" u="none" strike="noStrike" cap="none" dirty="0">
                <a:solidFill>
                  <a:schemeClr val="dk2"/>
                </a:solidFill>
                <a:latin typeface="Oswald"/>
                <a:ea typeface="Oswald"/>
                <a:cs typeface="Oswald"/>
                <a:sym typeface="Oswald"/>
              </a:rPr>
              <a:t>Example </a:t>
            </a:r>
            <a:r>
              <a:rPr lang="en-US" sz="3000" b="0" i="0" u="none" strike="noStrike" cap="none" dirty="0">
                <a:solidFill>
                  <a:schemeClr val="dk2"/>
                </a:solidFill>
                <a:latin typeface="Oswald"/>
                <a:ea typeface="Oswald"/>
                <a:cs typeface="Oswald"/>
                <a:sym typeface="Oswald"/>
              </a:rPr>
              <a:t>a</a:t>
            </a:r>
            <a:r>
              <a:rPr lang="en" sz="3000" b="0" i="0" u="none" strike="noStrike" cap="none" dirty="0">
                <a:solidFill>
                  <a:schemeClr val="dk2"/>
                </a:solidFill>
                <a:latin typeface="Oswald"/>
                <a:ea typeface="Oswald"/>
                <a:cs typeface="Oswald"/>
                <a:sym typeface="Oswald"/>
              </a:rPr>
              <a:t>ction </a:t>
            </a:r>
            <a:r>
              <a:rPr lang="en" dirty="0"/>
              <a:t>v</a:t>
            </a:r>
            <a:r>
              <a:rPr lang="en" sz="3000" b="0" i="0" u="none" strike="noStrike" cap="none" dirty="0">
                <a:solidFill>
                  <a:schemeClr val="dk2"/>
                </a:solidFill>
                <a:latin typeface="Oswald"/>
                <a:ea typeface="Oswald"/>
                <a:cs typeface="Oswald"/>
                <a:sym typeface="Oswald"/>
              </a:rPr>
              <a:t>erbs</a:t>
            </a:r>
            <a:endParaRPr dirty="0"/>
          </a:p>
        </p:txBody>
      </p:sp>
      <p:sp>
        <p:nvSpPr>
          <p:cNvPr id="243" name="Google Shape;243;p38"/>
          <p:cNvSpPr txBox="1">
            <a:spLocks noGrp="1"/>
          </p:cNvSpPr>
          <p:nvPr>
            <p:ph type="body" idx="1"/>
          </p:nvPr>
        </p:nvSpPr>
        <p:spPr>
          <a:xfrm>
            <a:off x="311700" y="1378225"/>
            <a:ext cx="4169700" cy="3474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1200"/>
              <a:buFont typeface="Source Code Pro"/>
              <a:buNone/>
            </a:pPr>
            <a:r>
              <a:rPr lang="en" sz="1200" b="0" i="0" u="none" strike="noStrike" cap="none">
                <a:solidFill>
                  <a:schemeClr val="dk1"/>
                </a:solidFill>
                <a:latin typeface="Source Code Pro"/>
                <a:ea typeface="Source Code Pro"/>
                <a:cs typeface="Source Code Pro"/>
                <a:sym typeface="Source Code Pro"/>
              </a:rPr>
              <a:t>LEADERSHIP </a:t>
            </a:r>
            <a:r>
              <a:rPr lang="en" sz="1200" b="0" i="0" u="none" strike="noStrike" cap="none">
                <a:solidFill>
                  <a:srgbClr val="000000"/>
                </a:solidFill>
                <a:latin typeface="Source Code Pro"/>
                <a:ea typeface="Source Code Pro"/>
                <a:cs typeface="Source Code Pro"/>
                <a:sym typeface="Source Code Pro"/>
              </a:rPr>
              <a:t>- </a:t>
            </a:r>
            <a:r>
              <a:rPr lang="en" i="0" u="none" strike="noStrike" cap="none">
                <a:solidFill>
                  <a:srgbClr val="000000"/>
                </a:solidFill>
                <a:latin typeface="Nunito"/>
                <a:ea typeface="Nunito"/>
                <a:cs typeface="Nunito"/>
                <a:sym typeface="Nunito"/>
              </a:rPr>
              <a:t>administered, maintained, implemented, incorporated, motivated, reduced</a:t>
            </a:r>
            <a:endParaRPr dirty="0">
              <a:latin typeface="Nunito"/>
              <a:ea typeface="Nunito"/>
              <a:cs typeface="Nunito"/>
              <a:sym typeface="Nunito"/>
            </a:endParaRPr>
          </a:p>
          <a:p>
            <a:pPr marL="0" marR="0" lvl="0" indent="0" algn="l" rtl="0">
              <a:lnSpc>
                <a:spcPct val="115000"/>
              </a:lnSpc>
              <a:spcBef>
                <a:spcPts val="1600"/>
              </a:spcBef>
              <a:spcAft>
                <a:spcPts val="0"/>
              </a:spcAft>
              <a:buClr>
                <a:schemeClr val="dk2"/>
              </a:buClr>
              <a:buSzPts val="1200"/>
              <a:buFont typeface="Source Code Pro"/>
              <a:buNone/>
            </a:pPr>
            <a:r>
              <a:rPr lang="en" sz="1200" b="0" i="0" u="none" strike="noStrike" cap="none">
                <a:solidFill>
                  <a:schemeClr val="dk1"/>
                </a:solidFill>
                <a:latin typeface="Source Code Pro"/>
                <a:ea typeface="Source Code Pro"/>
                <a:cs typeface="Source Code Pro"/>
                <a:sym typeface="Source Code Pro"/>
              </a:rPr>
              <a:t>ORGANIZATION </a:t>
            </a:r>
            <a:r>
              <a:rPr lang="en" sz="1200" b="0" i="0" u="none" strike="noStrike" cap="none">
                <a:solidFill>
                  <a:srgbClr val="000000"/>
                </a:solidFill>
                <a:latin typeface="Source Code Pro"/>
                <a:ea typeface="Source Code Pro"/>
                <a:cs typeface="Source Code Pro"/>
                <a:sym typeface="Source Code Pro"/>
              </a:rPr>
              <a:t>- </a:t>
            </a:r>
            <a:r>
              <a:rPr lang="en" b="0" i="0" u="none" strike="noStrike" cap="none">
                <a:solidFill>
                  <a:srgbClr val="000000"/>
                </a:solidFill>
                <a:latin typeface="Source Code Pro"/>
                <a:ea typeface="Source Code Pro"/>
                <a:cs typeface="Source Code Pro"/>
                <a:sym typeface="Source Code Pro"/>
              </a:rPr>
              <a:t>a</a:t>
            </a:r>
            <a:r>
              <a:rPr lang="en" i="0" u="none" strike="noStrike" cap="none">
                <a:solidFill>
                  <a:srgbClr val="000000"/>
                </a:solidFill>
                <a:latin typeface="Nunito"/>
                <a:ea typeface="Nunito"/>
                <a:cs typeface="Nunito"/>
                <a:sym typeface="Nunito"/>
              </a:rPr>
              <a:t>dvised, collaborated, scheduled, consulted, increased, restructured</a:t>
            </a:r>
            <a:endParaRPr dirty="0">
              <a:latin typeface="Nunito"/>
              <a:ea typeface="Nunito"/>
              <a:cs typeface="Nunito"/>
              <a:sym typeface="Nunito"/>
            </a:endParaRPr>
          </a:p>
          <a:p>
            <a:pPr marL="0" marR="0" lvl="0" indent="0" algn="l" rtl="0">
              <a:lnSpc>
                <a:spcPct val="115000"/>
              </a:lnSpc>
              <a:spcBef>
                <a:spcPts val="1600"/>
              </a:spcBef>
              <a:spcAft>
                <a:spcPts val="0"/>
              </a:spcAft>
              <a:buClr>
                <a:schemeClr val="dk2"/>
              </a:buClr>
              <a:buSzPts val="1200"/>
              <a:buFont typeface="Source Code Pro"/>
              <a:buNone/>
            </a:pPr>
            <a:r>
              <a:rPr lang="en" sz="1200" b="0" i="0" u="none" strike="noStrike" cap="none">
                <a:solidFill>
                  <a:schemeClr val="dk1"/>
                </a:solidFill>
                <a:latin typeface="Source Code Pro"/>
                <a:ea typeface="Source Code Pro"/>
                <a:cs typeface="Source Code Pro"/>
                <a:sym typeface="Source Code Pro"/>
              </a:rPr>
              <a:t>PROMOTION </a:t>
            </a:r>
            <a:r>
              <a:rPr lang="en" sz="1200" b="0" i="0" u="none" strike="noStrike" cap="none">
                <a:solidFill>
                  <a:srgbClr val="000000"/>
                </a:solidFill>
                <a:latin typeface="Source Code Pro"/>
                <a:ea typeface="Source Code Pro"/>
                <a:cs typeface="Source Code Pro"/>
                <a:sym typeface="Source Code Pro"/>
              </a:rPr>
              <a:t>- </a:t>
            </a:r>
            <a:r>
              <a:rPr lang="en" i="0" u="none" strike="noStrike" cap="none">
                <a:solidFill>
                  <a:srgbClr val="000000"/>
                </a:solidFill>
                <a:latin typeface="Nunito"/>
                <a:ea typeface="Nunito"/>
                <a:cs typeface="Nunito"/>
                <a:sym typeface="Nunito"/>
              </a:rPr>
              <a:t>convinced, launched, represented, generated, marketed, promoted</a:t>
            </a:r>
            <a:endParaRPr dirty="0">
              <a:latin typeface="Nunito"/>
              <a:ea typeface="Nunito"/>
              <a:cs typeface="Nunito"/>
              <a:sym typeface="Nunito"/>
            </a:endParaRPr>
          </a:p>
          <a:p>
            <a:pPr marL="0" marR="0" lvl="0" indent="0" algn="l" rtl="0">
              <a:lnSpc>
                <a:spcPct val="115000"/>
              </a:lnSpc>
              <a:spcBef>
                <a:spcPts val="1600"/>
              </a:spcBef>
              <a:spcAft>
                <a:spcPts val="0"/>
              </a:spcAft>
              <a:buClr>
                <a:schemeClr val="dk2"/>
              </a:buClr>
              <a:buSzPts val="1200"/>
              <a:buFont typeface="Source Code Pro"/>
              <a:buNone/>
            </a:pPr>
            <a:r>
              <a:rPr lang="en" sz="1200" b="0" i="0" u="none" strike="noStrike" cap="none">
                <a:solidFill>
                  <a:schemeClr val="dk1"/>
                </a:solidFill>
                <a:latin typeface="Source Code Pro"/>
                <a:ea typeface="Source Code Pro"/>
                <a:cs typeface="Source Code Pro"/>
                <a:sym typeface="Source Code Pro"/>
              </a:rPr>
              <a:t>RESEARCH </a:t>
            </a:r>
            <a:r>
              <a:rPr lang="en" sz="1200" b="0" i="0" u="none" strike="noStrike" cap="none">
                <a:solidFill>
                  <a:srgbClr val="000000"/>
                </a:solidFill>
                <a:latin typeface="Source Code Pro"/>
                <a:ea typeface="Source Code Pro"/>
                <a:cs typeface="Source Code Pro"/>
                <a:sym typeface="Source Code Pro"/>
              </a:rPr>
              <a:t>- </a:t>
            </a:r>
            <a:r>
              <a:rPr lang="en" i="0" u="none" strike="noStrike" cap="none">
                <a:solidFill>
                  <a:srgbClr val="000000"/>
                </a:solidFill>
                <a:latin typeface="Nunito"/>
                <a:ea typeface="Nunito"/>
                <a:cs typeface="Nunito"/>
                <a:sym typeface="Nunito"/>
              </a:rPr>
              <a:t>analyzed, investigated, theorized, inspected, interpreted, surveyed, examined</a:t>
            </a:r>
            <a:endParaRPr dirty="0">
              <a:latin typeface="Nunito"/>
              <a:ea typeface="Nunito"/>
              <a:cs typeface="Nunito"/>
              <a:sym typeface="Nunito"/>
            </a:endParaRPr>
          </a:p>
          <a:p>
            <a:pPr marL="0" marR="0" lvl="0" indent="0" algn="l" rtl="0">
              <a:lnSpc>
                <a:spcPct val="115000"/>
              </a:lnSpc>
              <a:spcBef>
                <a:spcPts val="1600"/>
              </a:spcBef>
              <a:spcAft>
                <a:spcPts val="0"/>
              </a:spcAft>
              <a:buClr>
                <a:schemeClr val="dk2"/>
              </a:buClr>
              <a:buSzPts val="1200"/>
              <a:buFont typeface="Source Code Pro"/>
              <a:buNone/>
            </a:pPr>
            <a:r>
              <a:rPr lang="en" sz="1200" b="0" i="0" u="none" strike="noStrike" cap="none">
                <a:solidFill>
                  <a:schemeClr val="dk1"/>
                </a:solidFill>
                <a:latin typeface="Source Code Pro"/>
                <a:ea typeface="Source Code Pro"/>
                <a:cs typeface="Source Code Pro"/>
                <a:sym typeface="Source Code Pro"/>
              </a:rPr>
              <a:t>PROBLEM SOLVING </a:t>
            </a:r>
            <a:r>
              <a:rPr lang="en" sz="1200" b="0" i="0" u="none" strike="noStrike" cap="none">
                <a:solidFill>
                  <a:srgbClr val="000000"/>
                </a:solidFill>
                <a:latin typeface="Source Code Pro"/>
                <a:ea typeface="Source Code Pro"/>
                <a:cs typeface="Source Code Pro"/>
                <a:sym typeface="Source Code Pro"/>
              </a:rPr>
              <a:t>- </a:t>
            </a:r>
            <a:r>
              <a:rPr lang="en" i="0" u="none" strike="noStrike" cap="none">
                <a:solidFill>
                  <a:srgbClr val="000000"/>
                </a:solidFill>
                <a:latin typeface="Nunito"/>
                <a:ea typeface="Nunito"/>
                <a:cs typeface="Nunito"/>
                <a:sym typeface="Nunito"/>
              </a:rPr>
              <a:t>accomplished, determined, identified, proposed, strengthened</a:t>
            </a:r>
            <a:endParaRPr dirty="0">
              <a:latin typeface="Nunito"/>
              <a:ea typeface="Nunito"/>
              <a:cs typeface="Nunito"/>
              <a:sym typeface="Nunito"/>
            </a:endParaRPr>
          </a:p>
          <a:p>
            <a:pPr marL="0" marR="0" lvl="0" indent="0" algn="l" rtl="0">
              <a:lnSpc>
                <a:spcPct val="115000"/>
              </a:lnSpc>
              <a:spcBef>
                <a:spcPts val="1600"/>
              </a:spcBef>
              <a:spcAft>
                <a:spcPts val="0"/>
              </a:spcAft>
              <a:buClr>
                <a:schemeClr val="dk2"/>
              </a:buClr>
              <a:buSzPts val="1200"/>
              <a:buFont typeface="Source Code Pro"/>
              <a:buNone/>
            </a:pPr>
            <a:endParaRPr sz="1200" b="0" i="0" u="none" strike="noStrike" cap="none" dirty="0">
              <a:solidFill>
                <a:srgbClr val="000000"/>
              </a:solidFill>
              <a:latin typeface="Source Code Pro"/>
              <a:ea typeface="Source Code Pro"/>
              <a:cs typeface="Source Code Pro"/>
              <a:sym typeface="Source Code Pro"/>
            </a:endParaRPr>
          </a:p>
        </p:txBody>
      </p:sp>
      <p:sp>
        <p:nvSpPr>
          <p:cNvPr id="244" name="Google Shape;244;p38"/>
          <p:cNvSpPr txBox="1">
            <a:spLocks noGrp="1"/>
          </p:cNvSpPr>
          <p:nvPr>
            <p:ph type="body" idx="2"/>
          </p:nvPr>
        </p:nvSpPr>
        <p:spPr>
          <a:xfrm>
            <a:off x="4832400" y="1378225"/>
            <a:ext cx="3999900" cy="31905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1200"/>
              <a:buFont typeface="Source Code Pro"/>
              <a:buNone/>
            </a:pPr>
            <a:r>
              <a:rPr lang="en" sz="1200" b="0" i="0" u="none" strike="noStrike" cap="none">
                <a:solidFill>
                  <a:schemeClr val="dk1"/>
                </a:solidFill>
                <a:latin typeface="Source Code Pro"/>
                <a:ea typeface="Source Code Pro"/>
                <a:cs typeface="Source Code Pro"/>
                <a:sym typeface="Source Code Pro"/>
              </a:rPr>
              <a:t>INTERPERSONAL </a:t>
            </a:r>
            <a:r>
              <a:rPr lang="en" sz="1200" b="0" i="0" u="none" strike="noStrike" cap="none">
                <a:solidFill>
                  <a:srgbClr val="000000"/>
                </a:solidFill>
                <a:latin typeface="Source Code Pro"/>
                <a:ea typeface="Source Code Pro"/>
                <a:cs typeface="Source Code Pro"/>
                <a:sym typeface="Source Code Pro"/>
              </a:rPr>
              <a:t>- </a:t>
            </a:r>
            <a:r>
              <a:rPr lang="en" i="0" u="none" strike="noStrike" cap="none">
                <a:solidFill>
                  <a:srgbClr val="000000"/>
                </a:solidFill>
                <a:latin typeface="Nunito"/>
                <a:ea typeface="Nunito"/>
                <a:cs typeface="Nunito"/>
                <a:sym typeface="Nunito"/>
              </a:rPr>
              <a:t>counseled, instructed, presented, demonstrated, moderated, prepared</a:t>
            </a:r>
            <a:endParaRPr dirty="0">
              <a:latin typeface="Nunito"/>
              <a:ea typeface="Nunito"/>
              <a:cs typeface="Nunito"/>
              <a:sym typeface="Nunito"/>
            </a:endParaRPr>
          </a:p>
          <a:p>
            <a:pPr marL="0" marR="0" lvl="0" indent="0" algn="l" rtl="0">
              <a:lnSpc>
                <a:spcPct val="115000"/>
              </a:lnSpc>
              <a:spcBef>
                <a:spcPts val="1600"/>
              </a:spcBef>
              <a:spcAft>
                <a:spcPts val="0"/>
              </a:spcAft>
              <a:buClr>
                <a:schemeClr val="dk2"/>
              </a:buClr>
              <a:buSzPts val="1200"/>
              <a:buFont typeface="Source Code Pro"/>
              <a:buNone/>
            </a:pPr>
            <a:r>
              <a:rPr lang="en" sz="1200" b="0" i="0" u="none" strike="noStrike" cap="none">
                <a:solidFill>
                  <a:schemeClr val="dk1"/>
                </a:solidFill>
                <a:latin typeface="Source Code Pro"/>
                <a:ea typeface="Source Code Pro"/>
                <a:cs typeface="Source Code Pro"/>
                <a:sym typeface="Source Code Pro"/>
              </a:rPr>
              <a:t>INITIATIVE </a:t>
            </a:r>
            <a:r>
              <a:rPr lang="en" sz="1200" b="0" i="0" u="none" strike="noStrike" cap="none">
                <a:solidFill>
                  <a:srgbClr val="000000"/>
                </a:solidFill>
                <a:latin typeface="Source Code Pro"/>
                <a:ea typeface="Source Code Pro"/>
                <a:cs typeface="Source Code Pro"/>
                <a:sym typeface="Source Code Pro"/>
              </a:rPr>
              <a:t>- </a:t>
            </a:r>
            <a:r>
              <a:rPr lang="en" i="0" u="none" strike="noStrike" cap="none">
                <a:solidFill>
                  <a:srgbClr val="000000"/>
                </a:solidFill>
                <a:latin typeface="Nunito"/>
                <a:ea typeface="Nunito"/>
                <a:cs typeface="Nunito"/>
                <a:sym typeface="Nunito"/>
              </a:rPr>
              <a:t>arranged, invented, produced, innovated, reshaped, resolved, developed</a:t>
            </a:r>
            <a:endParaRPr dirty="0">
              <a:latin typeface="Nunito"/>
              <a:ea typeface="Nunito"/>
              <a:cs typeface="Nunito"/>
              <a:sym typeface="Nunito"/>
            </a:endParaRPr>
          </a:p>
          <a:p>
            <a:pPr marL="0" marR="0" lvl="0" indent="0" algn="l" rtl="0">
              <a:lnSpc>
                <a:spcPct val="115000"/>
              </a:lnSpc>
              <a:spcBef>
                <a:spcPts val="1600"/>
              </a:spcBef>
              <a:spcAft>
                <a:spcPts val="0"/>
              </a:spcAft>
              <a:buClr>
                <a:schemeClr val="dk2"/>
              </a:buClr>
              <a:buSzPts val="1200"/>
              <a:buFont typeface="Source Code Pro"/>
              <a:buNone/>
            </a:pPr>
            <a:r>
              <a:rPr lang="en" sz="1200" b="0" i="0" u="none" strike="noStrike" cap="none">
                <a:solidFill>
                  <a:schemeClr val="dk1"/>
                </a:solidFill>
                <a:latin typeface="Source Code Pro"/>
                <a:ea typeface="Source Code Pro"/>
                <a:cs typeface="Source Code Pro"/>
                <a:sym typeface="Source Code Pro"/>
              </a:rPr>
              <a:t>MANAGEMENT </a:t>
            </a:r>
            <a:r>
              <a:rPr lang="en" sz="1200" b="0" i="0" u="none" strike="noStrike" cap="none">
                <a:solidFill>
                  <a:srgbClr val="000000"/>
                </a:solidFill>
                <a:latin typeface="Source Code Pro"/>
                <a:ea typeface="Source Code Pro"/>
                <a:cs typeface="Source Code Pro"/>
                <a:sym typeface="Source Code Pro"/>
              </a:rPr>
              <a:t>- </a:t>
            </a:r>
            <a:r>
              <a:rPr lang="en" i="0" u="none" strike="noStrike" cap="none">
                <a:solidFill>
                  <a:srgbClr val="000000"/>
                </a:solidFill>
                <a:latin typeface="Nunito"/>
                <a:ea typeface="Nunito"/>
                <a:cs typeface="Nunito"/>
                <a:sym typeface="Nunito"/>
              </a:rPr>
              <a:t>administered, directed, organized, analyzed, evaluated, improved</a:t>
            </a:r>
            <a:endParaRPr dirty="0">
              <a:latin typeface="Nunito"/>
              <a:ea typeface="Nunito"/>
              <a:cs typeface="Nunito"/>
              <a:sym typeface="Nunito"/>
            </a:endParaRPr>
          </a:p>
          <a:p>
            <a:pPr marL="0" marR="0" lvl="0" indent="0" algn="l" rtl="0">
              <a:lnSpc>
                <a:spcPct val="115000"/>
              </a:lnSpc>
              <a:spcBef>
                <a:spcPts val="1600"/>
              </a:spcBef>
              <a:spcAft>
                <a:spcPts val="0"/>
              </a:spcAft>
              <a:buClr>
                <a:schemeClr val="dk2"/>
              </a:buClr>
              <a:buSzPts val="1200"/>
              <a:buFont typeface="Source Code Pro"/>
              <a:buNone/>
            </a:pPr>
            <a:r>
              <a:rPr lang="en" sz="1200" b="0" i="0" u="none" strike="noStrike" cap="none">
                <a:solidFill>
                  <a:schemeClr val="dk1"/>
                </a:solidFill>
                <a:latin typeface="Source Code Pro"/>
                <a:ea typeface="Source Code Pro"/>
                <a:cs typeface="Source Code Pro"/>
                <a:sym typeface="Source Code Pro"/>
              </a:rPr>
              <a:t>COMMUNICATION </a:t>
            </a:r>
            <a:r>
              <a:rPr lang="en" sz="1200" b="0" i="0" u="none" strike="noStrike" cap="none">
                <a:solidFill>
                  <a:srgbClr val="000000"/>
                </a:solidFill>
                <a:latin typeface="Source Code Pro"/>
                <a:ea typeface="Source Code Pro"/>
                <a:cs typeface="Source Code Pro"/>
                <a:sym typeface="Source Code Pro"/>
              </a:rPr>
              <a:t>- </a:t>
            </a:r>
            <a:r>
              <a:rPr lang="en" i="0" u="none" strike="noStrike" cap="none">
                <a:solidFill>
                  <a:srgbClr val="000000"/>
                </a:solidFill>
                <a:latin typeface="Nunito"/>
                <a:ea typeface="Nunito"/>
                <a:cs typeface="Nunito"/>
                <a:sym typeface="Nunito"/>
              </a:rPr>
              <a:t>addressed, convinced, edited, mediated, publicized, negotiated, spoke</a:t>
            </a:r>
            <a:endParaRPr dirty="0">
              <a:latin typeface="Nunito"/>
              <a:ea typeface="Nunito"/>
              <a:cs typeface="Nunito"/>
              <a:sym typeface="Nunito"/>
            </a:endParaRPr>
          </a:p>
          <a:p>
            <a:pPr marL="0" marR="0" lvl="0" indent="0" algn="l" rtl="0">
              <a:lnSpc>
                <a:spcPct val="115000"/>
              </a:lnSpc>
              <a:spcBef>
                <a:spcPts val="1600"/>
              </a:spcBef>
              <a:spcAft>
                <a:spcPts val="0"/>
              </a:spcAft>
              <a:buClr>
                <a:schemeClr val="dk2"/>
              </a:buClr>
              <a:buSzPts val="1200"/>
              <a:buFont typeface="Source Code Pro"/>
              <a:buNone/>
            </a:pPr>
            <a:r>
              <a:rPr lang="en" sz="1200" b="0" i="0" u="none" strike="noStrike" cap="none">
                <a:solidFill>
                  <a:schemeClr val="dk1"/>
                </a:solidFill>
                <a:latin typeface="Source Code Pro"/>
                <a:ea typeface="Source Code Pro"/>
                <a:cs typeface="Source Code Pro"/>
                <a:sym typeface="Source Code Pro"/>
              </a:rPr>
              <a:t>TECHNICAL </a:t>
            </a:r>
            <a:r>
              <a:rPr lang="en" sz="1200" b="0" i="0" u="none" strike="noStrike" cap="none">
                <a:solidFill>
                  <a:srgbClr val="000000"/>
                </a:solidFill>
                <a:latin typeface="Source Code Pro"/>
                <a:ea typeface="Source Code Pro"/>
                <a:cs typeface="Source Code Pro"/>
                <a:sym typeface="Source Code Pro"/>
              </a:rPr>
              <a:t>- </a:t>
            </a:r>
            <a:r>
              <a:rPr lang="en" i="0" u="none" strike="noStrike" cap="none">
                <a:solidFill>
                  <a:srgbClr val="000000"/>
                </a:solidFill>
                <a:latin typeface="Nunito"/>
                <a:ea typeface="Nunito"/>
                <a:cs typeface="Nunito"/>
                <a:sym typeface="Nunito"/>
              </a:rPr>
              <a:t>assembled, devised, upgraded, remodeled, maintained, repaired, operated</a:t>
            </a:r>
            <a:endParaRPr dirty="0">
              <a:latin typeface="Nunito"/>
              <a:ea typeface="Nunito"/>
              <a:cs typeface="Nunito"/>
              <a:sym typeface="Nunito"/>
            </a:endParaRPr>
          </a:p>
          <a:p>
            <a:pPr marL="0" marR="0" lvl="0" indent="0" algn="l" rtl="0">
              <a:lnSpc>
                <a:spcPct val="115000"/>
              </a:lnSpc>
              <a:spcBef>
                <a:spcPts val="1600"/>
              </a:spcBef>
              <a:spcAft>
                <a:spcPts val="0"/>
              </a:spcAft>
              <a:buClr>
                <a:schemeClr val="dk2"/>
              </a:buClr>
              <a:buSzPts val="1200"/>
              <a:buFont typeface="Source Code Pro"/>
              <a:buNone/>
            </a:pPr>
            <a:endParaRPr sz="1200" b="0" i="0" u="none" strike="noStrike" cap="none" dirty="0">
              <a:solidFill>
                <a:srgbClr val="000000"/>
              </a:solidFill>
              <a:latin typeface="Source Code Pro"/>
              <a:ea typeface="Source Code Pro"/>
              <a:cs typeface="Source Code Pro"/>
              <a:sym typeface="Source Code Pr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8"/>
          <p:cNvSpPr txBox="1">
            <a:spLocks noGrp="1"/>
          </p:cNvSpPr>
          <p:nvPr>
            <p:ph type="title"/>
          </p:nvPr>
        </p:nvSpPr>
        <p:spPr>
          <a:xfrm>
            <a:off x="311700" y="372500"/>
            <a:ext cx="8520600" cy="7335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2"/>
              </a:buClr>
              <a:buSzPts val="3000"/>
              <a:buFont typeface="Oswald"/>
              <a:buNone/>
            </a:pPr>
            <a:r>
              <a:rPr lang="en-US" sz="3000" b="0" i="0" u="none" strike="noStrike" cap="none" dirty="0">
                <a:solidFill>
                  <a:schemeClr val="dk2"/>
                </a:solidFill>
                <a:latin typeface="Oswald"/>
                <a:ea typeface="Oswald"/>
                <a:cs typeface="Oswald"/>
                <a:sym typeface="Oswald"/>
              </a:rPr>
              <a:t>Build your experience                                                   </a:t>
            </a:r>
            <a:r>
              <a:rPr lang="en-US" sz="1200" b="0" i="0" u="none" strike="noStrike" cap="none" dirty="0">
                <a:solidFill>
                  <a:schemeClr val="dk2"/>
                </a:solidFill>
                <a:latin typeface="Oswald"/>
                <a:ea typeface="Oswald"/>
                <a:cs typeface="Oswald"/>
                <a:sym typeface="Oswald"/>
              </a:rPr>
              <a:t>From: Vault.com</a:t>
            </a:r>
            <a:endParaRPr sz="1200" dirty="0"/>
          </a:p>
        </p:txBody>
      </p:sp>
      <p:pic>
        <p:nvPicPr>
          <p:cNvPr id="6" name="Picture 5">
            <a:extLst>
              <a:ext uri="{FF2B5EF4-FFF2-40B4-BE49-F238E27FC236}">
                <a16:creationId xmlns:a16="http://schemas.microsoft.com/office/drawing/2014/main" id="{D078F261-761B-448F-BA4E-A645C68305FF}"/>
              </a:ext>
            </a:extLst>
          </p:cNvPr>
          <p:cNvPicPr>
            <a:picLocks noChangeAspect="1"/>
          </p:cNvPicPr>
          <p:nvPr/>
        </p:nvPicPr>
        <p:blipFill>
          <a:blip r:embed="rId3">
            <a:duotone>
              <a:schemeClr val="accent3">
                <a:shade val="45000"/>
                <a:satMod val="135000"/>
              </a:schemeClr>
              <a:prstClr val="white"/>
            </a:duotone>
          </a:blip>
          <a:stretch>
            <a:fillRect/>
          </a:stretch>
        </p:blipFill>
        <p:spPr>
          <a:xfrm>
            <a:off x="1217756" y="1457078"/>
            <a:ext cx="6708488" cy="3184251"/>
          </a:xfrm>
          <a:prstGeom prst="rect">
            <a:avLst/>
          </a:prstGeom>
        </p:spPr>
      </p:pic>
    </p:spTree>
    <p:extLst>
      <p:ext uri="{BB962C8B-B14F-4D97-AF65-F5344CB8AC3E}">
        <p14:creationId xmlns:p14="http://schemas.microsoft.com/office/powerpoint/2010/main" val="95680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Shape 304"/>
        <p:cNvGrpSpPr/>
        <p:nvPr/>
      </p:nvGrpSpPr>
      <p:grpSpPr>
        <a:xfrm>
          <a:off x="0" y="0"/>
          <a:ext cx="0" cy="0"/>
          <a:chOff x="0" y="0"/>
          <a:chExt cx="0" cy="0"/>
        </a:xfrm>
      </p:grpSpPr>
      <p:sp>
        <p:nvSpPr>
          <p:cNvPr id="305" name="Google Shape;305;p45"/>
          <p:cNvSpPr txBox="1">
            <a:spLocks noGrp="1"/>
          </p:cNvSpPr>
          <p:nvPr>
            <p:ph type="title"/>
          </p:nvPr>
        </p:nvSpPr>
        <p:spPr>
          <a:xfrm>
            <a:off x="660850" y="896950"/>
            <a:ext cx="6842400" cy="57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000" dirty="0">
                <a:solidFill>
                  <a:schemeClr val="tx2">
                    <a:lumMod val="50000"/>
                  </a:schemeClr>
                </a:solidFill>
              </a:rPr>
              <a:t>Compose and format</a:t>
            </a:r>
            <a:endParaRPr sz="3000" dirty="0">
              <a:solidFill>
                <a:schemeClr val="tx2">
                  <a:lumMod val="50000"/>
                </a:schemeClr>
              </a:solidFill>
            </a:endParaRPr>
          </a:p>
        </p:txBody>
      </p:sp>
      <p:sp>
        <p:nvSpPr>
          <p:cNvPr id="306" name="Google Shape;306;p45"/>
          <p:cNvSpPr txBox="1">
            <a:spLocks noGrp="1"/>
          </p:cNvSpPr>
          <p:nvPr>
            <p:ph type="body" idx="1"/>
          </p:nvPr>
        </p:nvSpPr>
        <p:spPr>
          <a:xfrm>
            <a:off x="660774" y="1584614"/>
            <a:ext cx="7733718" cy="3043686"/>
          </a:xfrm>
          <a:prstGeom prst="rect">
            <a:avLst/>
          </a:prstGeom>
        </p:spPr>
        <p:txBody>
          <a:bodyPr spcFirstLastPara="1" wrap="square" lIns="91425" tIns="91425" rIns="91425" bIns="91425" anchor="t" anchorCtr="0">
            <a:noAutofit/>
          </a:bodyPr>
          <a:lstStyle/>
          <a:p>
            <a:pPr marL="457200" lvl="0" indent="-355600" algn="l" rtl="0">
              <a:spcBef>
                <a:spcPts val="1600"/>
              </a:spcBef>
              <a:spcAft>
                <a:spcPts val="0"/>
              </a:spcAft>
              <a:buSzPts val="2000"/>
              <a:buFont typeface="Nunito"/>
              <a:buChar char="●"/>
            </a:pPr>
            <a:r>
              <a:rPr lang="en" sz="2000" dirty="0">
                <a:latin typeface="Nunito"/>
                <a:ea typeface="Nunito"/>
                <a:cs typeface="Nunito"/>
                <a:sym typeface="Nunito"/>
              </a:rPr>
              <a:t>Choose a format you like </a:t>
            </a:r>
            <a:r>
              <a:rPr lang="en-US" sz="2000" dirty="0">
                <a:latin typeface="Nunito"/>
                <a:ea typeface="Nunito"/>
                <a:cs typeface="Nunito"/>
                <a:sym typeface="Nunito"/>
              </a:rPr>
              <a:t>based on your content</a:t>
            </a:r>
            <a:endParaRPr sz="2000" dirty="0">
              <a:latin typeface="Nunito"/>
              <a:ea typeface="Nunito"/>
              <a:cs typeface="Nunito"/>
              <a:sym typeface="Nunito"/>
            </a:endParaRPr>
          </a:p>
          <a:p>
            <a:pPr marL="457200" lvl="0" indent="-355600" algn="l" rtl="0">
              <a:spcBef>
                <a:spcPts val="0"/>
              </a:spcBef>
              <a:spcAft>
                <a:spcPts val="0"/>
              </a:spcAft>
              <a:buSzPts val="2000"/>
              <a:buFont typeface="Nunito"/>
              <a:buChar char="●"/>
            </a:pPr>
            <a:r>
              <a:rPr lang="en" sz="2000" dirty="0">
                <a:latin typeface="Nunito"/>
                <a:ea typeface="Nunito"/>
                <a:cs typeface="Nunito"/>
                <a:sym typeface="Nunito"/>
              </a:rPr>
              <a:t>F</a:t>
            </a:r>
            <a:r>
              <a:rPr lang="en-US" sz="2000" dirty="0">
                <a:latin typeface="Nunito"/>
                <a:ea typeface="Nunito"/>
                <a:cs typeface="Nunito"/>
                <a:sym typeface="Nunito"/>
              </a:rPr>
              <a:t>or experiences i</a:t>
            </a:r>
            <a:r>
              <a:rPr lang="en" sz="2000" dirty="0">
                <a:latin typeface="Nunito"/>
                <a:ea typeface="Nunito"/>
                <a:cs typeface="Nunito"/>
                <a:sym typeface="Nunito"/>
              </a:rPr>
              <a:t>nclude </a:t>
            </a:r>
            <a:r>
              <a:rPr lang="en-US" sz="2000" dirty="0">
                <a:latin typeface="Nunito"/>
                <a:ea typeface="Nunito"/>
                <a:cs typeface="Nunito"/>
                <a:sym typeface="Nunito"/>
              </a:rPr>
              <a:t>the </a:t>
            </a:r>
            <a:r>
              <a:rPr lang="en" sz="2000" dirty="0">
                <a:latin typeface="Nunito"/>
                <a:ea typeface="Nunito"/>
                <a:cs typeface="Nunito"/>
                <a:sym typeface="Nunito"/>
              </a:rPr>
              <a:t>name </a:t>
            </a:r>
            <a:r>
              <a:rPr lang="en-US" sz="2000" dirty="0">
                <a:latin typeface="Nunito"/>
                <a:ea typeface="Nunito"/>
                <a:cs typeface="Nunito"/>
                <a:sym typeface="Nunito"/>
              </a:rPr>
              <a:t>of they organization</a:t>
            </a:r>
            <a:r>
              <a:rPr lang="en" sz="2000" dirty="0">
                <a:latin typeface="Nunito"/>
                <a:ea typeface="Nunito"/>
                <a:cs typeface="Nunito"/>
                <a:sym typeface="Nunito"/>
              </a:rPr>
              <a:t>,</a:t>
            </a:r>
            <a:r>
              <a:rPr lang="en-US" sz="2000" dirty="0">
                <a:latin typeface="Nunito"/>
                <a:ea typeface="Nunito"/>
                <a:cs typeface="Nunito"/>
                <a:sym typeface="Nunito"/>
              </a:rPr>
              <a:t>your title, the city and state, and </a:t>
            </a:r>
            <a:r>
              <a:rPr lang="en" sz="2000" dirty="0">
                <a:latin typeface="Nunito"/>
                <a:ea typeface="Nunito"/>
                <a:cs typeface="Nunito"/>
                <a:sym typeface="Nunito"/>
              </a:rPr>
              <a:t>dates</a:t>
            </a:r>
            <a:endParaRPr sz="2000" dirty="0">
              <a:latin typeface="Nunito"/>
              <a:ea typeface="Nunito"/>
              <a:cs typeface="Nunito"/>
              <a:sym typeface="Nunito"/>
            </a:endParaRPr>
          </a:p>
          <a:p>
            <a:pPr marL="457200" lvl="0" indent="-355600" algn="l" rtl="0">
              <a:spcBef>
                <a:spcPts val="0"/>
              </a:spcBef>
              <a:spcAft>
                <a:spcPts val="0"/>
              </a:spcAft>
              <a:buSzPts val="2000"/>
              <a:buFont typeface="Nunito"/>
              <a:buChar char="●"/>
            </a:pPr>
            <a:r>
              <a:rPr lang="en-US" sz="2000" dirty="0">
                <a:latin typeface="Nunito"/>
                <a:ea typeface="Nunito"/>
                <a:cs typeface="Nunito"/>
                <a:sym typeface="Nunito"/>
              </a:rPr>
              <a:t>For your action verbs</a:t>
            </a:r>
            <a:r>
              <a:rPr lang="en" sz="2000" dirty="0">
                <a:latin typeface="Nunito"/>
                <a:ea typeface="Nunito"/>
                <a:cs typeface="Nunito"/>
                <a:sym typeface="Nunito"/>
              </a:rPr>
              <a:t>: </a:t>
            </a:r>
          </a:p>
          <a:p>
            <a:pPr lvl="1" indent="-355600">
              <a:spcBef>
                <a:spcPts val="0"/>
              </a:spcBef>
              <a:buSzPts val="2000"/>
              <a:buFont typeface="Nunito"/>
              <a:buChar char="●"/>
            </a:pPr>
            <a:r>
              <a:rPr lang="en" sz="1800" dirty="0">
                <a:latin typeface="Nunito"/>
                <a:ea typeface="Nunito"/>
                <a:cs typeface="Nunito"/>
                <a:sym typeface="Nunito"/>
              </a:rPr>
              <a:t>Use current </a:t>
            </a:r>
            <a:r>
              <a:rPr lang="en-US" sz="1800" dirty="0">
                <a:latin typeface="Nunito"/>
                <a:ea typeface="Nunito"/>
                <a:cs typeface="Nunito"/>
                <a:sym typeface="Nunito"/>
              </a:rPr>
              <a:t>tense for </a:t>
            </a:r>
            <a:r>
              <a:rPr lang="en" sz="1800" dirty="0">
                <a:latin typeface="Nunito"/>
                <a:ea typeface="Nunito"/>
                <a:cs typeface="Nunito"/>
                <a:sym typeface="Nunito"/>
              </a:rPr>
              <a:t>current </a:t>
            </a:r>
            <a:r>
              <a:rPr lang="en-US" sz="1800" dirty="0">
                <a:latin typeface="Nunito"/>
                <a:ea typeface="Nunito"/>
                <a:cs typeface="Nunito"/>
                <a:sym typeface="Nunito"/>
              </a:rPr>
              <a:t>positions</a:t>
            </a:r>
          </a:p>
          <a:p>
            <a:pPr lvl="1" indent="-355600">
              <a:spcBef>
                <a:spcPts val="0"/>
              </a:spcBef>
              <a:buSzPts val="2000"/>
              <a:buFont typeface="Nunito"/>
              <a:buChar char="●"/>
            </a:pPr>
            <a:r>
              <a:rPr lang="en-US" sz="1800" dirty="0">
                <a:latin typeface="Nunito"/>
                <a:ea typeface="Nunito"/>
                <a:cs typeface="Nunito"/>
                <a:sym typeface="Nunito"/>
              </a:rPr>
              <a:t>Use past tense for </a:t>
            </a:r>
            <a:r>
              <a:rPr lang="en" sz="1800" dirty="0">
                <a:latin typeface="Nunito"/>
                <a:ea typeface="Nunito"/>
                <a:cs typeface="Nunito"/>
                <a:sym typeface="Nunito"/>
              </a:rPr>
              <a:t>previous </a:t>
            </a:r>
            <a:r>
              <a:rPr lang="en-US" sz="1800" dirty="0">
                <a:latin typeface="Nunito"/>
                <a:ea typeface="Nunito"/>
                <a:cs typeface="Nunito"/>
                <a:sym typeface="Nunito"/>
              </a:rPr>
              <a:t>positions</a:t>
            </a:r>
          </a:p>
          <a:p>
            <a:pPr indent="-355600">
              <a:buSzPts val="2000"/>
              <a:buFont typeface="Nunito"/>
              <a:buChar char="●"/>
            </a:pPr>
            <a:r>
              <a:rPr lang="en-US" sz="2000" dirty="0">
                <a:latin typeface="Nunito"/>
                <a:ea typeface="Nunito"/>
                <a:cs typeface="Nunito"/>
                <a:sym typeface="Nunito"/>
              </a:rPr>
              <a:t>Objective statements are optional, but generally discouraged</a:t>
            </a:r>
          </a:p>
          <a:p>
            <a:pPr indent="-355600">
              <a:buSzPts val="2000"/>
              <a:buFont typeface="Nunito"/>
              <a:buChar char="●"/>
            </a:pPr>
            <a:r>
              <a:rPr lang="en-US" sz="2000" dirty="0">
                <a:latin typeface="Nunito"/>
                <a:ea typeface="Nunito"/>
                <a:cs typeface="Nunito"/>
                <a:sym typeface="Nunito"/>
              </a:rPr>
              <a:t>Do not include “References Available Upon Request”</a:t>
            </a:r>
            <a:endParaRPr sz="2000" dirty="0">
              <a:latin typeface="Nunito"/>
              <a:ea typeface="Nunito"/>
              <a:cs typeface="Nunito"/>
              <a:sym typeface="Nunito"/>
            </a:endParaRPr>
          </a:p>
          <a:p>
            <a:pPr marL="0" lvl="0" indent="0" algn="l" rtl="0">
              <a:spcBef>
                <a:spcPts val="1600"/>
              </a:spcBef>
              <a:spcAft>
                <a:spcPts val="0"/>
              </a:spcAft>
              <a:buNone/>
            </a:pPr>
            <a:endParaRPr sz="1800" dirty="0">
              <a:latin typeface="Nunito"/>
              <a:ea typeface="Nunito"/>
              <a:cs typeface="Nunito"/>
              <a:sym typeface="Nunito"/>
            </a:endParaRPr>
          </a:p>
          <a:p>
            <a:pPr marL="0" lvl="0" indent="0" algn="l" rtl="0">
              <a:spcBef>
                <a:spcPts val="1600"/>
              </a:spcBef>
              <a:spcAft>
                <a:spcPts val="1600"/>
              </a:spcAft>
              <a:buNone/>
            </a:pPr>
            <a:endParaRPr dirty="0"/>
          </a:p>
        </p:txBody>
      </p:sp>
    </p:spTree>
    <p:extLst>
      <p:ext uri="{BB962C8B-B14F-4D97-AF65-F5344CB8AC3E}">
        <p14:creationId xmlns:p14="http://schemas.microsoft.com/office/powerpoint/2010/main" val="32070513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45"/>
          <p:cNvSpPr txBox="1">
            <a:spLocks noGrp="1"/>
          </p:cNvSpPr>
          <p:nvPr>
            <p:ph type="title"/>
          </p:nvPr>
        </p:nvSpPr>
        <p:spPr>
          <a:xfrm>
            <a:off x="660850" y="896950"/>
            <a:ext cx="6842400" cy="57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000" dirty="0">
                <a:solidFill>
                  <a:schemeClr val="tx2">
                    <a:lumMod val="50000"/>
                  </a:schemeClr>
                </a:solidFill>
              </a:rPr>
              <a:t>Final tips</a:t>
            </a:r>
            <a:endParaRPr sz="3000" dirty="0">
              <a:solidFill>
                <a:schemeClr val="tx2">
                  <a:lumMod val="50000"/>
                </a:schemeClr>
              </a:solidFill>
            </a:endParaRPr>
          </a:p>
        </p:txBody>
      </p:sp>
      <p:sp>
        <p:nvSpPr>
          <p:cNvPr id="307" name="Google Shape;307;p45"/>
          <p:cNvSpPr txBox="1">
            <a:spLocks noGrp="1"/>
          </p:cNvSpPr>
          <p:nvPr>
            <p:ph type="body" idx="2"/>
          </p:nvPr>
        </p:nvSpPr>
        <p:spPr>
          <a:xfrm>
            <a:off x="660850" y="1826599"/>
            <a:ext cx="8174275" cy="318011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latin typeface="Nunito"/>
                <a:ea typeface="Nunito"/>
                <a:cs typeface="Nunito"/>
                <a:sym typeface="Nunito"/>
              </a:rPr>
              <a:t>Before you send</a:t>
            </a:r>
            <a:endParaRPr sz="2000" dirty="0">
              <a:latin typeface="Nunito"/>
              <a:ea typeface="Nunito"/>
              <a:cs typeface="Nunito"/>
              <a:sym typeface="Nunito"/>
            </a:endParaRPr>
          </a:p>
          <a:p>
            <a:pPr marL="457200" lvl="0" indent="-355600" algn="l" rtl="0">
              <a:spcBef>
                <a:spcPts val="1600"/>
              </a:spcBef>
              <a:spcAft>
                <a:spcPts val="0"/>
              </a:spcAft>
              <a:buSzPts val="2000"/>
              <a:buFont typeface="Nunito"/>
              <a:buChar char="●"/>
            </a:pPr>
            <a:r>
              <a:rPr lang="en" sz="2000" dirty="0">
                <a:latin typeface="Nunito"/>
                <a:ea typeface="Nunito"/>
                <a:cs typeface="Nunito"/>
                <a:sym typeface="Nunito"/>
              </a:rPr>
              <a:t>Edit, edit, edit</a:t>
            </a:r>
            <a:endParaRPr sz="2000" dirty="0">
              <a:latin typeface="Nunito"/>
              <a:ea typeface="Nunito"/>
              <a:cs typeface="Nunito"/>
              <a:sym typeface="Nunito"/>
            </a:endParaRPr>
          </a:p>
          <a:p>
            <a:pPr marL="457200" lvl="0" indent="-355600" algn="l" rtl="0">
              <a:spcBef>
                <a:spcPts val="0"/>
              </a:spcBef>
              <a:spcAft>
                <a:spcPts val="0"/>
              </a:spcAft>
              <a:buSzPts val="2000"/>
              <a:buFont typeface="Nunito"/>
              <a:buChar char="●"/>
            </a:pPr>
            <a:r>
              <a:rPr lang="en" sz="2000" dirty="0">
                <a:latin typeface="Nunito"/>
                <a:ea typeface="Nunito"/>
                <a:cs typeface="Nunito"/>
                <a:sym typeface="Nunito"/>
              </a:rPr>
              <a:t>Get a second pair of eyes</a:t>
            </a:r>
            <a:endParaRPr sz="2000" dirty="0">
              <a:latin typeface="Nunito"/>
              <a:ea typeface="Nunito"/>
              <a:cs typeface="Nunito"/>
              <a:sym typeface="Nunito"/>
            </a:endParaRPr>
          </a:p>
          <a:p>
            <a:pPr marL="457200" lvl="0" indent="-355600" algn="l" rtl="0">
              <a:spcBef>
                <a:spcPts val="0"/>
              </a:spcBef>
              <a:spcAft>
                <a:spcPts val="0"/>
              </a:spcAft>
              <a:buSzPts val="2000"/>
              <a:buFont typeface="Nunito"/>
              <a:buChar char="●"/>
            </a:pPr>
            <a:r>
              <a:rPr lang="en" sz="2000" dirty="0">
                <a:latin typeface="Nunito"/>
                <a:ea typeface="Nunito"/>
                <a:cs typeface="Nunito"/>
                <a:sym typeface="Nunito"/>
              </a:rPr>
              <a:t>Change to a pdf</a:t>
            </a:r>
            <a:endParaRPr sz="2000" dirty="0">
              <a:latin typeface="Nunito"/>
              <a:ea typeface="Nunito"/>
              <a:cs typeface="Nunito"/>
              <a:sym typeface="Nunito"/>
            </a:endParaRPr>
          </a:p>
          <a:p>
            <a:pPr marL="457200" lvl="0" indent="-355600" algn="l" rtl="0">
              <a:spcBef>
                <a:spcPts val="0"/>
              </a:spcBef>
              <a:spcAft>
                <a:spcPts val="0"/>
              </a:spcAft>
              <a:buSzPts val="2000"/>
              <a:buFont typeface="Nunito"/>
              <a:buChar char="●"/>
            </a:pPr>
            <a:r>
              <a:rPr lang="en" sz="2000" dirty="0">
                <a:latin typeface="Nunito"/>
                <a:ea typeface="Nunito"/>
                <a:cs typeface="Nunito"/>
                <a:sym typeface="Nunito"/>
              </a:rPr>
              <a:t>Title appropriately: </a:t>
            </a:r>
            <a:r>
              <a:rPr lang="en" sz="1800" dirty="0">
                <a:latin typeface="Nunito"/>
                <a:ea typeface="Nunito"/>
                <a:cs typeface="Nunito"/>
                <a:sym typeface="Nunito"/>
              </a:rPr>
              <a:t>First </a:t>
            </a:r>
            <a:r>
              <a:rPr lang="en-US" sz="1800" dirty="0">
                <a:latin typeface="Nunito"/>
                <a:ea typeface="Nunito"/>
                <a:cs typeface="Nunito"/>
                <a:sym typeface="Nunito"/>
              </a:rPr>
              <a:t>Initial Last Name Resume</a:t>
            </a:r>
            <a:endParaRPr sz="1800" dirty="0">
              <a:latin typeface="Nunito"/>
              <a:ea typeface="Nunito"/>
              <a:cs typeface="Nunito"/>
              <a:sym typeface="Nunito"/>
            </a:endParaRPr>
          </a:p>
          <a:p>
            <a:pPr marL="914400" lvl="1" indent="-355600" algn="l" rtl="0">
              <a:spcBef>
                <a:spcPts val="0"/>
              </a:spcBef>
              <a:spcAft>
                <a:spcPts val="0"/>
              </a:spcAft>
              <a:buSzPts val="2000"/>
              <a:buFont typeface="Nunito"/>
              <a:buChar char="○"/>
            </a:pPr>
            <a:r>
              <a:rPr lang="en" sz="2000" dirty="0">
                <a:latin typeface="Nunito"/>
                <a:ea typeface="Nunito"/>
                <a:cs typeface="Nunito"/>
                <a:sym typeface="Nunito"/>
              </a:rPr>
              <a:t>CGauthier Resume</a:t>
            </a:r>
            <a:endParaRPr sz="2000" dirty="0">
              <a:latin typeface="Nunito"/>
              <a:ea typeface="Nunito"/>
              <a:cs typeface="Nunito"/>
              <a:sym typeface="Nuni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4"/>
          <p:cNvSpPr txBox="1">
            <a:spLocks noGrp="1"/>
          </p:cNvSpPr>
          <p:nvPr>
            <p:ph type="title"/>
          </p:nvPr>
        </p:nvSpPr>
        <p:spPr>
          <a:xfrm>
            <a:off x="410875" y="450125"/>
            <a:ext cx="3417900" cy="2062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700" dirty="0"/>
              <a:t>Next Steps:</a:t>
            </a:r>
            <a:endParaRPr sz="2700" dirty="0"/>
          </a:p>
        </p:txBody>
      </p:sp>
      <p:sp>
        <p:nvSpPr>
          <p:cNvPr id="137" name="Google Shape;137;p24"/>
          <p:cNvSpPr txBox="1">
            <a:spLocks noGrp="1"/>
          </p:cNvSpPr>
          <p:nvPr>
            <p:ph type="body" idx="1"/>
          </p:nvPr>
        </p:nvSpPr>
        <p:spPr>
          <a:xfrm>
            <a:off x="3676750" y="352270"/>
            <a:ext cx="5390700" cy="4564504"/>
          </a:xfrm>
          <a:prstGeom prst="rect">
            <a:avLst/>
          </a:prstGeom>
        </p:spPr>
        <p:txBody>
          <a:bodyPr spcFirstLastPara="1" wrap="square" lIns="91425" tIns="91425" rIns="91425" bIns="91425" anchor="t" anchorCtr="0">
            <a:noAutofit/>
          </a:bodyPr>
          <a:lstStyle/>
          <a:p>
            <a:pPr marL="457200" lvl="0" indent="-342900" algn="l" rtl="0">
              <a:spcBef>
                <a:spcPts val="1000"/>
              </a:spcBef>
              <a:spcAft>
                <a:spcPts val="0"/>
              </a:spcAft>
              <a:buSzPts val="1800"/>
              <a:buFont typeface="Nunito"/>
              <a:buChar char="●"/>
            </a:pPr>
            <a:endParaRPr lang="en-US" dirty="0">
              <a:latin typeface="Nunito"/>
              <a:ea typeface="Nunito"/>
              <a:cs typeface="Nunito"/>
              <a:sym typeface="Nunito"/>
            </a:endParaRPr>
          </a:p>
        </p:txBody>
      </p:sp>
    </p:spTree>
    <p:extLst>
      <p:ext uri="{BB962C8B-B14F-4D97-AF65-F5344CB8AC3E}">
        <p14:creationId xmlns:p14="http://schemas.microsoft.com/office/powerpoint/2010/main" val="535252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B9563-4C75-49DD-B990-B1828D13FEAB}"/>
              </a:ext>
            </a:extLst>
          </p:cNvPr>
          <p:cNvSpPr>
            <a:spLocks noGrp="1"/>
          </p:cNvSpPr>
          <p:nvPr>
            <p:ph type="title"/>
          </p:nvPr>
        </p:nvSpPr>
        <p:spPr/>
        <p:txBody>
          <a:bodyPr/>
          <a:lstStyle/>
          <a:p>
            <a:r>
              <a:rPr lang="en-US" dirty="0"/>
              <a:t>A resume is</a:t>
            </a:r>
          </a:p>
        </p:txBody>
      </p:sp>
      <p:sp>
        <p:nvSpPr>
          <p:cNvPr id="3" name="Text Placeholder 2">
            <a:extLst>
              <a:ext uri="{FF2B5EF4-FFF2-40B4-BE49-F238E27FC236}">
                <a16:creationId xmlns:a16="http://schemas.microsoft.com/office/drawing/2014/main" id="{DC6E85F9-142B-4217-BE85-8DC634831824}"/>
              </a:ext>
            </a:extLst>
          </p:cNvPr>
          <p:cNvSpPr>
            <a:spLocks noGrp="1"/>
          </p:cNvSpPr>
          <p:nvPr>
            <p:ph type="body" idx="1"/>
          </p:nvPr>
        </p:nvSpPr>
        <p:spPr/>
        <p:txBody>
          <a:bodyPr/>
          <a:lstStyle/>
          <a:p>
            <a:r>
              <a:rPr lang="en-US" dirty="0">
                <a:latin typeface="Nunito" panose="020B0604020202020204" charset="0"/>
              </a:rPr>
              <a:t>A self-marketing tool that highlights your skills. </a:t>
            </a:r>
          </a:p>
          <a:p>
            <a:endParaRPr lang="en-US" dirty="0">
              <a:latin typeface="Nunito" panose="020B0604020202020204" charset="0"/>
            </a:endParaRPr>
          </a:p>
          <a:p>
            <a:r>
              <a:rPr lang="en-US" dirty="0">
                <a:latin typeface="Nunito" panose="020B0604020202020204" charset="0"/>
              </a:rPr>
              <a:t>It is a one-page document summarizing your experiences in an easy to read format.</a:t>
            </a:r>
          </a:p>
          <a:p>
            <a:endParaRPr lang="en-US" dirty="0">
              <a:latin typeface="Nunito" panose="020B0604020202020204" charset="0"/>
            </a:endParaRPr>
          </a:p>
          <a:p>
            <a:r>
              <a:rPr lang="en-US" dirty="0">
                <a:latin typeface="Nunito" panose="020B0604020202020204" charset="0"/>
              </a:rPr>
              <a:t>The purpose of a resume is to get an interview by answering one very important question: </a:t>
            </a:r>
            <a:r>
              <a:rPr lang="en-US" dirty="0">
                <a:solidFill>
                  <a:schemeClr val="accent4"/>
                </a:solidFill>
                <a:latin typeface="Nunito" panose="020B0604020202020204" charset="0"/>
              </a:rPr>
              <a:t>can they do this job?</a:t>
            </a:r>
          </a:p>
        </p:txBody>
      </p:sp>
    </p:spTree>
    <p:extLst>
      <p:ext uri="{BB962C8B-B14F-4D97-AF65-F5344CB8AC3E}">
        <p14:creationId xmlns:p14="http://schemas.microsoft.com/office/powerpoint/2010/main" val="10467069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46"/>
          <p:cNvSpPr txBox="1">
            <a:spLocks noGrp="1"/>
          </p:cNvSpPr>
          <p:nvPr>
            <p:ph type="title"/>
          </p:nvPr>
        </p:nvSpPr>
        <p:spPr>
          <a:xfrm>
            <a:off x="751689" y="1286482"/>
            <a:ext cx="7343000" cy="1479900"/>
          </a:xfrm>
          <a:prstGeom prst="rect">
            <a:avLst/>
          </a:prstGeom>
        </p:spPr>
        <p:txBody>
          <a:bodyPr spcFirstLastPara="1" wrap="square" lIns="91425" tIns="91425" rIns="91425" bIns="91425" anchor="b" anchorCtr="0">
            <a:noAutofit/>
          </a:bodyPr>
          <a:lstStyle/>
          <a:p>
            <a:pPr marL="0" marR="0" lvl="0" indent="0" algn="l" rtl="0">
              <a:spcBef>
                <a:spcPts val="0"/>
              </a:spcBef>
              <a:spcAft>
                <a:spcPts val="0"/>
              </a:spcAft>
              <a:buNone/>
            </a:pPr>
            <a:r>
              <a:rPr lang="en-US" dirty="0"/>
              <a:t>Need help with your resume?</a:t>
            </a:r>
            <a:br>
              <a:rPr lang="en-US" dirty="0"/>
            </a:br>
            <a:r>
              <a:rPr lang="en-US" dirty="0">
                <a:solidFill>
                  <a:schemeClr val="tx2"/>
                </a:solidFill>
              </a:rPr>
              <a:t>The Center for Career and Professional Development is here for you. </a:t>
            </a:r>
            <a:endParaRPr dirty="0">
              <a:solidFill>
                <a:schemeClr val="tx2"/>
              </a:solidFill>
            </a:endParaRPr>
          </a:p>
        </p:txBody>
      </p:sp>
      <p:sp>
        <p:nvSpPr>
          <p:cNvPr id="313" name="Google Shape;313;p46"/>
          <p:cNvSpPr txBox="1">
            <a:spLocks noGrp="1"/>
          </p:cNvSpPr>
          <p:nvPr>
            <p:ph type="body" idx="1"/>
          </p:nvPr>
        </p:nvSpPr>
        <p:spPr>
          <a:xfrm>
            <a:off x="811649" y="2766382"/>
            <a:ext cx="7440435" cy="2018012"/>
          </a:xfrm>
          <a:prstGeom prst="rect">
            <a:avLst/>
          </a:prstGeom>
        </p:spPr>
        <p:txBody>
          <a:bodyPr spcFirstLastPara="1" wrap="square" lIns="91425" tIns="91425" rIns="91425" bIns="91425" anchor="t" anchorCtr="0">
            <a:noAutofit/>
          </a:bodyPr>
          <a:lstStyle/>
          <a:p>
            <a:pPr marL="0" marR="0" lvl="0" indent="0" algn="l" rtl="0">
              <a:spcBef>
                <a:spcPts val="0"/>
              </a:spcBef>
              <a:spcAft>
                <a:spcPts val="0"/>
              </a:spcAft>
              <a:buNone/>
            </a:pPr>
            <a:br>
              <a:rPr lang="en" dirty="0">
                <a:latin typeface="Nunito"/>
                <a:ea typeface="Nunito"/>
                <a:cs typeface="Nunito"/>
                <a:sym typeface="Nunito"/>
              </a:rPr>
            </a:br>
            <a:r>
              <a:rPr lang="en-US" dirty="0">
                <a:latin typeface="Nunito"/>
                <a:ea typeface="Nunito"/>
                <a:cs typeface="Nunito"/>
                <a:sym typeface="Nunito"/>
              </a:rPr>
              <a:t>Location: </a:t>
            </a:r>
            <a:r>
              <a:rPr lang="en" dirty="0">
                <a:latin typeface="Nunito"/>
                <a:ea typeface="Nunito"/>
                <a:cs typeface="Nunito"/>
                <a:sym typeface="Nunito"/>
              </a:rPr>
              <a:t>Reid 150 (</a:t>
            </a:r>
            <a:r>
              <a:rPr lang="en-US" dirty="0">
                <a:latin typeface="Nunito"/>
                <a:ea typeface="Nunito"/>
                <a:cs typeface="Nunito"/>
                <a:sym typeface="Nunito"/>
              </a:rPr>
              <a:t>Backside of Reid, entrance faces metered parking long near Cat Tran hub. </a:t>
            </a:r>
            <a:endParaRPr dirty="0">
              <a:latin typeface="Nunito"/>
              <a:ea typeface="Nunito"/>
              <a:cs typeface="Nunito"/>
              <a:sym typeface="Nunito"/>
            </a:endParaRPr>
          </a:p>
          <a:p>
            <a:pPr marL="0" marR="0" lvl="0" indent="0" algn="l" rtl="0">
              <a:spcBef>
                <a:spcPts val="1600"/>
              </a:spcBef>
              <a:spcAft>
                <a:spcPts val="1600"/>
              </a:spcAft>
              <a:buNone/>
            </a:pPr>
            <a:r>
              <a:rPr lang="en" dirty="0">
                <a:latin typeface="Nunito"/>
                <a:ea typeface="Nunito"/>
                <a:cs typeface="Nunito"/>
                <a:sym typeface="Nunito"/>
              </a:rPr>
              <a:t>Appointments </a:t>
            </a:r>
            <a:r>
              <a:rPr lang="en-US" dirty="0">
                <a:latin typeface="Nunito"/>
                <a:ea typeface="Nunito"/>
                <a:cs typeface="Nunito"/>
                <a:sym typeface="Nunito"/>
              </a:rPr>
              <a:t>scheduled through myWCU &gt; Advising/Tutoring quick link &gt; Get Assistance Button</a:t>
            </a:r>
            <a:br>
              <a:rPr lang="en" dirty="0">
                <a:latin typeface="Nunito"/>
                <a:ea typeface="Nunito"/>
                <a:cs typeface="Nunito"/>
                <a:sym typeface="Nunito"/>
              </a:rPr>
            </a:br>
            <a:r>
              <a:rPr lang="en" dirty="0">
                <a:latin typeface="Nunito"/>
                <a:ea typeface="Nunito"/>
                <a:cs typeface="Nunito"/>
                <a:sym typeface="Nunito"/>
              </a:rPr>
              <a:t>Drop-Ins </a:t>
            </a:r>
            <a:r>
              <a:rPr lang="en-US" dirty="0">
                <a:latin typeface="Nunito"/>
                <a:ea typeface="Nunito"/>
                <a:cs typeface="Nunito"/>
                <a:sym typeface="Nunito"/>
              </a:rPr>
              <a:t>with Peer Mentors email careerservices@wcu.edu</a:t>
            </a:r>
            <a:endParaRPr dirty="0">
              <a:latin typeface="Nunito"/>
              <a:ea typeface="Nunito"/>
              <a:cs typeface="Nunito"/>
              <a:sym typeface="Nunit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35C3F-711D-46C5-9364-DBE84D3FE1EB}"/>
              </a:ext>
            </a:extLst>
          </p:cNvPr>
          <p:cNvSpPr>
            <a:spLocks noGrp="1"/>
          </p:cNvSpPr>
          <p:nvPr>
            <p:ph type="ctrTitle" idx="4294967295"/>
          </p:nvPr>
        </p:nvSpPr>
        <p:spPr>
          <a:xfrm>
            <a:off x="477583" y="3114233"/>
            <a:ext cx="8181975" cy="801687"/>
          </a:xfrm>
        </p:spPr>
        <p:txBody>
          <a:bodyPr anchor="ctr">
            <a:noAutofit/>
          </a:bodyPr>
          <a:lstStyle/>
          <a:p>
            <a:pPr algn="ctr"/>
            <a:r>
              <a:rPr lang="en-US" sz="2400" dirty="0">
                <a:solidFill>
                  <a:schemeClr val="tx1"/>
                </a:solidFill>
                <a:latin typeface="Nunito" panose="020B0604020202020204" charset="0"/>
                <a:cs typeface="Nunito" panose="020B0604020202020204" charset="0"/>
              </a:rPr>
              <a:t>Visit the Center for Career and Professional Development</a:t>
            </a:r>
          </a:p>
        </p:txBody>
      </p:sp>
      <p:sp>
        <p:nvSpPr>
          <p:cNvPr id="3" name="Subtitle 2">
            <a:extLst>
              <a:ext uri="{FF2B5EF4-FFF2-40B4-BE49-F238E27FC236}">
                <a16:creationId xmlns:a16="http://schemas.microsoft.com/office/drawing/2014/main" id="{6B8CC1CD-9780-4BEA-A1E9-31DE897E0356}"/>
              </a:ext>
            </a:extLst>
          </p:cNvPr>
          <p:cNvSpPr>
            <a:spLocks noGrp="1"/>
          </p:cNvSpPr>
          <p:nvPr>
            <p:ph type="subTitle" idx="4294967295"/>
          </p:nvPr>
        </p:nvSpPr>
        <p:spPr>
          <a:xfrm>
            <a:off x="0" y="3744913"/>
            <a:ext cx="4092575" cy="1223962"/>
          </a:xfrm>
        </p:spPr>
        <p:txBody>
          <a:bodyPr anchor="ctr">
            <a:normAutofit/>
          </a:bodyPr>
          <a:lstStyle/>
          <a:p>
            <a:pPr algn="ctr"/>
            <a:r>
              <a:rPr lang="en-US" sz="1800" dirty="0">
                <a:latin typeface="Nunito" panose="020B0604020202020204" charset="0"/>
                <a:cs typeface="Nunito" panose="020B0604020202020204" charset="0"/>
              </a:rPr>
              <a:t>careers.wcu.edu </a:t>
            </a:r>
          </a:p>
          <a:p>
            <a:pPr algn="ctr"/>
            <a:r>
              <a:rPr lang="en-US" sz="1800" dirty="0">
                <a:latin typeface="Nunito" panose="020B0604020202020204" charset="0"/>
                <a:cs typeface="Nunito" panose="020B0604020202020204" charset="0"/>
              </a:rPr>
              <a:t>careerservices@wcu.edu </a:t>
            </a:r>
          </a:p>
          <a:p>
            <a:pPr algn="ctr"/>
            <a:r>
              <a:rPr lang="en-US" sz="1800" dirty="0">
                <a:latin typeface="Nunito" panose="020B0604020202020204" charset="0"/>
                <a:cs typeface="Nunito" panose="020B0604020202020204" charset="0"/>
              </a:rPr>
              <a:t>828.227.7133</a:t>
            </a:r>
          </a:p>
        </p:txBody>
      </p:sp>
      <p:sp>
        <p:nvSpPr>
          <p:cNvPr id="5" name="Rectangle 4">
            <a:extLst>
              <a:ext uri="{FF2B5EF4-FFF2-40B4-BE49-F238E27FC236}">
                <a16:creationId xmlns:a16="http://schemas.microsoft.com/office/drawing/2014/main" id="{E6413016-848C-4DFC-AF14-A188DF9CA7FF}"/>
              </a:ext>
            </a:extLst>
          </p:cNvPr>
          <p:cNvSpPr/>
          <p:nvPr/>
        </p:nvSpPr>
        <p:spPr>
          <a:xfrm>
            <a:off x="1" y="-7495"/>
            <a:ext cx="9141714" cy="294208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4" name="Picture 3">
            <a:extLst>
              <a:ext uri="{FF2B5EF4-FFF2-40B4-BE49-F238E27FC236}">
                <a16:creationId xmlns:a16="http://schemas.microsoft.com/office/drawing/2014/main" id="{9DC3CF1B-6F2E-411F-A6DA-AAB453C45553}"/>
              </a:ext>
            </a:extLst>
          </p:cNvPr>
          <p:cNvPicPr>
            <a:picLocks noChangeAspect="1"/>
          </p:cNvPicPr>
          <p:nvPr/>
        </p:nvPicPr>
        <p:blipFill rotWithShape="1">
          <a:blip r:embed="rId2"/>
          <a:srcRect t="23465" b="23778"/>
          <a:stretch/>
        </p:blipFill>
        <p:spPr>
          <a:xfrm>
            <a:off x="2060681" y="1249437"/>
            <a:ext cx="5020353" cy="1728209"/>
          </a:xfrm>
          <a:custGeom>
            <a:avLst/>
            <a:gdLst/>
            <a:ahLst/>
            <a:cxnLst/>
            <a:rect l="l" t="t" r="r" b="b"/>
            <a:pathLst>
              <a:path w="12191999" h="4196982">
                <a:moveTo>
                  <a:pt x="0" y="0"/>
                </a:moveTo>
                <a:lnTo>
                  <a:pt x="12191999" y="0"/>
                </a:lnTo>
                <a:lnTo>
                  <a:pt x="12191999" y="4170459"/>
                </a:lnTo>
                <a:lnTo>
                  <a:pt x="11986461" y="4175111"/>
                </a:lnTo>
                <a:cubicBezTo>
                  <a:pt x="11912297" y="4174136"/>
                  <a:pt x="11838168" y="4170508"/>
                  <a:pt x="11764214" y="4164231"/>
                </a:cubicBezTo>
                <a:cubicBezTo>
                  <a:pt x="11656850" y="4156227"/>
                  <a:pt x="11548596" y="4145173"/>
                  <a:pt x="11441995" y="4165502"/>
                </a:cubicBezTo>
                <a:cubicBezTo>
                  <a:pt x="11324975" y="4187991"/>
                  <a:pt x="11208081" y="4188118"/>
                  <a:pt x="11090044" y="4182401"/>
                </a:cubicBezTo>
                <a:cubicBezTo>
                  <a:pt x="10989160" y="4177573"/>
                  <a:pt x="10888657" y="4152161"/>
                  <a:pt x="10787011" y="4178970"/>
                </a:cubicBezTo>
                <a:cubicBezTo>
                  <a:pt x="10776897" y="4180444"/>
                  <a:pt x="10766592" y="4180012"/>
                  <a:pt x="10756643" y="4177700"/>
                </a:cubicBezTo>
                <a:cubicBezTo>
                  <a:pt x="10645468" y="4162326"/>
                  <a:pt x="10533530" y="4174904"/>
                  <a:pt x="10421973" y="4170584"/>
                </a:cubicBezTo>
                <a:cubicBezTo>
                  <a:pt x="10370515" y="4168551"/>
                  <a:pt x="10318040" y="4169695"/>
                  <a:pt x="10267216" y="4164231"/>
                </a:cubicBezTo>
                <a:cubicBezTo>
                  <a:pt x="10150577" y="4151780"/>
                  <a:pt x="10034192" y="4145173"/>
                  <a:pt x="9918824" y="4174523"/>
                </a:cubicBezTo>
                <a:cubicBezTo>
                  <a:pt x="9885153" y="4182439"/>
                  <a:pt x="9850745" y="4186695"/>
                  <a:pt x="9816160" y="4187229"/>
                </a:cubicBezTo>
                <a:cubicBezTo>
                  <a:pt x="9703206" y="4191295"/>
                  <a:pt x="9590632" y="4183544"/>
                  <a:pt x="9478059" y="4177191"/>
                </a:cubicBezTo>
                <a:cubicBezTo>
                  <a:pt x="9399918" y="4172744"/>
                  <a:pt x="9321904" y="4163088"/>
                  <a:pt x="9243637" y="4171220"/>
                </a:cubicBezTo>
                <a:cubicBezTo>
                  <a:pt x="9198150" y="4175921"/>
                  <a:pt x="9152282" y="4175921"/>
                  <a:pt x="9106795" y="4171220"/>
                </a:cubicBezTo>
                <a:cubicBezTo>
                  <a:pt x="9022962" y="4161398"/>
                  <a:pt x="8938380" y="4159568"/>
                  <a:pt x="8854204" y="4165756"/>
                </a:cubicBezTo>
                <a:cubicBezTo>
                  <a:pt x="8728543" y="4176556"/>
                  <a:pt x="8603010" y="4185577"/>
                  <a:pt x="8476969" y="4168424"/>
                </a:cubicBezTo>
                <a:cubicBezTo>
                  <a:pt x="8405486" y="4157192"/>
                  <a:pt x="8332808" y="4155871"/>
                  <a:pt x="8260970" y="4164486"/>
                </a:cubicBezTo>
                <a:cubicBezTo>
                  <a:pt x="8089823" y="4188500"/>
                  <a:pt x="7918295" y="4180749"/>
                  <a:pt x="7746767" y="4170839"/>
                </a:cubicBezTo>
                <a:cubicBezTo>
                  <a:pt x="7632160" y="4164104"/>
                  <a:pt x="7517046" y="4151780"/>
                  <a:pt x="7402693" y="4168043"/>
                </a:cubicBezTo>
                <a:cubicBezTo>
                  <a:pt x="7256831" y="4188372"/>
                  <a:pt x="7110841" y="4181638"/>
                  <a:pt x="6964597" y="4175667"/>
                </a:cubicBezTo>
                <a:cubicBezTo>
                  <a:pt x="6857233" y="4171220"/>
                  <a:pt x="6749742" y="4157751"/>
                  <a:pt x="6642124" y="4174396"/>
                </a:cubicBezTo>
                <a:cubicBezTo>
                  <a:pt x="6631045" y="4175908"/>
                  <a:pt x="6619775" y="4174777"/>
                  <a:pt x="6609216" y="4171093"/>
                </a:cubicBezTo>
                <a:cubicBezTo>
                  <a:pt x="6568379" y="4157650"/>
                  <a:pt x="6524595" y="4155846"/>
                  <a:pt x="6482793" y="4165883"/>
                </a:cubicBezTo>
                <a:cubicBezTo>
                  <a:pt x="6405669" y="4182782"/>
                  <a:pt x="6328672" y="4190151"/>
                  <a:pt x="6250150" y="4174777"/>
                </a:cubicBezTo>
                <a:cubicBezTo>
                  <a:pt x="6217254" y="4167891"/>
                  <a:pt x="6183521" y="4165883"/>
                  <a:pt x="6150028" y="4168806"/>
                </a:cubicBezTo>
                <a:cubicBezTo>
                  <a:pt x="6020175" y="4181766"/>
                  <a:pt x="5890068" y="4176683"/>
                  <a:pt x="5760087" y="4174142"/>
                </a:cubicBezTo>
                <a:cubicBezTo>
                  <a:pt x="5521345" y="4169695"/>
                  <a:pt x="5282477" y="4174142"/>
                  <a:pt x="5044242" y="4151399"/>
                </a:cubicBezTo>
                <a:cubicBezTo>
                  <a:pt x="4979506" y="4145237"/>
                  <a:pt x="4914326" y="4141297"/>
                  <a:pt x="4849272" y="4142076"/>
                </a:cubicBezTo>
                <a:cubicBezTo>
                  <a:pt x="4784218" y="4142854"/>
                  <a:pt x="4719291" y="4148349"/>
                  <a:pt x="4655063" y="4161055"/>
                </a:cubicBezTo>
                <a:cubicBezTo>
                  <a:pt x="4447578" y="4201332"/>
                  <a:pt x="4239457" y="4203874"/>
                  <a:pt x="4029811" y="4187610"/>
                </a:cubicBezTo>
                <a:cubicBezTo>
                  <a:pt x="3943792" y="4180876"/>
                  <a:pt x="3857774" y="4169695"/>
                  <a:pt x="3771375" y="4171855"/>
                </a:cubicBezTo>
                <a:cubicBezTo>
                  <a:pt x="3623225" y="4175794"/>
                  <a:pt x="3474948" y="4167789"/>
                  <a:pt x="3326672" y="4169822"/>
                </a:cubicBezTo>
                <a:cubicBezTo>
                  <a:pt x="3322669" y="4170394"/>
                  <a:pt x="3318578" y="4169860"/>
                  <a:pt x="3314855" y="4168297"/>
                </a:cubicBezTo>
                <a:cubicBezTo>
                  <a:pt x="3278008" y="4143013"/>
                  <a:pt x="3237604" y="4152796"/>
                  <a:pt x="3199487" y="4159403"/>
                </a:cubicBezTo>
                <a:cubicBezTo>
                  <a:pt x="3072810" y="4181384"/>
                  <a:pt x="2946260" y="4192184"/>
                  <a:pt x="2817550" y="4175158"/>
                </a:cubicBezTo>
                <a:cubicBezTo>
                  <a:pt x="2694647" y="4157332"/>
                  <a:pt x="2569990" y="4155109"/>
                  <a:pt x="2446541" y="4168551"/>
                </a:cubicBezTo>
                <a:cubicBezTo>
                  <a:pt x="2276791" y="4188372"/>
                  <a:pt x="2107677" y="4184179"/>
                  <a:pt x="1938308" y="4168551"/>
                </a:cubicBezTo>
                <a:cubicBezTo>
                  <a:pt x="1869570" y="4162199"/>
                  <a:pt x="1799815" y="4151399"/>
                  <a:pt x="1731712" y="4167281"/>
                </a:cubicBezTo>
                <a:cubicBezTo>
                  <a:pt x="1647854" y="4186721"/>
                  <a:pt x="1564250" y="4180368"/>
                  <a:pt x="1480137" y="4176048"/>
                </a:cubicBezTo>
                <a:cubicBezTo>
                  <a:pt x="1373663" y="4170457"/>
                  <a:pt x="1267442" y="4154321"/>
                  <a:pt x="1160586" y="4167027"/>
                </a:cubicBezTo>
                <a:cubicBezTo>
                  <a:pt x="1111161" y="4172871"/>
                  <a:pt x="1062116" y="4182147"/>
                  <a:pt x="1012055" y="4179733"/>
                </a:cubicBezTo>
                <a:cubicBezTo>
                  <a:pt x="873562" y="4173380"/>
                  <a:pt x="735196" y="4165883"/>
                  <a:pt x="596449" y="4167027"/>
                </a:cubicBezTo>
                <a:cubicBezTo>
                  <a:pt x="538383" y="4167408"/>
                  <a:pt x="480699" y="4169314"/>
                  <a:pt x="422887" y="4173507"/>
                </a:cubicBezTo>
                <a:cubicBezTo>
                  <a:pt x="315015" y="4181384"/>
                  <a:pt x="207524" y="4170711"/>
                  <a:pt x="100033" y="4166900"/>
                </a:cubicBezTo>
                <a:lnTo>
                  <a:pt x="0" y="4171381"/>
                </a:lnTo>
                <a:close/>
              </a:path>
            </a:pathLst>
          </a:custGeom>
        </p:spPr>
      </p:pic>
      <p:sp>
        <p:nvSpPr>
          <p:cNvPr id="10" name="Subtitle 2">
            <a:extLst>
              <a:ext uri="{FF2B5EF4-FFF2-40B4-BE49-F238E27FC236}">
                <a16:creationId xmlns:a16="http://schemas.microsoft.com/office/drawing/2014/main" id="{E4E9A1C3-6481-49D3-BD1C-A9A683E9B4BA}"/>
              </a:ext>
            </a:extLst>
          </p:cNvPr>
          <p:cNvSpPr txBox="1">
            <a:spLocks/>
          </p:cNvSpPr>
          <p:nvPr/>
        </p:nvSpPr>
        <p:spPr>
          <a:xfrm>
            <a:off x="4568571" y="3709388"/>
            <a:ext cx="4091940" cy="1223889"/>
          </a:xfrm>
          <a:prstGeom prst="rect">
            <a:avLst/>
          </a:prstGeom>
        </p:spPr>
        <p:txBody>
          <a:bodyPr vert="horz" lIns="68580" tIns="34290" rIns="68580" bIns="34290" rtlCol="0" anchor="ctr">
            <a:normAutofit/>
          </a:bodyPr>
          <a:lstStyle>
            <a:lvl1pPr marL="0" indent="0" algn="l" defTabSz="914400" rtl="0" eaLnBrk="1" latinLnBrk="0" hangingPunct="1">
              <a:lnSpc>
                <a:spcPct val="11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ctr" defTabSz="914400" rtl="0" eaLnBrk="1" latinLnBrk="0" hangingPunct="1">
              <a:lnSpc>
                <a:spcPct val="11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500" dirty="0">
                <a:solidFill>
                  <a:schemeClr val="bg2"/>
                </a:solidFill>
                <a:latin typeface="Nunito" panose="020B0604020202020204" charset="0"/>
                <a:cs typeface="Nunito" panose="020B0604020202020204" charset="0"/>
              </a:rPr>
              <a:t>We can help with resumes, interviews, career fair prep, job searching, internships, selecting a major, and more!</a:t>
            </a:r>
          </a:p>
        </p:txBody>
      </p:sp>
      <p:cxnSp>
        <p:nvCxnSpPr>
          <p:cNvPr id="7" name="Straight Connector 6">
            <a:extLst>
              <a:ext uri="{FF2B5EF4-FFF2-40B4-BE49-F238E27FC236}">
                <a16:creationId xmlns:a16="http://schemas.microsoft.com/office/drawing/2014/main" id="{5D091134-D3AA-4D16-89D8-BE6622324DCC}"/>
              </a:ext>
            </a:extLst>
          </p:cNvPr>
          <p:cNvCxnSpPr>
            <a:cxnSpLocks/>
          </p:cNvCxnSpPr>
          <p:nvPr/>
        </p:nvCxnSpPr>
        <p:spPr>
          <a:xfrm>
            <a:off x="685800" y="3745523"/>
            <a:ext cx="7818120" cy="0"/>
          </a:xfrm>
          <a:prstGeom prst="line">
            <a:avLst/>
          </a:prstGeom>
          <a:ln w="57150">
            <a:solidFill>
              <a:srgbClr val="FFC000"/>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4127933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4"/>
          <p:cNvSpPr txBox="1">
            <a:spLocks noGrp="1"/>
          </p:cNvSpPr>
          <p:nvPr>
            <p:ph type="title"/>
          </p:nvPr>
        </p:nvSpPr>
        <p:spPr>
          <a:xfrm>
            <a:off x="410875" y="450125"/>
            <a:ext cx="3417900" cy="2062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700"/>
              <a:t>A well written resume:</a:t>
            </a:r>
            <a:endParaRPr sz="2700" dirty="0"/>
          </a:p>
        </p:txBody>
      </p:sp>
      <p:sp>
        <p:nvSpPr>
          <p:cNvPr id="137" name="Google Shape;137;p24"/>
          <p:cNvSpPr txBox="1">
            <a:spLocks noGrp="1"/>
          </p:cNvSpPr>
          <p:nvPr>
            <p:ph type="body" idx="1"/>
          </p:nvPr>
        </p:nvSpPr>
        <p:spPr>
          <a:xfrm>
            <a:off x="3676750" y="352270"/>
            <a:ext cx="5390700" cy="4564504"/>
          </a:xfrm>
          <a:prstGeom prst="rect">
            <a:avLst/>
          </a:prstGeom>
        </p:spPr>
        <p:txBody>
          <a:bodyPr spcFirstLastPara="1" wrap="square" lIns="91425" tIns="91425" rIns="91425" bIns="91425" anchor="t" anchorCtr="0">
            <a:noAutofit/>
          </a:bodyPr>
          <a:lstStyle/>
          <a:p>
            <a:pPr marL="457200" lvl="0" indent="-342900" algn="l" rtl="0">
              <a:spcBef>
                <a:spcPts val="1000"/>
              </a:spcBef>
              <a:spcAft>
                <a:spcPts val="0"/>
              </a:spcAft>
              <a:buSzPts val="1800"/>
              <a:buFont typeface="Nunito"/>
              <a:buChar char="●"/>
            </a:pPr>
            <a:r>
              <a:rPr lang="en-US" dirty="0">
                <a:latin typeface="Nunito"/>
                <a:ea typeface="Nunito"/>
                <a:cs typeface="Nunito"/>
                <a:sym typeface="Nunito"/>
              </a:rPr>
              <a:t>Is easy to read and visually appealing </a:t>
            </a:r>
          </a:p>
          <a:p>
            <a:pPr indent="-342900">
              <a:spcBef>
                <a:spcPts val="1000"/>
              </a:spcBef>
              <a:buFont typeface="Nunito"/>
              <a:buChar char="●"/>
            </a:pPr>
            <a:r>
              <a:rPr lang="en-US" dirty="0">
                <a:latin typeface="Nunito"/>
                <a:ea typeface="Nunito"/>
                <a:cs typeface="Nunito"/>
                <a:sym typeface="Nunito"/>
              </a:rPr>
              <a:t>Represents you in a positive and honest way</a:t>
            </a:r>
            <a:endParaRPr dirty="0">
              <a:latin typeface="Nunito"/>
              <a:ea typeface="Nunito"/>
              <a:cs typeface="Nunito"/>
              <a:sym typeface="Nunito"/>
            </a:endParaRPr>
          </a:p>
          <a:p>
            <a:pPr marL="457200" lvl="0" indent="-342900" algn="l" rtl="0">
              <a:spcBef>
                <a:spcPts val="1000"/>
              </a:spcBef>
              <a:spcAft>
                <a:spcPts val="0"/>
              </a:spcAft>
              <a:buSzPts val="1800"/>
              <a:buFont typeface="Nunito"/>
              <a:buChar char="●"/>
            </a:pPr>
            <a:r>
              <a:rPr lang="en" dirty="0">
                <a:latin typeface="Nunito"/>
                <a:ea typeface="Nunito"/>
                <a:cs typeface="Nunito"/>
                <a:sym typeface="Nunito"/>
              </a:rPr>
              <a:t>Makes good use of white space (margins </a:t>
            </a:r>
            <a:r>
              <a:rPr lang="en-US" dirty="0">
                <a:latin typeface="Nunito"/>
                <a:ea typeface="Nunito"/>
                <a:cs typeface="Nunito"/>
                <a:sym typeface="Nunito"/>
              </a:rPr>
              <a:t>should be between 1.25” and </a:t>
            </a:r>
            <a:r>
              <a:rPr lang="en" dirty="0">
                <a:latin typeface="Nunito"/>
                <a:ea typeface="Nunito"/>
                <a:cs typeface="Nunito"/>
                <a:sym typeface="Nunito"/>
              </a:rPr>
              <a:t>.5”)</a:t>
            </a:r>
            <a:endParaRPr dirty="0">
              <a:latin typeface="Nunito"/>
              <a:ea typeface="Nunito"/>
              <a:cs typeface="Nunito"/>
              <a:sym typeface="Nunito"/>
            </a:endParaRPr>
          </a:p>
          <a:p>
            <a:pPr marL="457200" lvl="0" indent="-342900" algn="l" rtl="0">
              <a:spcBef>
                <a:spcPts val="1000"/>
              </a:spcBef>
              <a:spcAft>
                <a:spcPts val="0"/>
              </a:spcAft>
              <a:buSzPts val="1800"/>
              <a:buFont typeface="Nunito"/>
              <a:buChar char="●"/>
            </a:pPr>
            <a:r>
              <a:rPr lang="en" dirty="0">
                <a:latin typeface="Nunito"/>
                <a:ea typeface="Nunito"/>
                <a:cs typeface="Nunito"/>
                <a:sym typeface="Nunito"/>
              </a:rPr>
              <a:t>Reverse chronological order </a:t>
            </a:r>
            <a:r>
              <a:rPr lang="en-US" dirty="0">
                <a:latin typeface="Nunito"/>
                <a:ea typeface="Nunito"/>
                <a:cs typeface="Nunito"/>
                <a:sym typeface="Nunito"/>
              </a:rPr>
              <a:t>in each section so employers can see what you are currently doing or the most recent experience first</a:t>
            </a:r>
            <a:endParaRPr dirty="0">
              <a:latin typeface="Nunito"/>
              <a:ea typeface="Nunito"/>
              <a:cs typeface="Nunito"/>
              <a:sym typeface="Nunito"/>
            </a:endParaRPr>
          </a:p>
          <a:p>
            <a:pPr marL="457200" lvl="0" indent="-342900" algn="l" rtl="0">
              <a:spcBef>
                <a:spcPts val="1000"/>
              </a:spcBef>
              <a:spcAft>
                <a:spcPts val="0"/>
              </a:spcAft>
              <a:buSzPts val="1800"/>
              <a:buFont typeface="Nunito"/>
              <a:buChar char="●"/>
            </a:pPr>
            <a:r>
              <a:rPr lang="en" dirty="0">
                <a:latin typeface="Nunito"/>
                <a:ea typeface="Nunito"/>
                <a:cs typeface="Nunito"/>
                <a:sym typeface="Nunito"/>
              </a:rPr>
              <a:t>Connects what you have to offer to the employer’s needs</a:t>
            </a:r>
            <a:endParaRPr dirty="0">
              <a:latin typeface="Nunito"/>
              <a:ea typeface="Nunito"/>
              <a:cs typeface="Nunito"/>
              <a:sym typeface="Nuni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2"/>
          <p:cNvSpPr txBox="1">
            <a:spLocks noGrp="1"/>
          </p:cNvSpPr>
          <p:nvPr>
            <p:ph type="ctrTitle"/>
          </p:nvPr>
        </p:nvSpPr>
        <p:spPr>
          <a:xfrm>
            <a:off x="1332900" y="1466375"/>
            <a:ext cx="6478200" cy="1971900"/>
          </a:xfrm>
          <a:prstGeom prst="rect">
            <a:avLst/>
          </a:prstGeom>
        </p:spPr>
        <p:txBody>
          <a:bodyPr spcFirstLastPara="1" wrap="square" lIns="91425" tIns="91425" rIns="91425" bIns="91425" anchor="ctr" anchorCtr="0">
            <a:noAutofit/>
          </a:bodyPr>
          <a:lstStyle/>
          <a:p>
            <a:pPr marL="0" marR="0" lvl="0" indent="0" algn="ctr" rtl="0">
              <a:spcBef>
                <a:spcPts val="0"/>
              </a:spcBef>
              <a:spcAft>
                <a:spcPts val="0"/>
              </a:spcAft>
              <a:buNone/>
            </a:pPr>
            <a:r>
              <a:rPr lang="en" sz="4000" b="0">
                <a:solidFill>
                  <a:schemeClr val="lt1"/>
                </a:solidFill>
              </a:rPr>
              <a:t>Clear  |  Concise  |  Consistent</a:t>
            </a:r>
            <a:endParaRPr sz="4000" dirty="0">
              <a:solidFill>
                <a:schemeClr val="l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5"/>
          <p:cNvSpPr txBox="1">
            <a:spLocks noGrp="1"/>
          </p:cNvSpPr>
          <p:nvPr>
            <p:ph type="title"/>
          </p:nvPr>
        </p:nvSpPr>
        <p:spPr>
          <a:xfrm>
            <a:off x="430800" y="1889700"/>
            <a:ext cx="8282400" cy="1516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3600"/>
              <a:buFont typeface="Oswald"/>
              <a:buNone/>
            </a:pPr>
            <a:r>
              <a:rPr lang="en-US" sz="3600" b="0" i="0" u="none" strike="noStrike" cap="none" dirty="0">
                <a:solidFill>
                  <a:schemeClr val="lt1"/>
                </a:solidFill>
                <a:latin typeface="Oswald"/>
                <a:ea typeface="Oswald"/>
                <a:cs typeface="Oswald"/>
                <a:sym typeface="Oswald"/>
              </a:rPr>
              <a:t>Starting Your Resume</a:t>
            </a:r>
            <a:endParaRPr dirty="0"/>
          </a:p>
        </p:txBody>
      </p:sp>
      <p:sp>
        <p:nvSpPr>
          <p:cNvPr id="226" name="Google Shape;226;p35"/>
          <p:cNvSpPr txBox="1"/>
          <p:nvPr/>
        </p:nvSpPr>
        <p:spPr>
          <a:xfrm>
            <a:off x="914775" y="3610450"/>
            <a:ext cx="7303200" cy="5046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1600"/>
              </a:spcBef>
              <a:spcAft>
                <a:spcPts val="0"/>
              </a:spcAft>
              <a:buClr>
                <a:schemeClr val="dk2"/>
              </a:buClr>
              <a:buSzPts val="1400"/>
              <a:buFont typeface="Source Code Pro"/>
              <a:buNone/>
            </a:pPr>
            <a:endParaRPr dirty="0"/>
          </a:p>
        </p:txBody>
      </p:sp>
      <p:sp>
        <p:nvSpPr>
          <p:cNvPr id="4" name="Google Shape;269;p42">
            <a:extLst>
              <a:ext uri="{FF2B5EF4-FFF2-40B4-BE49-F238E27FC236}">
                <a16:creationId xmlns:a16="http://schemas.microsoft.com/office/drawing/2014/main" id="{03831C0A-B35F-4CB8-8F66-608EE6E8BBC3}"/>
              </a:ext>
            </a:extLst>
          </p:cNvPr>
          <p:cNvSpPr txBox="1"/>
          <p:nvPr/>
        </p:nvSpPr>
        <p:spPr>
          <a:xfrm>
            <a:off x="905875" y="3678750"/>
            <a:ext cx="7332900" cy="994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Source Code Pro"/>
              <a:buNone/>
            </a:pPr>
            <a:endParaRPr sz="1800" dirty="0">
              <a:latin typeface="Nunito"/>
              <a:ea typeface="Nunito"/>
              <a:cs typeface="Nunito"/>
              <a:sym typeface="Nunito"/>
            </a:endParaRPr>
          </a:p>
          <a:p>
            <a:pPr marL="0" marR="0" lvl="0" indent="0" algn="ctr" rtl="0">
              <a:lnSpc>
                <a:spcPct val="100000"/>
              </a:lnSpc>
              <a:spcBef>
                <a:spcPts val="0"/>
              </a:spcBef>
              <a:spcAft>
                <a:spcPts val="0"/>
              </a:spcAft>
              <a:buClr>
                <a:srgbClr val="000000"/>
              </a:buClr>
              <a:buSzPts val="1400"/>
              <a:buFont typeface="Source Code Pro"/>
              <a:buNone/>
            </a:pPr>
            <a:r>
              <a:rPr lang="en-US" sz="1800" dirty="0">
                <a:latin typeface="Nunito"/>
                <a:ea typeface="Nunito"/>
                <a:cs typeface="Nunito"/>
                <a:sym typeface="Nunito"/>
              </a:rPr>
              <a:t>Content drives format</a:t>
            </a:r>
          </a:p>
          <a:p>
            <a:pPr marL="0" marR="0" lvl="0" indent="0" algn="ctr" rtl="0">
              <a:lnSpc>
                <a:spcPct val="100000"/>
              </a:lnSpc>
              <a:spcBef>
                <a:spcPts val="0"/>
              </a:spcBef>
              <a:spcAft>
                <a:spcPts val="0"/>
              </a:spcAft>
              <a:buClr>
                <a:srgbClr val="000000"/>
              </a:buClr>
              <a:buSzPts val="1400"/>
              <a:buFont typeface="Source Code Pro"/>
              <a:buNone/>
            </a:pPr>
            <a:r>
              <a:rPr lang="en-US" sz="1800" dirty="0">
                <a:latin typeface="Nunito"/>
                <a:ea typeface="Nunito"/>
                <a:cs typeface="Nunito"/>
                <a:sym typeface="Nunito"/>
              </a:rPr>
              <a:t>Avoid using a template</a:t>
            </a:r>
            <a:endParaRPr sz="1800" dirty="0">
              <a:latin typeface="Nunito"/>
              <a:ea typeface="Nunito"/>
              <a:cs typeface="Nunito"/>
              <a:sym typeface="Nunito"/>
            </a:endParaRPr>
          </a:p>
        </p:txBody>
      </p:sp>
    </p:spTree>
    <p:extLst>
      <p:ext uri="{BB962C8B-B14F-4D97-AF65-F5344CB8AC3E}">
        <p14:creationId xmlns:p14="http://schemas.microsoft.com/office/powerpoint/2010/main" val="3623992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5"/>
          <p:cNvSpPr txBox="1">
            <a:spLocks noGrp="1"/>
          </p:cNvSpPr>
          <p:nvPr>
            <p:ph type="title"/>
          </p:nvPr>
        </p:nvSpPr>
        <p:spPr>
          <a:xfrm>
            <a:off x="311700" y="372500"/>
            <a:ext cx="8520600" cy="7335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2"/>
              </a:buClr>
              <a:buSzPts val="3000"/>
              <a:buFont typeface="Oswald"/>
              <a:buNone/>
            </a:pPr>
            <a:r>
              <a:rPr lang="en" sz="3000" b="0" i="0" u="none" strike="noStrike" cap="none" dirty="0">
                <a:solidFill>
                  <a:schemeClr val="accent4"/>
                </a:solidFill>
                <a:latin typeface="Oswald"/>
                <a:ea typeface="Oswald"/>
                <a:cs typeface="Oswald"/>
                <a:sym typeface="Oswald"/>
              </a:rPr>
              <a:t> </a:t>
            </a:r>
            <a:r>
              <a:rPr lang="en-US" sz="3000" b="0" i="0" u="none" strike="noStrike" cap="none" dirty="0">
                <a:solidFill>
                  <a:schemeClr val="accent4"/>
                </a:solidFill>
                <a:latin typeface="Oswald"/>
                <a:ea typeface="Oswald"/>
                <a:cs typeface="Oswald"/>
                <a:sym typeface="Oswald"/>
              </a:rPr>
              <a:t>Resumes i</a:t>
            </a:r>
            <a:r>
              <a:rPr lang="en" sz="3000" b="0" i="0" u="none" strike="noStrike" cap="none" dirty="0">
                <a:solidFill>
                  <a:schemeClr val="accent4"/>
                </a:solidFill>
                <a:latin typeface="Oswald"/>
                <a:ea typeface="Oswald"/>
                <a:cs typeface="Oswald"/>
                <a:sym typeface="Oswald"/>
              </a:rPr>
              <a:t>nclude things like:</a:t>
            </a:r>
            <a:endParaRPr dirty="0"/>
          </a:p>
        </p:txBody>
      </p:sp>
      <p:sp>
        <p:nvSpPr>
          <p:cNvPr id="143" name="Google Shape;143;p25"/>
          <p:cNvSpPr txBox="1">
            <a:spLocks noGrp="1"/>
          </p:cNvSpPr>
          <p:nvPr>
            <p:ph type="body" idx="1"/>
          </p:nvPr>
        </p:nvSpPr>
        <p:spPr>
          <a:xfrm>
            <a:off x="311700" y="1316425"/>
            <a:ext cx="3999900" cy="3499800"/>
          </a:xfrm>
          <a:prstGeom prst="rect">
            <a:avLst/>
          </a:prstGeom>
          <a:noFill/>
          <a:ln>
            <a:noFill/>
          </a:ln>
        </p:spPr>
        <p:txBody>
          <a:bodyPr spcFirstLastPara="1" wrap="square" lIns="91425" tIns="91425" rIns="91425" bIns="91425" anchor="t" anchorCtr="0">
            <a:noAutofit/>
          </a:bodyPr>
          <a:lstStyle/>
          <a:p>
            <a:pPr marL="0" marR="0" lvl="0" indent="0" algn="l" rtl="0">
              <a:lnSpc>
                <a:spcPct val="200000"/>
              </a:lnSpc>
              <a:spcBef>
                <a:spcPts val="0"/>
              </a:spcBef>
              <a:spcAft>
                <a:spcPts val="0"/>
              </a:spcAft>
              <a:buClr>
                <a:schemeClr val="dk2"/>
              </a:buClr>
              <a:buSzPts val="1400"/>
              <a:buFont typeface="Source Code Pro"/>
              <a:buNone/>
            </a:pPr>
            <a:r>
              <a:rPr lang="en" sz="1600" i="0" u="none" strike="noStrike" cap="none" dirty="0">
                <a:solidFill>
                  <a:schemeClr val="dk2"/>
                </a:solidFill>
                <a:latin typeface="Nunito"/>
                <a:ea typeface="Nunito"/>
                <a:cs typeface="Nunito"/>
                <a:sym typeface="Nunito"/>
              </a:rPr>
              <a:t>Educational institutions</a:t>
            </a:r>
            <a:endParaRPr sz="1600" dirty="0">
              <a:latin typeface="Nunito"/>
              <a:ea typeface="Nunito"/>
              <a:cs typeface="Nunito"/>
              <a:sym typeface="Nunito"/>
            </a:endParaRPr>
          </a:p>
          <a:p>
            <a:pPr marL="0" marR="0" lvl="0" indent="0" algn="l" rtl="0">
              <a:lnSpc>
                <a:spcPct val="200000"/>
              </a:lnSpc>
              <a:spcBef>
                <a:spcPts val="0"/>
              </a:spcBef>
              <a:spcAft>
                <a:spcPts val="0"/>
              </a:spcAft>
              <a:buClr>
                <a:schemeClr val="dk2"/>
              </a:buClr>
              <a:buSzPts val="1400"/>
              <a:buFont typeface="Source Code Pro"/>
              <a:buNone/>
            </a:pPr>
            <a:r>
              <a:rPr lang="en" sz="1600" i="0" u="none" strike="noStrike" cap="none" dirty="0">
                <a:solidFill>
                  <a:schemeClr val="dk2"/>
                </a:solidFill>
                <a:latin typeface="Nunito"/>
                <a:ea typeface="Nunito"/>
                <a:cs typeface="Nunito"/>
                <a:sym typeface="Nunito"/>
              </a:rPr>
              <a:t>Full-time, part-</a:t>
            </a:r>
            <a:r>
              <a:rPr lang="en" sz="1600" dirty="0">
                <a:latin typeface="Nunito"/>
                <a:ea typeface="Nunito"/>
                <a:cs typeface="Nunito"/>
                <a:sym typeface="Nunito"/>
              </a:rPr>
              <a:t>time, summer</a:t>
            </a:r>
            <a:r>
              <a:rPr lang="en" sz="1600" i="0" u="none" strike="noStrike" cap="none" dirty="0">
                <a:solidFill>
                  <a:schemeClr val="dk2"/>
                </a:solidFill>
                <a:latin typeface="Nunito"/>
                <a:ea typeface="Nunito"/>
                <a:cs typeface="Nunito"/>
                <a:sym typeface="Nunito"/>
              </a:rPr>
              <a:t> jobs</a:t>
            </a:r>
            <a:endParaRPr sz="1600" dirty="0">
              <a:latin typeface="Nunito"/>
              <a:ea typeface="Nunito"/>
              <a:cs typeface="Nunito"/>
              <a:sym typeface="Nunito"/>
            </a:endParaRPr>
          </a:p>
          <a:p>
            <a:pPr marL="0" marR="0" lvl="0" indent="0" algn="l" rtl="0">
              <a:lnSpc>
                <a:spcPct val="200000"/>
              </a:lnSpc>
              <a:spcBef>
                <a:spcPts val="0"/>
              </a:spcBef>
              <a:spcAft>
                <a:spcPts val="0"/>
              </a:spcAft>
              <a:buClr>
                <a:schemeClr val="dk2"/>
              </a:buClr>
              <a:buSzPts val="1400"/>
              <a:buFont typeface="Source Code Pro"/>
              <a:buNone/>
            </a:pPr>
            <a:r>
              <a:rPr lang="en" sz="1600" i="0" u="none" strike="noStrike" cap="none" dirty="0">
                <a:solidFill>
                  <a:schemeClr val="dk2"/>
                </a:solidFill>
                <a:latin typeface="Nunito"/>
                <a:ea typeface="Nunito"/>
                <a:cs typeface="Nunito"/>
                <a:sym typeface="Nunito"/>
              </a:rPr>
              <a:t>Internships </a:t>
            </a:r>
            <a:endParaRPr sz="1600" dirty="0">
              <a:latin typeface="Nunito"/>
              <a:ea typeface="Nunito"/>
              <a:cs typeface="Nunito"/>
              <a:sym typeface="Nunito"/>
            </a:endParaRPr>
          </a:p>
          <a:p>
            <a:pPr marL="0" marR="0" lvl="0" indent="0" algn="l" rtl="0">
              <a:lnSpc>
                <a:spcPct val="200000"/>
              </a:lnSpc>
              <a:spcBef>
                <a:spcPts val="0"/>
              </a:spcBef>
              <a:spcAft>
                <a:spcPts val="0"/>
              </a:spcAft>
              <a:buClr>
                <a:schemeClr val="dk2"/>
              </a:buClr>
              <a:buSzPts val="1400"/>
              <a:buFont typeface="Source Code Pro"/>
              <a:buNone/>
            </a:pPr>
            <a:r>
              <a:rPr lang="en" sz="1600" i="0" u="none" strike="noStrike" cap="none" dirty="0">
                <a:solidFill>
                  <a:schemeClr val="dk2"/>
                </a:solidFill>
                <a:latin typeface="Nunito"/>
                <a:ea typeface="Nunito"/>
                <a:cs typeface="Nunito"/>
                <a:sym typeface="Nunito"/>
              </a:rPr>
              <a:t>Community service</a:t>
            </a:r>
            <a:endParaRPr sz="1600" dirty="0">
              <a:latin typeface="Nunito"/>
              <a:ea typeface="Nunito"/>
              <a:cs typeface="Nunito"/>
              <a:sym typeface="Nunito"/>
            </a:endParaRPr>
          </a:p>
          <a:p>
            <a:pPr marL="0" marR="0" lvl="0" indent="0" algn="l" rtl="0">
              <a:lnSpc>
                <a:spcPct val="200000"/>
              </a:lnSpc>
              <a:spcBef>
                <a:spcPts val="0"/>
              </a:spcBef>
              <a:spcAft>
                <a:spcPts val="0"/>
              </a:spcAft>
              <a:buClr>
                <a:schemeClr val="dk2"/>
              </a:buClr>
              <a:buSzPts val="1400"/>
              <a:buFont typeface="Source Code Pro"/>
              <a:buNone/>
            </a:pPr>
            <a:r>
              <a:rPr lang="en" sz="1600" dirty="0">
                <a:latin typeface="Nunito"/>
                <a:ea typeface="Nunito"/>
                <a:cs typeface="Nunito"/>
                <a:sym typeface="Nunito"/>
              </a:rPr>
              <a:t>Committee involvement</a:t>
            </a:r>
          </a:p>
          <a:p>
            <a:pPr marL="0" marR="0" lvl="0" indent="0" algn="l" rtl="0">
              <a:lnSpc>
                <a:spcPct val="200000"/>
              </a:lnSpc>
              <a:spcBef>
                <a:spcPts val="0"/>
              </a:spcBef>
              <a:spcAft>
                <a:spcPts val="0"/>
              </a:spcAft>
              <a:buClr>
                <a:schemeClr val="dk2"/>
              </a:buClr>
              <a:buSzPts val="1400"/>
              <a:buFont typeface="Source Code Pro"/>
              <a:buNone/>
            </a:pPr>
            <a:endParaRPr sz="600" dirty="0">
              <a:latin typeface="Nunito"/>
              <a:ea typeface="Nunito"/>
              <a:cs typeface="Nunito"/>
              <a:sym typeface="Nunito"/>
            </a:endParaRPr>
          </a:p>
          <a:p>
            <a:pPr marL="0" lvl="0" indent="0">
              <a:lnSpc>
                <a:spcPct val="100000"/>
              </a:lnSpc>
            </a:pPr>
            <a:r>
              <a:rPr lang="en-US" sz="1600" dirty="0">
                <a:latin typeface="Nunito"/>
                <a:ea typeface="Nunito"/>
                <a:cs typeface="Nunito"/>
                <a:sym typeface="Nunito"/>
              </a:rPr>
              <a:t>Student organizations, athletics, theatre, band, </a:t>
            </a:r>
            <a:r>
              <a:rPr lang="en-US" sz="1600">
                <a:latin typeface="Nunito"/>
                <a:ea typeface="Nunito"/>
                <a:cs typeface="Nunito"/>
                <a:sym typeface="Nunito"/>
              </a:rPr>
              <a:t>&amp; Greek </a:t>
            </a:r>
            <a:r>
              <a:rPr lang="en-US" sz="1600" dirty="0">
                <a:latin typeface="Nunito"/>
                <a:ea typeface="Nunito"/>
                <a:cs typeface="Nunito"/>
                <a:sym typeface="Nunito"/>
              </a:rPr>
              <a:t>life</a:t>
            </a:r>
          </a:p>
        </p:txBody>
      </p:sp>
      <p:sp>
        <p:nvSpPr>
          <p:cNvPr id="144" name="Google Shape;144;p25"/>
          <p:cNvSpPr txBox="1">
            <a:spLocks noGrp="1"/>
          </p:cNvSpPr>
          <p:nvPr>
            <p:ph type="body" idx="2"/>
          </p:nvPr>
        </p:nvSpPr>
        <p:spPr>
          <a:xfrm>
            <a:off x="4449425" y="1273375"/>
            <a:ext cx="4311600" cy="3585900"/>
          </a:xfrm>
          <a:prstGeom prst="rect">
            <a:avLst/>
          </a:prstGeom>
          <a:noFill/>
          <a:ln>
            <a:noFill/>
          </a:ln>
        </p:spPr>
        <p:txBody>
          <a:bodyPr spcFirstLastPara="1" wrap="square" lIns="91425" tIns="91425" rIns="91425" bIns="91425" anchor="t" anchorCtr="0">
            <a:noAutofit/>
          </a:bodyPr>
          <a:lstStyle/>
          <a:p>
            <a:pPr marL="0" marR="0" lvl="0" indent="0" algn="l" rtl="0">
              <a:lnSpc>
                <a:spcPct val="200000"/>
              </a:lnSpc>
              <a:spcBef>
                <a:spcPts val="0"/>
              </a:spcBef>
              <a:spcAft>
                <a:spcPts val="0"/>
              </a:spcAft>
              <a:buClr>
                <a:schemeClr val="dk2"/>
              </a:buClr>
              <a:buSzPts val="1400"/>
              <a:buFont typeface="Source Code Pro"/>
              <a:buNone/>
            </a:pPr>
            <a:r>
              <a:rPr lang="en" sz="1600" i="0" u="none" strike="noStrike" cap="none" dirty="0">
                <a:solidFill>
                  <a:schemeClr val="dk2"/>
                </a:solidFill>
                <a:latin typeface="Nunito"/>
                <a:ea typeface="Nunito"/>
                <a:cs typeface="Nunito"/>
                <a:sym typeface="Nunito"/>
              </a:rPr>
              <a:t>Leadership activities</a:t>
            </a:r>
            <a:endParaRPr sz="1600" dirty="0">
              <a:latin typeface="Nunito"/>
              <a:ea typeface="Nunito"/>
              <a:cs typeface="Nunito"/>
              <a:sym typeface="Nunito"/>
            </a:endParaRPr>
          </a:p>
          <a:p>
            <a:pPr marL="0" marR="0" lvl="0" indent="0" algn="l" rtl="0">
              <a:lnSpc>
                <a:spcPct val="200000"/>
              </a:lnSpc>
              <a:spcBef>
                <a:spcPts val="0"/>
              </a:spcBef>
              <a:spcAft>
                <a:spcPts val="0"/>
              </a:spcAft>
              <a:buClr>
                <a:schemeClr val="dk2"/>
              </a:buClr>
              <a:buSzPts val="1400"/>
              <a:buFont typeface="Source Code Pro"/>
              <a:buNone/>
            </a:pPr>
            <a:r>
              <a:rPr lang="en" sz="1600" dirty="0">
                <a:latin typeface="Nunito"/>
                <a:ea typeface="Nunito"/>
                <a:cs typeface="Nunito"/>
                <a:sym typeface="Nunito"/>
              </a:rPr>
              <a:t>Relevant coursework, research, study abroad</a:t>
            </a:r>
            <a:endParaRPr sz="1600" dirty="0">
              <a:latin typeface="Nunito"/>
              <a:ea typeface="Nunito"/>
              <a:cs typeface="Nunito"/>
              <a:sym typeface="Nunito"/>
            </a:endParaRPr>
          </a:p>
          <a:p>
            <a:pPr marL="0" indent="0">
              <a:lnSpc>
                <a:spcPct val="200000"/>
              </a:lnSpc>
            </a:pPr>
            <a:r>
              <a:rPr lang="en-US" sz="1600" dirty="0">
                <a:latin typeface="Nunito"/>
                <a:ea typeface="Nunito"/>
                <a:cs typeface="Nunito"/>
                <a:sym typeface="Nunito"/>
              </a:rPr>
              <a:t>Language, lab, computer skills</a:t>
            </a:r>
          </a:p>
          <a:p>
            <a:pPr marL="0" indent="0">
              <a:lnSpc>
                <a:spcPct val="200000"/>
              </a:lnSpc>
            </a:pPr>
            <a:r>
              <a:rPr lang="en-US" sz="1600" dirty="0">
                <a:latin typeface="Nunito"/>
                <a:ea typeface="Nunito"/>
                <a:cs typeface="Nunito"/>
                <a:sym typeface="Nunito"/>
              </a:rPr>
              <a:t>Trainings and certifications</a:t>
            </a:r>
          </a:p>
          <a:p>
            <a:pPr marL="0" marR="0" lvl="0" indent="0" algn="l" rtl="0">
              <a:lnSpc>
                <a:spcPct val="200000"/>
              </a:lnSpc>
              <a:spcBef>
                <a:spcPts val="0"/>
              </a:spcBef>
              <a:spcAft>
                <a:spcPts val="0"/>
              </a:spcAft>
              <a:buClr>
                <a:schemeClr val="dk2"/>
              </a:buClr>
              <a:buSzPts val="1400"/>
              <a:buFont typeface="Source Code Pro"/>
              <a:buNone/>
            </a:pPr>
            <a:r>
              <a:rPr lang="en" sz="1600" dirty="0">
                <a:latin typeface="Nunito"/>
                <a:ea typeface="Nunito"/>
                <a:cs typeface="Nunito"/>
                <a:sym typeface="Nunito"/>
              </a:rPr>
              <a:t>Professional associations &amp; </a:t>
            </a:r>
            <a:r>
              <a:rPr lang="en-US" sz="1600" dirty="0">
                <a:latin typeface="Nunito"/>
                <a:ea typeface="Nunito"/>
                <a:cs typeface="Nunito"/>
                <a:sym typeface="Nunito"/>
              </a:rPr>
              <a:t>c</a:t>
            </a:r>
            <a:r>
              <a:rPr lang="en" sz="1600" dirty="0">
                <a:latin typeface="Nunito"/>
                <a:ea typeface="Nunito"/>
                <a:cs typeface="Nunito"/>
                <a:sym typeface="Nunito"/>
              </a:rPr>
              <a:t>onferences</a:t>
            </a:r>
            <a:endParaRPr sz="1600" dirty="0">
              <a:latin typeface="Nunito"/>
              <a:ea typeface="Nunito"/>
              <a:cs typeface="Nunito"/>
              <a:sym typeface="Nunito"/>
            </a:endParaRPr>
          </a:p>
          <a:p>
            <a:pPr marL="0" marR="0" lvl="0" indent="0" algn="l" rtl="0">
              <a:lnSpc>
                <a:spcPct val="200000"/>
              </a:lnSpc>
              <a:spcBef>
                <a:spcPts val="0"/>
              </a:spcBef>
              <a:spcAft>
                <a:spcPts val="0"/>
              </a:spcAft>
              <a:buClr>
                <a:schemeClr val="dk2"/>
              </a:buClr>
              <a:buSzPts val="1400"/>
              <a:buFont typeface="Source Code Pro"/>
              <a:buNone/>
            </a:pPr>
            <a:r>
              <a:rPr lang="en" sz="1600" dirty="0">
                <a:latin typeface="Nunito"/>
                <a:ea typeface="Nunito"/>
                <a:cs typeface="Nunito"/>
                <a:sym typeface="Nunito"/>
              </a:rPr>
              <a:t>Presentations</a:t>
            </a:r>
            <a:endParaRPr sz="1600" dirty="0">
              <a:latin typeface="Nunito"/>
              <a:ea typeface="Nunito"/>
              <a:cs typeface="Nunito"/>
              <a:sym typeface="Nunito"/>
            </a:endParaRPr>
          </a:p>
          <a:p>
            <a:pPr marL="0" marR="0" lvl="0" indent="0" algn="l" rtl="0">
              <a:lnSpc>
                <a:spcPct val="200000"/>
              </a:lnSpc>
              <a:spcBef>
                <a:spcPts val="0"/>
              </a:spcBef>
              <a:spcAft>
                <a:spcPts val="0"/>
              </a:spcAft>
              <a:buClr>
                <a:schemeClr val="dk2"/>
              </a:buClr>
              <a:buSzPts val="1400"/>
              <a:buFont typeface="Source Code Pro"/>
              <a:buNone/>
            </a:pPr>
            <a:r>
              <a:rPr lang="en" sz="1600" i="0" u="none" strike="noStrike" cap="none" dirty="0">
                <a:solidFill>
                  <a:schemeClr val="dk2"/>
                </a:solidFill>
                <a:latin typeface="Nunito"/>
                <a:ea typeface="Nunito"/>
                <a:cs typeface="Nunito"/>
                <a:sym typeface="Nunito"/>
              </a:rPr>
              <a:t>Honors and awards</a:t>
            </a:r>
            <a:endParaRPr sz="1600" dirty="0">
              <a:latin typeface="Nunito"/>
              <a:ea typeface="Nunito"/>
              <a:cs typeface="Nunito"/>
              <a:sym typeface="Nunito"/>
            </a:endParaRPr>
          </a:p>
        </p:txBody>
      </p:sp>
      <p:cxnSp>
        <p:nvCxnSpPr>
          <p:cNvPr id="145" name="Google Shape;145;p25"/>
          <p:cNvCxnSpPr/>
          <p:nvPr/>
        </p:nvCxnSpPr>
        <p:spPr>
          <a:xfrm>
            <a:off x="-194250" y="5119100"/>
            <a:ext cx="9532500" cy="0"/>
          </a:xfrm>
          <a:prstGeom prst="straightConnector1">
            <a:avLst/>
          </a:prstGeom>
          <a:noFill/>
          <a:ln w="114300" cap="flat" cmpd="sng">
            <a:solidFill>
              <a:schemeClr val="dk1"/>
            </a:solidFill>
            <a:prstDash val="solid"/>
            <a:round/>
            <a:headEnd type="none" w="sm" len="sm"/>
            <a:tailEnd type="none" w="sm" len="sm"/>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6"/>
          <p:cNvSpPr txBox="1">
            <a:spLocks noGrp="1"/>
          </p:cNvSpPr>
          <p:nvPr>
            <p:ph type="title"/>
          </p:nvPr>
        </p:nvSpPr>
        <p:spPr>
          <a:xfrm>
            <a:off x="235499" y="425586"/>
            <a:ext cx="8520600" cy="7335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2"/>
              </a:buClr>
              <a:buSzPts val="3000"/>
              <a:buFont typeface="Oswald"/>
              <a:buNone/>
            </a:pPr>
            <a:r>
              <a:rPr lang="en" dirty="0"/>
              <a:t>Use </a:t>
            </a:r>
            <a:r>
              <a:rPr lang="en-US" dirty="0"/>
              <a:t>s</a:t>
            </a:r>
            <a:r>
              <a:rPr lang="en" dirty="0"/>
              <a:t>mart</a:t>
            </a:r>
            <a:r>
              <a:rPr lang="en" sz="3000" b="0" i="0" u="none" strike="noStrike" cap="none" dirty="0">
                <a:solidFill>
                  <a:schemeClr val="dk2"/>
                </a:solidFill>
                <a:latin typeface="Oswald"/>
                <a:ea typeface="Oswald"/>
                <a:cs typeface="Oswald"/>
                <a:sym typeface="Oswald"/>
              </a:rPr>
              <a:t> </a:t>
            </a:r>
            <a:r>
              <a:rPr lang="en-US" sz="3000" b="0" i="0" u="none" strike="noStrike" cap="none" dirty="0">
                <a:solidFill>
                  <a:schemeClr val="dk2"/>
                </a:solidFill>
                <a:latin typeface="Oswald"/>
                <a:ea typeface="Oswald"/>
                <a:cs typeface="Oswald"/>
                <a:sym typeface="Oswald"/>
              </a:rPr>
              <a:t>s</a:t>
            </a:r>
            <a:r>
              <a:rPr lang="en" dirty="0"/>
              <a:t>ection </a:t>
            </a:r>
            <a:r>
              <a:rPr lang="en-US" dirty="0"/>
              <a:t>h</a:t>
            </a:r>
            <a:r>
              <a:rPr lang="en" dirty="0"/>
              <a:t>eadings</a:t>
            </a:r>
            <a:endParaRPr dirty="0"/>
          </a:p>
        </p:txBody>
      </p:sp>
      <p:graphicFrame>
        <p:nvGraphicFramePr>
          <p:cNvPr id="151" name="Google Shape;151;p26"/>
          <p:cNvGraphicFramePr/>
          <p:nvPr>
            <p:extLst>
              <p:ext uri="{D42A27DB-BD31-4B8C-83A1-F6EECF244321}">
                <p14:modId xmlns:p14="http://schemas.microsoft.com/office/powerpoint/2010/main" val="716870451"/>
              </p:ext>
            </p:extLst>
          </p:nvPr>
        </p:nvGraphicFramePr>
        <p:xfrm>
          <a:off x="291587" y="1545581"/>
          <a:ext cx="8408425" cy="2910720"/>
        </p:xfrm>
        <a:graphic>
          <a:graphicData uri="http://schemas.openxmlformats.org/drawingml/2006/table">
            <a:tbl>
              <a:tblPr>
                <a:noFill/>
                <a:tableStyleId>{6386A886-FA0D-40B1-8A10-4EE7CC25B72D}</a:tableStyleId>
              </a:tblPr>
              <a:tblGrid>
                <a:gridCol w="2066275">
                  <a:extLst>
                    <a:ext uri="{9D8B030D-6E8A-4147-A177-3AD203B41FA5}">
                      <a16:colId xmlns:a16="http://schemas.microsoft.com/office/drawing/2014/main" val="20000"/>
                    </a:ext>
                  </a:extLst>
                </a:gridCol>
                <a:gridCol w="3186250">
                  <a:extLst>
                    <a:ext uri="{9D8B030D-6E8A-4147-A177-3AD203B41FA5}">
                      <a16:colId xmlns:a16="http://schemas.microsoft.com/office/drawing/2014/main" val="20001"/>
                    </a:ext>
                  </a:extLst>
                </a:gridCol>
                <a:gridCol w="3155900">
                  <a:extLst>
                    <a:ext uri="{9D8B030D-6E8A-4147-A177-3AD203B41FA5}">
                      <a16:colId xmlns:a16="http://schemas.microsoft.com/office/drawing/2014/main" val="20002"/>
                    </a:ext>
                  </a:extLst>
                </a:gridCol>
              </a:tblGrid>
              <a:tr h="381000">
                <a:tc>
                  <a:txBody>
                    <a:bodyPr/>
                    <a:lstStyle/>
                    <a:p>
                      <a:pPr marL="0" marR="0" lvl="0" indent="0" algn="l" rtl="0">
                        <a:lnSpc>
                          <a:spcPct val="100000"/>
                        </a:lnSpc>
                        <a:spcBef>
                          <a:spcPts val="0"/>
                        </a:spcBef>
                        <a:spcAft>
                          <a:spcPts val="0"/>
                        </a:spcAft>
                        <a:buClr>
                          <a:schemeClr val="dk1"/>
                        </a:buClr>
                        <a:buSzPts val="1300"/>
                        <a:buFont typeface="Source Code Pro"/>
                        <a:buNone/>
                      </a:pPr>
                      <a:r>
                        <a:rPr lang="en" sz="1300" u="none" strike="noStrike" cap="none" dirty="0">
                          <a:solidFill>
                            <a:schemeClr val="dk1"/>
                          </a:solidFill>
                          <a:latin typeface="Source Code Pro"/>
                          <a:ea typeface="Source Code Pro"/>
                          <a:cs typeface="Source Code Pro"/>
                          <a:sym typeface="Source Code Pro"/>
                        </a:rPr>
                        <a:t>Education/</a:t>
                      </a:r>
                      <a:r>
                        <a:rPr lang="en-US" sz="1300" u="none" strike="noStrike" cap="none" dirty="0">
                          <a:solidFill>
                            <a:schemeClr val="dk1"/>
                          </a:solidFill>
                          <a:latin typeface="Source Code Pro"/>
                          <a:ea typeface="Source Code Pro"/>
                          <a:cs typeface="Source Code Pro"/>
                          <a:sym typeface="Source Code Pro"/>
                        </a:rPr>
                        <a:t>Academic</a:t>
                      </a:r>
                      <a:endParaRPr dirty="0"/>
                    </a:p>
                  </a:txBody>
                  <a:tcPr marL="91425" marR="91425" marT="91425" marB="91425"/>
                </a:tc>
                <a:tc>
                  <a:txBody>
                    <a:bodyPr/>
                    <a:lstStyle/>
                    <a:p>
                      <a:pPr marL="457200" marR="0" lvl="0" indent="-311150" algn="l" rtl="0">
                        <a:lnSpc>
                          <a:spcPct val="100000"/>
                        </a:lnSpc>
                        <a:spcBef>
                          <a:spcPts val="0"/>
                        </a:spcBef>
                        <a:spcAft>
                          <a:spcPts val="0"/>
                        </a:spcAft>
                        <a:buClr>
                          <a:schemeClr val="dk2"/>
                        </a:buClr>
                        <a:buSzPts val="1300"/>
                        <a:buFont typeface="Nunito"/>
                        <a:buChar char="●"/>
                      </a:pPr>
                      <a:r>
                        <a:rPr lang="en" sz="1300" u="none" strike="noStrike" cap="none" dirty="0">
                          <a:solidFill>
                            <a:schemeClr val="dk2"/>
                          </a:solidFill>
                          <a:latin typeface="Nunito"/>
                          <a:ea typeface="Nunito"/>
                          <a:cs typeface="Nunito"/>
                          <a:sym typeface="Nunito"/>
                        </a:rPr>
                        <a:t>Education</a:t>
                      </a:r>
                      <a:endParaRPr dirty="0">
                        <a:solidFill>
                          <a:schemeClr val="dk2"/>
                        </a:solidFill>
                        <a:latin typeface="Nunito"/>
                        <a:ea typeface="Nunito"/>
                        <a:cs typeface="Nunito"/>
                        <a:sym typeface="Nunito"/>
                      </a:endParaRPr>
                    </a:p>
                    <a:p>
                      <a:pPr marL="457200" marR="0" lvl="0" indent="-311150" algn="l" rtl="0">
                        <a:lnSpc>
                          <a:spcPct val="100000"/>
                        </a:lnSpc>
                        <a:spcBef>
                          <a:spcPts val="0"/>
                        </a:spcBef>
                        <a:spcAft>
                          <a:spcPts val="0"/>
                        </a:spcAft>
                        <a:buClr>
                          <a:schemeClr val="dk2"/>
                        </a:buClr>
                        <a:buSzPts val="1300"/>
                        <a:buFont typeface="Nunito"/>
                        <a:buChar char="●"/>
                      </a:pPr>
                      <a:r>
                        <a:rPr lang="en-US" sz="1300" u="none" strike="noStrike" cap="none" dirty="0">
                          <a:solidFill>
                            <a:schemeClr val="dk2"/>
                          </a:solidFill>
                          <a:latin typeface="Nunito"/>
                          <a:ea typeface="Nunito"/>
                          <a:cs typeface="Nunito"/>
                          <a:sym typeface="Nunito"/>
                        </a:rPr>
                        <a:t>Certifications</a:t>
                      </a:r>
                      <a:endParaRPr dirty="0">
                        <a:solidFill>
                          <a:schemeClr val="dk2"/>
                        </a:solidFill>
                        <a:latin typeface="Nunito"/>
                        <a:ea typeface="Nunito"/>
                        <a:cs typeface="Nunito"/>
                        <a:sym typeface="Nunito"/>
                      </a:endParaRPr>
                    </a:p>
                  </a:txBody>
                  <a:tcPr marL="91425" marR="91425" marT="91425" marB="91425"/>
                </a:tc>
                <a:tc>
                  <a:txBody>
                    <a:bodyPr/>
                    <a:lstStyle/>
                    <a:p>
                      <a:pPr marL="457200" marR="0" lvl="0" indent="-311150" algn="l" rtl="0">
                        <a:lnSpc>
                          <a:spcPct val="100000"/>
                        </a:lnSpc>
                        <a:spcBef>
                          <a:spcPts val="0"/>
                        </a:spcBef>
                        <a:spcAft>
                          <a:spcPts val="0"/>
                        </a:spcAft>
                        <a:buClr>
                          <a:schemeClr val="dk2"/>
                        </a:buClr>
                        <a:buSzPts val="1300"/>
                        <a:buFont typeface="Nunito"/>
                        <a:buChar char="●"/>
                      </a:pPr>
                      <a:r>
                        <a:rPr lang="en-US" sz="1300" u="none" strike="noStrike" cap="none" dirty="0">
                          <a:solidFill>
                            <a:schemeClr val="dk2"/>
                          </a:solidFill>
                          <a:latin typeface="Nunito"/>
                          <a:ea typeface="Nunito"/>
                          <a:cs typeface="Nunito"/>
                          <a:sym typeface="Nunito"/>
                        </a:rPr>
                        <a:t>Relevant</a:t>
                      </a:r>
                      <a:r>
                        <a:rPr lang="en" sz="1300" u="none" strike="noStrike" cap="none" dirty="0">
                          <a:solidFill>
                            <a:schemeClr val="dk2"/>
                          </a:solidFill>
                          <a:latin typeface="Nunito"/>
                          <a:ea typeface="Nunito"/>
                          <a:cs typeface="Nunito"/>
                          <a:sym typeface="Nunito"/>
                        </a:rPr>
                        <a:t> Coursework</a:t>
                      </a:r>
                    </a:p>
                    <a:p>
                      <a:pPr marL="457200" marR="0" lvl="0" indent="-311150" algn="l" rtl="0">
                        <a:lnSpc>
                          <a:spcPct val="100000"/>
                        </a:lnSpc>
                        <a:spcBef>
                          <a:spcPts val="0"/>
                        </a:spcBef>
                        <a:spcAft>
                          <a:spcPts val="0"/>
                        </a:spcAft>
                        <a:buClr>
                          <a:schemeClr val="dk2"/>
                        </a:buClr>
                        <a:buSzPts val="1300"/>
                        <a:buFont typeface="Nunito"/>
                        <a:buChar char="●"/>
                      </a:pPr>
                      <a:r>
                        <a:rPr lang="en" sz="1300" u="none" strike="noStrike" cap="none" dirty="0">
                          <a:solidFill>
                            <a:schemeClr val="dk2"/>
                          </a:solidFill>
                          <a:latin typeface="Nunito"/>
                          <a:ea typeface="Nunito"/>
                          <a:cs typeface="Nunito"/>
                          <a:sym typeface="Nunito"/>
                        </a:rPr>
                        <a:t>Research</a:t>
                      </a:r>
                      <a:endParaRPr dirty="0">
                        <a:solidFill>
                          <a:schemeClr val="dk2"/>
                        </a:solidFill>
                        <a:latin typeface="Nunito"/>
                        <a:ea typeface="Nunito"/>
                        <a:cs typeface="Nunito"/>
                        <a:sym typeface="Nunito"/>
                      </a:endParaRPr>
                    </a:p>
                  </a:txBody>
                  <a:tcPr marL="91425" marR="91425" marT="91425" marB="91425"/>
                </a:tc>
                <a:extLst>
                  <a:ext uri="{0D108BD9-81ED-4DB2-BD59-A6C34878D82A}">
                    <a16:rowId xmlns:a16="http://schemas.microsoft.com/office/drawing/2014/main" val="10001"/>
                  </a:ext>
                </a:extLst>
              </a:tr>
              <a:tr h="381000">
                <a:tc>
                  <a:txBody>
                    <a:bodyPr/>
                    <a:lstStyle/>
                    <a:p>
                      <a:pPr marL="0" marR="0" lvl="0" indent="0" algn="l" rtl="0">
                        <a:lnSpc>
                          <a:spcPct val="100000"/>
                        </a:lnSpc>
                        <a:spcBef>
                          <a:spcPts val="0"/>
                        </a:spcBef>
                        <a:spcAft>
                          <a:spcPts val="0"/>
                        </a:spcAft>
                        <a:buClr>
                          <a:schemeClr val="dk1"/>
                        </a:buClr>
                        <a:buSzPts val="1300"/>
                        <a:buFont typeface="Source Code Pro"/>
                        <a:buNone/>
                      </a:pPr>
                      <a:r>
                        <a:rPr lang="en" sz="1300" u="none" strike="noStrike" cap="none" dirty="0">
                          <a:solidFill>
                            <a:schemeClr val="dk1"/>
                          </a:solidFill>
                          <a:latin typeface="Source Code Pro"/>
                          <a:ea typeface="Source Code Pro"/>
                          <a:cs typeface="Source Code Pro"/>
                          <a:sym typeface="Source Code Pro"/>
                        </a:rPr>
                        <a:t>Experience</a:t>
                      </a:r>
                      <a:endParaRPr dirty="0"/>
                    </a:p>
                  </a:txBody>
                  <a:tcPr marL="91425" marR="91425" marT="91425" marB="91425"/>
                </a:tc>
                <a:tc>
                  <a:txBody>
                    <a:bodyPr/>
                    <a:lstStyle/>
                    <a:p>
                      <a:pPr marL="457200" marR="0" lvl="0" indent="-311150" algn="l" rtl="0">
                        <a:lnSpc>
                          <a:spcPct val="100000"/>
                        </a:lnSpc>
                        <a:spcBef>
                          <a:spcPts val="0"/>
                        </a:spcBef>
                        <a:spcAft>
                          <a:spcPts val="0"/>
                        </a:spcAft>
                        <a:buClr>
                          <a:schemeClr val="dk2"/>
                        </a:buClr>
                        <a:buSzPts val="1300"/>
                        <a:buFont typeface="Nunito"/>
                        <a:buChar char="●"/>
                      </a:pPr>
                      <a:r>
                        <a:rPr lang="en" sz="1300" u="none" strike="noStrike" cap="none" dirty="0">
                          <a:solidFill>
                            <a:schemeClr val="dk2"/>
                          </a:solidFill>
                          <a:latin typeface="Nunito"/>
                          <a:ea typeface="Nunito"/>
                          <a:cs typeface="Nunito"/>
                          <a:sym typeface="Nunito"/>
                        </a:rPr>
                        <a:t>Experience</a:t>
                      </a:r>
                      <a:endParaRPr dirty="0">
                        <a:solidFill>
                          <a:schemeClr val="dk2"/>
                        </a:solidFill>
                        <a:latin typeface="Nunito"/>
                        <a:ea typeface="Nunito"/>
                        <a:cs typeface="Nunito"/>
                        <a:sym typeface="Nunito"/>
                      </a:endParaRPr>
                    </a:p>
                    <a:p>
                      <a:pPr marL="457200" marR="0" lvl="0" indent="-311150" algn="l" rtl="0">
                        <a:lnSpc>
                          <a:spcPct val="100000"/>
                        </a:lnSpc>
                        <a:spcBef>
                          <a:spcPts val="0"/>
                        </a:spcBef>
                        <a:spcAft>
                          <a:spcPts val="0"/>
                        </a:spcAft>
                        <a:buClr>
                          <a:schemeClr val="dk2"/>
                        </a:buClr>
                        <a:buSzPts val="1300"/>
                        <a:buFont typeface="Nunito"/>
                        <a:buChar char="●"/>
                      </a:pPr>
                      <a:r>
                        <a:rPr lang="en-US" sz="1300" u="none" strike="noStrike" cap="none" dirty="0">
                          <a:solidFill>
                            <a:schemeClr val="dk2"/>
                          </a:solidFill>
                          <a:latin typeface="Nunito"/>
                          <a:ea typeface="Nunito"/>
                          <a:cs typeface="Nunito"/>
                          <a:sym typeface="Nunito"/>
                        </a:rPr>
                        <a:t>Work History</a:t>
                      </a:r>
                      <a:endParaRPr dirty="0">
                        <a:solidFill>
                          <a:schemeClr val="dk2"/>
                        </a:solidFill>
                        <a:latin typeface="Nunito"/>
                        <a:ea typeface="Nunito"/>
                        <a:cs typeface="Nunito"/>
                        <a:sym typeface="Nunito"/>
                      </a:endParaRPr>
                    </a:p>
                    <a:p>
                      <a:pPr marL="457200" marR="0" lvl="0" indent="-311150" algn="l" rtl="0">
                        <a:lnSpc>
                          <a:spcPct val="100000"/>
                        </a:lnSpc>
                        <a:spcBef>
                          <a:spcPts val="0"/>
                        </a:spcBef>
                        <a:spcAft>
                          <a:spcPts val="0"/>
                        </a:spcAft>
                        <a:buClr>
                          <a:schemeClr val="dk2"/>
                        </a:buClr>
                        <a:buSzPts val="1300"/>
                        <a:buFont typeface="Nunito"/>
                        <a:buChar char="●"/>
                      </a:pPr>
                      <a:r>
                        <a:rPr lang="en" sz="1300" u="none" strike="noStrike" cap="none" dirty="0">
                          <a:solidFill>
                            <a:schemeClr val="dk2"/>
                          </a:solidFill>
                          <a:latin typeface="Nunito"/>
                          <a:ea typeface="Nunito"/>
                          <a:cs typeface="Nunito"/>
                          <a:sym typeface="Nunito"/>
                        </a:rPr>
                        <a:t>Rel</a:t>
                      </a:r>
                      <a:r>
                        <a:rPr lang="en-US" sz="1300" u="none" strike="noStrike" cap="none" dirty="0">
                          <a:solidFill>
                            <a:schemeClr val="dk2"/>
                          </a:solidFill>
                          <a:latin typeface="Nunito"/>
                          <a:ea typeface="Nunito"/>
                          <a:cs typeface="Nunito"/>
                          <a:sym typeface="Nunito"/>
                        </a:rPr>
                        <a:t>evant E</a:t>
                      </a:r>
                      <a:r>
                        <a:rPr lang="en" sz="1300" u="none" strike="noStrike" cap="none" dirty="0">
                          <a:solidFill>
                            <a:schemeClr val="dk2"/>
                          </a:solidFill>
                          <a:latin typeface="Nunito"/>
                          <a:ea typeface="Nunito"/>
                          <a:cs typeface="Nunito"/>
                          <a:sym typeface="Nunito"/>
                        </a:rPr>
                        <a:t>xperience</a:t>
                      </a:r>
                      <a:endParaRPr dirty="0">
                        <a:solidFill>
                          <a:schemeClr val="dk2"/>
                        </a:solidFill>
                        <a:latin typeface="Nunito"/>
                        <a:ea typeface="Nunito"/>
                        <a:cs typeface="Nunito"/>
                        <a:sym typeface="Nunito"/>
                      </a:endParaRPr>
                    </a:p>
                  </a:txBody>
                  <a:tcPr marL="91425" marR="91425" marT="91425" marB="91425"/>
                </a:tc>
                <a:tc>
                  <a:txBody>
                    <a:bodyPr/>
                    <a:lstStyle/>
                    <a:p>
                      <a:pPr marL="457200" marR="0" lvl="0" indent="-311150" algn="l" rtl="0">
                        <a:lnSpc>
                          <a:spcPct val="100000"/>
                        </a:lnSpc>
                        <a:spcBef>
                          <a:spcPts val="0"/>
                        </a:spcBef>
                        <a:spcAft>
                          <a:spcPts val="0"/>
                        </a:spcAft>
                        <a:buClr>
                          <a:schemeClr val="dk2"/>
                        </a:buClr>
                        <a:buSzPts val="1300"/>
                        <a:buFont typeface="Nunito"/>
                        <a:buChar char="●"/>
                      </a:pPr>
                      <a:r>
                        <a:rPr lang="en" sz="1300" u="none" strike="noStrike" cap="none" dirty="0">
                          <a:solidFill>
                            <a:schemeClr val="dk2"/>
                          </a:solidFill>
                          <a:latin typeface="Nunito"/>
                          <a:ea typeface="Nunito"/>
                          <a:cs typeface="Nunito"/>
                          <a:sym typeface="Nunito"/>
                        </a:rPr>
                        <a:t>X</a:t>
                      </a:r>
                      <a:r>
                        <a:rPr lang="en" sz="1300" dirty="0">
                          <a:solidFill>
                            <a:schemeClr val="dk2"/>
                          </a:solidFill>
                          <a:latin typeface="Nunito"/>
                          <a:ea typeface="Nunito"/>
                          <a:cs typeface="Nunito"/>
                          <a:sym typeface="Nunito"/>
                        </a:rPr>
                        <a:t>YZ</a:t>
                      </a:r>
                      <a:r>
                        <a:rPr lang="en" sz="1300" u="none" strike="noStrike" cap="none" dirty="0">
                          <a:solidFill>
                            <a:schemeClr val="dk2"/>
                          </a:solidFill>
                          <a:latin typeface="Nunito"/>
                          <a:ea typeface="Nunito"/>
                          <a:cs typeface="Nunito"/>
                          <a:sym typeface="Nunito"/>
                        </a:rPr>
                        <a:t> </a:t>
                      </a:r>
                      <a:r>
                        <a:rPr lang="en-US" sz="1300" u="none" strike="noStrike" cap="none" dirty="0">
                          <a:solidFill>
                            <a:schemeClr val="dk2"/>
                          </a:solidFill>
                          <a:latin typeface="Nunito"/>
                          <a:ea typeface="Nunito"/>
                          <a:cs typeface="Nunito"/>
                          <a:sym typeface="Nunito"/>
                        </a:rPr>
                        <a:t>E</a:t>
                      </a:r>
                      <a:r>
                        <a:rPr lang="en" sz="1300" u="none" strike="noStrike" cap="none" dirty="0">
                          <a:solidFill>
                            <a:schemeClr val="dk2"/>
                          </a:solidFill>
                          <a:latin typeface="Nunito"/>
                          <a:ea typeface="Nunito"/>
                          <a:cs typeface="Nunito"/>
                          <a:sym typeface="Nunito"/>
                        </a:rPr>
                        <a:t>xperience (</a:t>
                      </a:r>
                      <a:r>
                        <a:rPr lang="en-US" sz="1300" u="none" strike="noStrike" cap="none" dirty="0">
                          <a:solidFill>
                            <a:schemeClr val="dk2"/>
                          </a:solidFill>
                          <a:latin typeface="Nunito"/>
                          <a:ea typeface="Nunito"/>
                          <a:cs typeface="Nunito"/>
                          <a:sym typeface="Nunito"/>
                        </a:rPr>
                        <a:t>such as Field Experience, Tutoring Experience, Customer Service Experience)</a:t>
                      </a:r>
                      <a:endParaRPr dirty="0">
                        <a:solidFill>
                          <a:schemeClr val="dk2"/>
                        </a:solidFill>
                        <a:latin typeface="Nunito"/>
                        <a:ea typeface="Nunito"/>
                        <a:cs typeface="Nunito"/>
                        <a:sym typeface="Nunito"/>
                      </a:endParaRPr>
                    </a:p>
                  </a:txBody>
                  <a:tcPr marL="91425" marR="91425" marT="91425" marB="91425"/>
                </a:tc>
                <a:extLst>
                  <a:ext uri="{0D108BD9-81ED-4DB2-BD59-A6C34878D82A}">
                    <a16:rowId xmlns:a16="http://schemas.microsoft.com/office/drawing/2014/main" val="10002"/>
                  </a:ext>
                </a:extLst>
              </a:tr>
              <a:tr h="381000">
                <a:tc>
                  <a:txBody>
                    <a:bodyPr/>
                    <a:lstStyle/>
                    <a:p>
                      <a:pPr marL="0" marR="0" lvl="0" indent="0" algn="l" rtl="0">
                        <a:lnSpc>
                          <a:spcPct val="100000"/>
                        </a:lnSpc>
                        <a:spcBef>
                          <a:spcPts val="0"/>
                        </a:spcBef>
                        <a:spcAft>
                          <a:spcPts val="0"/>
                        </a:spcAft>
                        <a:buClr>
                          <a:schemeClr val="dk1"/>
                        </a:buClr>
                        <a:buSzPts val="1300"/>
                        <a:buFont typeface="Source Code Pro"/>
                        <a:buNone/>
                      </a:pPr>
                      <a:r>
                        <a:rPr lang="en" sz="1300" u="none" strike="noStrike" cap="none">
                          <a:solidFill>
                            <a:schemeClr val="dk1"/>
                          </a:solidFill>
                          <a:latin typeface="Source Code Pro"/>
                          <a:ea typeface="Source Code Pro"/>
                          <a:cs typeface="Source Code Pro"/>
                          <a:sym typeface="Source Code Pro"/>
                        </a:rPr>
                        <a:t>Skills</a:t>
                      </a:r>
                      <a:endParaRPr dirty="0"/>
                    </a:p>
                  </a:txBody>
                  <a:tcPr marL="91425" marR="91425" marT="91425" marB="91425"/>
                </a:tc>
                <a:tc>
                  <a:txBody>
                    <a:bodyPr/>
                    <a:lstStyle/>
                    <a:p>
                      <a:pPr marL="457200" marR="0" lvl="0" indent="-311150" algn="l" rtl="0">
                        <a:lnSpc>
                          <a:spcPct val="100000"/>
                        </a:lnSpc>
                        <a:spcBef>
                          <a:spcPts val="0"/>
                        </a:spcBef>
                        <a:spcAft>
                          <a:spcPts val="0"/>
                        </a:spcAft>
                        <a:buClr>
                          <a:schemeClr val="dk2"/>
                        </a:buClr>
                        <a:buSzPts val="1300"/>
                        <a:buFont typeface="Nunito"/>
                        <a:buChar char="●"/>
                      </a:pPr>
                      <a:r>
                        <a:rPr lang="en" sz="1300" u="none" strike="noStrike" cap="none" dirty="0">
                          <a:solidFill>
                            <a:schemeClr val="dk2"/>
                          </a:solidFill>
                          <a:latin typeface="Nunito"/>
                          <a:ea typeface="Nunito"/>
                          <a:cs typeface="Nunito"/>
                          <a:sym typeface="Nunito"/>
                        </a:rPr>
                        <a:t>Skills</a:t>
                      </a:r>
                      <a:endParaRPr dirty="0">
                        <a:solidFill>
                          <a:schemeClr val="dk2"/>
                        </a:solidFill>
                        <a:latin typeface="Nunito"/>
                        <a:ea typeface="Nunito"/>
                        <a:cs typeface="Nunito"/>
                        <a:sym typeface="Nunito"/>
                      </a:endParaRPr>
                    </a:p>
                    <a:p>
                      <a:pPr marL="457200" marR="0" lvl="0" indent="-311150" algn="l" rtl="0">
                        <a:lnSpc>
                          <a:spcPct val="100000"/>
                        </a:lnSpc>
                        <a:spcBef>
                          <a:spcPts val="0"/>
                        </a:spcBef>
                        <a:spcAft>
                          <a:spcPts val="0"/>
                        </a:spcAft>
                        <a:buClr>
                          <a:schemeClr val="dk2"/>
                        </a:buClr>
                        <a:buSzPts val="1300"/>
                        <a:buFont typeface="Nunito"/>
                        <a:buChar char="●"/>
                      </a:pPr>
                      <a:r>
                        <a:rPr lang="en" sz="1300" u="none" strike="noStrike" cap="none" dirty="0">
                          <a:solidFill>
                            <a:schemeClr val="dk2"/>
                          </a:solidFill>
                          <a:latin typeface="Nunito"/>
                          <a:ea typeface="Nunito"/>
                          <a:cs typeface="Nunito"/>
                          <a:sym typeface="Nunito"/>
                        </a:rPr>
                        <a:t>Areas of </a:t>
                      </a:r>
                      <a:r>
                        <a:rPr lang="en-US" sz="1300" u="none" strike="noStrike" cap="none" dirty="0">
                          <a:solidFill>
                            <a:schemeClr val="dk2"/>
                          </a:solidFill>
                          <a:latin typeface="Nunito"/>
                          <a:ea typeface="Nunito"/>
                          <a:cs typeface="Nunito"/>
                          <a:sym typeface="Nunito"/>
                        </a:rPr>
                        <a:t>E</a:t>
                      </a:r>
                      <a:r>
                        <a:rPr lang="en" sz="1300" u="none" strike="noStrike" cap="none" dirty="0">
                          <a:solidFill>
                            <a:schemeClr val="dk2"/>
                          </a:solidFill>
                          <a:latin typeface="Nunito"/>
                          <a:ea typeface="Nunito"/>
                          <a:cs typeface="Nunito"/>
                          <a:sym typeface="Nunito"/>
                        </a:rPr>
                        <a:t>xpertise</a:t>
                      </a:r>
                      <a:endParaRPr dirty="0">
                        <a:solidFill>
                          <a:schemeClr val="dk2"/>
                        </a:solidFill>
                        <a:latin typeface="Nunito"/>
                        <a:ea typeface="Nunito"/>
                        <a:cs typeface="Nunito"/>
                        <a:sym typeface="Nunito"/>
                      </a:endParaRPr>
                    </a:p>
                  </a:txBody>
                  <a:tcPr marL="91425" marR="91425" marT="91425" marB="91425"/>
                </a:tc>
                <a:tc>
                  <a:txBody>
                    <a:bodyPr/>
                    <a:lstStyle/>
                    <a:p>
                      <a:pPr marL="457200" marR="0" lvl="0" indent="-311150" algn="l" rtl="0">
                        <a:lnSpc>
                          <a:spcPct val="100000"/>
                        </a:lnSpc>
                        <a:spcBef>
                          <a:spcPts val="0"/>
                        </a:spcBef>
                        <a:spcAft>
                          <a:spcPts val="0"/>
                        </a:spcAft>
                        <a:buClr>
                          <a:schemeClr val="dk2"/>
                        </a:buClr>
                        <a:buSzPts val="1300"/>
                        <a:buFont typeface="Nunito"/>
                        <a:buChar char="●"/>
                      </a:pPr>
                      <a:r>
                        <a:rPr lang="en" sz="1300" u="none" strike="noStrike" cap="none" dirty="0">
                          <a:solidFill>
                            <a:schemeClr val="dk2"/>
                          </a:solidFill>
                          <a:latin typeface="Nunito"/>
                          <a:ea typeface="Nunito"/>
                          <a:cs typeface="Nunito"/>
                          <a:sym typeface="Nunito"/>
                        </a:rPr>
                        <a:t>Technical skills</a:t>
                      </a:r>
                      <a:endParaRPr dirty="0">
                        <a:solidFill>
                          <a:schemeClr val="dk2"/>
                        </a:solidFill>
                        <a:latin typeface="Nunito"/>
                        <a:ea typeface="Nunito"/>
                        <a:cs typeface="Nunito"/>
                        <a:sym typeface="Nunito"/>
                      </a:endParaRPr>
                    </a:p>
                    <a:p>
                      <a:pPr marL="457200" marR="0" lvl="0" indent="-311150" algn="l" rtl="0">
                        <a:lnSpc>
                          <a:spcPct val="100000"/>
                        </a:lnSpc>
                        <a:spcBef>
                          <a:spcPts val="0"/>
                        </a:spcBef>
                        <a:spcAft>
                          <a:spcPts val="0"/>
                        </a:spcAft>
                        <a:buClr>
                          <a:schemeClr val="dk2"/>
                        </a:buClr>
                        <a:buSzPts val="1300"/>
                        <a:buFont typeface="Nunito"/>
                        <a:buChar char="●"/>
                      </a:pPr>
                      <a:r>
                        <a:rPr lang="en" sz="1300" u="none" strike="noStrike" cap="none" dirty="0">
                          <a:solidFill>
                            <a:schemeClr val="dk2"/>
                          </a:solidFill>
                          <a:latin typeface="Nunito"/>
                          <a:ea typeface="Nunito"/>
                          <a:cs typeface="Nunito"/>
                          <a:sym typeface="Nunito"/>
                        </a:rPr>
                        <a:t>Lab skills</a:t>
                      </a:r>
                      <a:endParaRPr dirty="0">
                        <a:solidFill>
                          <a:schemeClr val="dk2"/>
                        </a:solidFill>
                        <a:latin typeface="Nunito"/>
                        <a:ea typeface="Nunito"/>
                        <a:cs typeface="Nunito"/>
                        <a:sym typeface="Nunito"/>
                      </a:endParaRPr>
                    </a:p>
                  </a:txBody>
                  <a:tcPr marL="91425" marR="91425" marT="91425" marB="91425"/>
                </a:tc>
                <a:extLst>
                  <a:ext uri="{0D108BD9-81ED-4DB2-BD59-A6C34878D82A}">
                    <a16:rowId xmlns:a16="http://schemas.microsoft.com/office/drawing/2014/main" val="10003"/>
                  </a:ext>
                </a:extLst>
              </a:tr>
              <a:tr h="381000">
                <a:tc>
                  <a:txBody>
                    <a:bodyPr/>
                    <a:lstStyle/>
                    <a:p>
                      <a:pPr marL="0" marR="0" lvl="0" indent="0" algn="l" rtl="0">
                        <a:lnSpc>
                          <a:spcPct val="100000"/>
                        </a:lnSpc>
                        <a:spcBef>
                          <a:spcPts val="0"/>
                        </a:spcBef>
                        <a:spcAft>
                          <a:spcPts val="0"/>
                        </a:spcAft>
                        <a:buClr>
                          <a:schemeClr val="dk1"/>
                        </a:buClr>
                        <a:buSzPts val="1300"/>
                        <a:buFont typeface="Source Code Pro"/>
                        <a:buNone/>
                      </a:pPr>
                      <a:r>
                        <a:rPr lang="en" sz="1300" u="none" strike="noStrike" cap="none">
                          <a:solidFill>
                            <a:schemeClr val="dk1"/>
                          </a:solidFill>
                          <a:latin typeface="Source Code Pro"/>
                          <a:ea typeface="Source Code Pro"/>
                          <a:cs typeface="Source Code Pro"/>
                          <a:sym typeface="Source Code Pro"/>
                        </a:rPr>
                        <a:t>Other</a:t>
                      </a:r>
                      <a:endParaRPr dirty="0"/>
                    </a:p>
                  </a:txBody>
                  <a:tcPr marL="91425" marR="91425" marT="91425" marB="91425"/>
                </a:tc>
                <a:tc>
                  <a:txBody>
                    <a:bodyPr/>
                    <a:lstStyle/>
                    <a:p>
                      <a:pPr marL="457200" marR="0" lvl="0" indent="-311150" algn="l" rtl="0">
                        <a:lnSpc>
                          <a:spcPct val="100000"/>
                        </a:lnSpc>
                        <a:spcBef>
                          <a:spcPts val="0"/>
                        </a:spcBef>
                        <a:spcAft>
                          <a:spcPts val="0"/>
                        </a:spcAft>
                        <a:buClr>
                          <a:schemeClr val="dk2"/>
                        </a:buClr>
                        <a:buSzPts val="1300"/>
                        <a:buFont typeface="Nunito"/>
                        <a:buChar char="●"/>
                      </a:pPr>
                      <a:r>
                        <a:rPr lang="en" sz="1300" u="none" strike="noStrike" cap="none" dirty="0">
                          <a:solidFill>
                            <a:schemeClr val="dk2"/>
                          </a:solidFill>
                          <a:latin typeface="Nunito"/>
                          <a:ea typeface="Nunito"/>
                          <a:cs typeface="Nunito"/>
                          <a:sym typeface="Nunito"/>
                        </a:rPr>
                        <a:t>Honors and </a:t>
                      </a:r>
                      <a:r>
                        <a:rPr lang="en-US" sz="1300" u="none" strike="noStrike" cap="none" dirty="0">
                          <a:solidFill>
                            <a:schemeClr val="dk2"/>
                          </a:solidFill>
                          <a:latin typeface="Nunito"/>
                          <a:ea typeface="Nunito"/>
                          <a:cs typeface="Nunito"/>
                          <a:sym typeface="Nunito"/>
                        </a:rPr>
                        <a:t>A</a:t>
                      </a:r>
                      <a:r>
                        <a:rPr lang="en" sz="1300" u="none" strike="noStrike" cap="none" dirty="0">
                          <a:solidFill>
                            <a:schemeClr val="dk2"/>
                          </a:solidFill>
                          <a:latin typeface="Nunito"/>
                          <a:ea typeface="Nunito"/>
                          <a:cs typeface="Nunito"/>
                          <a:sym typeface="Nunito"/>
                        </a:rPr>
                        <a:t>wards</a:t>
                      </a:r>
                      <a:endParaRPr dirty="0">
                        <a:solidFill>
                          <a:schemeClr val="dk2"/>
                        </a:solidFill>
                        <a:latin typeface="Nunito"/>
                        <a:ea typeface="Nunito"/>
                        <a:cs typeface="Nunito"/>
                        <a:sym typeface="Nunito"/>
                      </a:endParaRPr>
                    </a:p>
                    <a:p>
                      <a:pPr marL="457200" marR="0" lvl="0" indent="-311150" algn="l" rtl="0">
                        <a:lnSpc>
                          <a:spcPct val="100000"/>
                        </a:lnSpc>
                        <a:spcBef>
                          <a:spcPts val="0"/>
                        </a:spcBef>
                        <a:spcAft>
                          <a:spcPts val="0"/>
                        </a:spcAft>
                        <a:buClr>
                          <a:schemeClr val="dk2"/>
                        </a:buClr>
                        <a:buSzPts val="1300"/>
                        <a:buFont typeface="Nunito"/>
                        <a:buChar char="●"/>
                      </a:pPr>
                      <a:r>
                        <a:rPr lang="en" sz="1300" u="none" strike="noStrike" cap="none" dirty="0">
                          <a:solidFill>
                            <a:schemeClr val="dk2"/>
                          </a:solidFill>
                          <a:latin typeface="Nunito"/>
                          <a:ea typeface="Nunito"/>
                          <a:cs typeface="Nunito"/>
                          <a:sym typeface="Nunito"/>
                        </a:rPr>
                        <a:t>Leadership</a:t>
                      </a:r>
                      <a:endParaRPr dirty="0">
                        <a:solidFill>
                          <a:schemeClr val="dk2"/>
                        </a:solidFill>
                        <a:latin typeface="Nunito"/>
                        <a:ea typeface="Nunito"/>
                        <a:cs typeface="Nunito"/>
                        <a:sym typeface="Nunito"/>
                      </a:endParaRPr>
                    </a:p>
                    <a:p>
                      <a:pPr marL="457200" marR="0" lvl="0" indent="-311150" algn="l" rtl="0">
                        <a:lnSpc>
                          <a:spcPct val="100000"/>
                        </a:lnSpc>
                        <a:spcBef>
                          <a:spcPts val="0"/>
                        </a:spcBef>
                        <a:spcAft>
                          <a:spcPts val="0"/>
                        </a:spcAft>
                        <a:buClr>
                          <a:schemeClr val="dk2"/>
                        </a:buClr>
                        <a:buSzPts val="1300"/>
                        <a:buFont typeface="Nunito"/>
                        <a:buChar char="●"/>
                      </a:pPr>
                      <a:r>
                        <a:rPr lang="en" sz="1300" u="none" strike="noStrike" cap="none" dirty="0">
                          <a:solidFill>
                            <a:schemeClr val="dk2"/>
                          </a:solidFill>
                          <a:latin typeface="Nunito"/>
                          <a:ea typeface="Nunito"/>
                          <a:cs typeface="Nunito"/>
                          <a:sym typeface="Nunito"/>
                        </a:rPr>
                        <a:t>Campus Involvement</a:t>
                      </a:r>
                    </a:p>
                    <a:p>
                      <a:pPr marL="457200" marR="0" lvl="0" indent="-311150" algn="l" rtl="0">
                        <a:lnSpc>
                          <a:spcPct val="100000"/>
                        </a:lnSpc>
                        <a:spcBef>
                          <a:spcPts val="0"/>
                        </a:spcBef>
                        <a:spcAft>
                          <a:spcPts val="0"/>
                        </a:spcAft>
                        <a:buClr>
                          <a:schemeClr val="dk2"/>
                        </a:buClr>
                        <a:buSzPts val="1300"/>
                        <a:buFont typeface="Nunito"/>
                        <a:buChar char="●"/>
                      </a:pPr>
                      <a:r>
                        <a:rPr lang="en" sz="1300" u="none" strike="noStrike" cap="none" dirty="0">
                          <a:solidFill>
                            <a:schemeClr val="dk2"/>
                          </a:solidFill>
                          <a:latin typeface="Nunito"/>
                          <a:ea typeface="Nunito"/>
                          <a:cs typeface="Nunito"/>
                          <a:sym typeface="Nunito"/>
                        </a:rPr>
                        <a:t>Community Involvement</a:t>
                      </a:r>
                      <a:endParaRPr dirty="0">
                        <a:solidFill>
                          <a:schemeClr val="dk2"/>
                        </a:solidFill>
                        <a:latin typeface="Nunito"/>
                        <a:ea typeface="Nunito"/>
                        <a:cs typeface="Nunito"/>
                        <a:sym typeface="Nunito"/>
                      </a:endParaRPr>
                    </a:p>
                  </a:txBody>
                  <a:tcPr marL="91425" marR="91425" marT="91425" marB="91425"/>
                </a:tc>
                <a:tc>
                  <a:txBody>
                    <a:bodyPr/>
                    <a:lstStyle/>
                    <a:p>
                      <a:pPr marL="457200" marR="0" lvl="0" indent="-311150" algn="l" rtl="0">
                        <a:lnSpc>
                          <a:spcPct val="100000"/>
                        </a:lnSpc>
                        <a:spcBef>
                          <a:spcPts val="0"/>
                        </a:spcBef>
                        <a:spcAft>
                          <a:spcPts val="0"/>
                        </a:spcAft>
                        <a:buClr>
                          <a:schemeClr val="dk2"/>
                        </a:buClr>
                        <a:buSzPts val="1300"/>
                        <a:buFont typeface="Nunito"/>
                        <a:buChar char="●"/>
                      </a:pPr>
                      <a:r>
                        <a:rPr lang="en-US" sz="1300" u="none" strike="noStrike" cap="none" dirty="0">
                          <a:solidFill>
                            <a:schemeClr val="dk2"/>
                          </a:solidFill>
                          <a:latin typeface="Nunito"/>
                          <a:ea typeface="Nunito"/>
                          <a:cs typeface="Nunito"/>
                          <a:sym typeface="Nunito"/>
                        </a:rPr>
                        <a:t>Volunteer Experience</a:t>
                      </a:r>
                      <a:endParaRPr dirty="0">
                        <a:solidFill>
                          <a:schemeClr val="dk2"/>
                        </a:solidFill>
                        <a:latin typeface="Nunito"/>
                        <a:ea typeface="Nunito"/>
                        <a:cs typeface="Nunito"/>
                        <a:sym typeface="Nunito"/>
                      </a:endParaRPr>
                    </a:p>
                    <a:p>
                      <a:pPr marL="457200" marR="0" lvl="0" indent="-311150" algn="l" rtl="0">
                        <a:lnSpc>
                          <a:spcPct val="100000"/>
                        </a:lnSpc>
                        <a:spcBef>
                          <a:spcPts val="0"/>
                        </a:spcBef>
                        <a:spcAft>
                          <a:spcPts val="0"/>
                        </a:spcAft>
                        <a:buClr>
                          <a:schemeClr val="dk2"/>
                        </a:buClr>
                        <a:buSzPts val="1300"/>
                        <a:buFont typeface="Nunito"/>
                        <a:buChar char="●"/>
                      </a:pPr>
                      <a:r>
                        <a:rPr lang="en-US" sz="1300" u="none" strike="noStrike" cap="none" dirty="0">
                          <a:solidFill>
                            <a:schemeClr val="dk2"/>
                          </a:solidFill>
                          <a:latin typeface="Nunito"/>
                          <a:ea typeface="Nunito"/>
                          <a:cs typeface="Nunito"/>
                          <a:sym typeface="Nunito"/>
                        </a:rPr>
                        <a:t>Conferences</a:t>
                      </a:r>
                    </a:p>
                    <a:p>
                      <a:pPr marL="457200" marR="0" lvl="0" indent="-311150" algn="l" rtl="0">
                        <a:lnSpc>
                          <a:spcPct val="100000"/>
                        </a:lnSpc>
                        <a:spcBef>
                          <a:spcPts val="0"/>
                        </a:spcBef>
                        <a:spcAft>
                          <a:spcPts val="0"/>
                        </a:spcAft>
                        <a:buClr>
                          <a:schemeClr val="dk2"/>
                        </a:buClr>
                        <a:buSzPts val="1300"/>
                        <a:buFont typeface="Nunito"/>
                        <a:buChar char="●"/>
                      </a:pPr>
                      <a:r>
                        <a:rPr lang="en" sz="1300" u="none" strike="noStrike" cap="none" dirty="0">
                          <a:solidFill>
                            <a:schemeClr val="dk2"/>
                          </a:solidFill>
                          <a:latin typeface="Nunito"/>
                          <a:ea typeface="Nunito"/>
                          <a:cs typeface="Nunito"/>
                          <a:sym typeface="Nunito"/>
                        </a:rPr>
                        <a:t>Presentations</a:t>
                      </a:r>
                      <a:endParaRPr dirty="0">
                        <a:solidFill>
                          <a:schemeClr val="dk2"/>
                        </a:solidFill>
                        <a:latin typeface="Nunito"/>
                        <a:ea typeface="Nunito"/>
                        <a:cs typeface="Nunito"/>
                        <a:sym typeface="Nunito"/>
                      </a:endParaRPr>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5"/>
          <p:cNvSpPr txBox="1">
            <a:spLocks noGrp="1"/>
          </p:cNvSpPr>
          <p:nvPr>
            <p:ph type="title"/>
          </p:nvPr>
        </p:nvSpPr>
        <p:spPr>
          <a:xfrm>
            <a:off x="311700" y="372500"/>
            <a:ext cx="8520600" cy="7335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2"/>
              </a:buClr>
              <a:buSzPts val="3000"/>
              <a:buFont typeface="Oswald"/>
              <a:buNone/>
            </a:pPr>
            <a:r>
              <a:rPr lang="en-US" sz="3000" b="0" i="0" u="none" strike="noStrike" cap="none" dirty="0">
                <a:solidFill>
                  <a:schemeClr val="accent4"/>
                </a:solidFill>
                <a:latin typeface="Oswald"/>
                <a:ea typeface="Oswald"/>
                <a:cs typeface="Oswald"/>
                <a:sym typeface="Oswald"/>
              </a:rPr>
              <a:t>A </a:t>
            </a:r>
            <a:r>
              <a:rPr lang="en-US" sz="3000" b="0" i="1" u="none" strike="noStrike" cap="none" dirty="0">
                <a:solidFill>
                  <a:schemeClr val="accent4"/>
                </a:solidFill>
                <a:latin typeface="Oswald"/>
                <a:ea typeface="Oswald"/>
                <a:cs typeface="Oswald"/>
                <a:sym typeface="Oswald"/>
              </a:rPr>
              <a:t>few</a:t>
            </a:r>
            <a:r>
              <a:rPr lang="en-US" sz="3000" b="0" u="none" strike="noStrike" cap="none" dirty="0">
                <a:solidFill>
                  <a:schemeClr val="accent4"/>
                </a:solidFill>
                <a:latin typeface="Oswald"/>
                <a:ea typeface="Oswald"/>
                <a:cs typeface="Oswald"/>
                <a:sym typeface="Oswald"/>
              </a:rPr>
              <a:t> resume layout examples</a:t>
            </a:r>
            <a:endParaRPr dirty="0"/>
          </a:p>
        </p:txBody>
      </p:sp>
      <p:cxnSp>
        <p:nvCxnSpPr>
          <p:cNvPr id="145" name="Google Shape;145;p25"/>
          <p:cNvCxnSpPr/>
          <p:nvPr/>
        </p:nvCxnSpPr>
        <p:spPr>
          <a:xfrm>
            <a:off x="-194250" y="5119100"/>
            <a:ext cx="9532500" cy="0"/>
          </a:xfrm>
          <a:prstGeom prst="straightConnector1">
            <a:avLst/>
          </a:prstGeom>
          <a:noFill/>
          <a:ln w="114300" cap="flat" cmpd="sng">
            <a:solidFill>
              <a:schemeClr val="dk1"/>
            </a:solidFill>
            <a:prstDash val="solid"/>
            <a:round/>
            <a:headEnd type="none" w="sm" len="sm"/>
            <a:tailEnd type="none" w="sm" len="sm"/>
          </a:ln>
        </p:spPr>
      </p:cxnSp>
      <p:pic>
        <p:nvPicPr>
          <p:cNvPr id="6" name="Picture 5">
            <a:extLst>
              <a:ext uri="{FF2B5EF4-FFF2-40B4-BE49-F238E27FC236}">
                <a16:creationId xmlns:a16="http://schemas.microsoft.com/office/drawing/2014/main" id="{81E58A1B-1C03-4B56-BFB3-CC1D982A38ED}"/>
              </a:ext>
            </a:extLst>
          </p:cNvPr>
          <p:cNvPicPr>
            <a:picLocks noChangeAspect="1"/>
          </p:cNvPicPr>
          <p:nvPr/>
        </p:nvPicPr>
        <p:blipFill>
          <a:blip r:embed="rId3"/>
          <a:stretch>
            <a:fillRect/>
          </a:stretch>
        </p:blipFill>
        <p:spPr>
          <a:xfrm>
            <a:off x="202622" y="1439796"/>
            <a:ext cx="2721881" cy="3444754"/>
          </a:xfrm>
          <a:prstGeom prst="rect">
            <a:avLst/>
          </a:prstGeom>
          <a:ln>
            <a:solidFill>
              <a:schemeClr val="tx2">
                <a:lumMod val="50000"/>
              </a:schemeClr>
            </a:solidFill>
          </a:ln>
        </p:spPr>
      </p:pic>
      <p:pic>
        <p:nvPicPr>
          <p:cNvPr id="7" name="Picture 6">
            <a:extLst>
              <a:ext uri="{FF2B5EF4-FFF2-40B4-BE49-F238E27FC236}">
                <a16:creationId xmlns:a16="http://schemas.microsoft.com/office/drawing/2014/main" id="{7334AECF-D851-4A30-8282-FC8CE0153A6B}"/>
              </a:ext>
            </a:extLst>
          </p:cNvPr>
          <p:cNvPicPr>
            <a:picLocks noChangeAspect="1"/>
          </p:cNvPicPr>
          <p:nvPr/>
        </p:nvPicPr>
        <p:blipFill>
          <a:blip r:embed="rId4"/>
          <a:stretch>
            <a:fillRect/>
          </a:stretch>
        </p:blipFill>
        <p:spPr>
          <a:xfrm>
            <a:off x="3175955" y="1439796"/>
            <a:ext cx="2700910" cy="3444754"/>
          </a:xfrm>
          <a:prstGeom prst="rect">
            <a:avLst/>
          </a:prstGeom>
          <a:ln>
            <a:solidFill>
              <a:schemeClr val="tx2">
                <a:lumMod val="50000"/>
              </a:schemeClr>
            </a:solidFill>
          </a:ln>
        </p:spPr>
      </p:pic>
      <p:pic>
        <p:nvPicPr>
          <p:cNvPr id="9" name="Picture 8">
            <a:extLst>
              <a:ext uri="{FF2B5EF4-FFF2-40B4-BE49-F238E27FC236}">
                <a16:creationId xmlns:a16="http://schemas.microsoft.com/office/drawing/2014/main" id="{66C55810-13D3-4046-B45E-FECE69622911}"/>
              </a:ext>
            </a:extLst>
          </p:cNvPr>
          <p:cNvPicPr>
            <a:picLocks noChangeAspect="1"/>
          </p:cNvPicPr>
          <p:nvPr/>
        </p:nvPicPr>
        <p:blipFill>
          <a:blip r:embed="rId5"/>
          <a:stretch>
            <a:fillRect/>
          </a:stretch>
        </p:blipFill>
        <p:spPr>
          <a:xfrm>
            <a:off x="6114721" y="1439698"/>
            <a:ext cx="2780678" cy="3444852"/>
          </a:xfrm>
          <a:prstGeom prst="rect">
            <a:avLst/>
          </a:prstGeom>
          <a:ln>
            <a:solidFill>
              <a:schemeClr val="tx2">
                <a:lumMod val="50000"/>
              </a:schemeClr>
            </a:solidFill>
          </a:ln>
        </p:spPr>
      </p:pic>
      <p:sp>
        <p:nvSpPr>
          <p:cNvPr id="10" name="Rectangle 9">
            <a:extLst>
              <a:ext uri="{FF2B5EF4-FFF2-40B4-BE49-F238E27FC236}">
                <a16:creationId xmlns:a16="http://schemas.microsoft.com/office/drawing/2014/main" id="{CF4787A9-966F-406F-816A-5FDB8C2E3B03}"/>
              </a:ext>
            </a:extLst>
          </p:cNvPr>
          <p:cNvSpPr/>
          <p:nvPr/>
        </p:nvSpPr>
        <p:spPr>
          <a:xfrm>
            <a:off x="3330286" y="3574472"/>
            <a:ext cx="109105" cy="1246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32103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6"/>
          <p:cNvSpPr txBox="1">
            <a:spLocks noGrp="1"/>
          </p:cNvSpPr>
          <p:nvPr>
            <p:ph type="title"/>
          </p:nvPr>
        </p:nvSpPr>
        <p:spPr>
          <a:xfrm>
            <a:off x="235499" y="425586"/>
            <a:ext cx="8520600" cy="7335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2"/>
              </a:buClr>
              <a:buSzPts val="3000"/>
              <a:buFont typeface="Oswald"/>
              <a:buNone/>
            </a:pPr>
            <a:r>
              <a:rPr lang="en-US" i="1" dirty="0"/>
              <a:t>Your</a:t>
            </a:r>
            <a:r>
              <a:rPr lang="en-US" dirty="0"/>
              <a:t>  resume layout</a:t>
            </a:r>
            <a:endParaRPr i="1" dirty="0"/>
          </a:p>
        </p:txBody>
      </p:sp>
      <p:graphicFrame>
        <p:nvGraphicFramePr>
          <p:cNvPr id="151" name="Google Shape;151;p26"/>
          <p:cNvGraphicFramePr/>
          <p:nvPr>
            <p:extLst>
              <p:ext uri="{D42A27DB-BD31-4B8C-83A1-F6EECF244321}">
                <p14:modId xmlns:p14="http://schemas.microsoft.com/office/powerpoint/2010/main" val="116182032"/>
              </p:ext>
            </p:extLst>
          </p:nvPr>
        </p:nvGraphicFramePr>
        <p:xfrm>
          <a:off x="291587" y="1545581"/>
          <a:ext cx="8408425" cy="2910720"/>
        </p:xfrm>
        <a:graphic>
          <a:graphicData uri="http://schemas.openxmlformats.org/drawingml/2006/table">
            <a:tbl>
              <a:tblPr>
                <a:noFill/>
                <a:tableStyleId>{6386A886-FA0D-40B1-8A10-4EE7CC25B72D}</a:tableStyleId>
              </a:tblPr>
              <a:tblGrid>
                <a:gridCol w="2066275">
                  <a:extLst>
                    <a:ext uri="{9D8B030D-6E8A-4147-A177-3AD203B41FA5}">
                      <a16:colId xmlns:a16="http://schemas.microsoft.com/office/drawing/2014/main" val="20000"/>
                    </a:ext>
                  </a:extLst>
                </a:gridCol>
                <a:gridCol w="3186250">
                  <a:extLst>
                    <a:ext uri="{9D8B030D-6E8A-4147-A177-3AD203B41FA5}">
                      <a16:colId xmlns:a16="http://schemas.microsoft.com/office/drawing/2014/main" val="20001"/>
                    </a:ext>
                  </a:extLst>
                </a:gridCol>
                <a:gridCol w="3155900">
                  <a:extLst>
                    <a:ext uri="{9D8B030D-6E8A-4147-A177-3AD203B41FA5}">
                      <a16:colId xmlns:a16="http://schemas.microsoft.com/office/drawing/2014/main" val="20002"/>
                    </a:ext>
                  </a:extLst>
                </a:gridCol>
              </a:tblGrid>
              <a:tr h="381000">
                <a:tc>
                  <a:txBody>
                    <a:bodyPr/>
                    <a:lstStyle/>
                    <a:p>
                      <a:pPr marL="0" marR="0" lvl="0" indent="0" algn="l" rtl="0">
                        <a:lnSpc>
                          <a:spcPct val="100000"/>
                        </a:lnSpc>
                        <a:spcBef>
                          <a:spcPts val="0"/>
                        </a:spcBef>
                        <a:spcAft>
                          <a:spcPts val="0"/>
                        </a:spcAft>
                        <a:buClr>
                          <a:schemeClr val="dk1"/>
                        </a:buClr>
                        <a:buSzPts val="1300"/>
                        <a:buFont typeface="Source Code Pro"/>
                        <a:buNone/>
                      </a:pPr>
                      <a:r>
                        <a:rPr lang="en" sz="1300" u="none" strike="noStrike" cap="none" dirty="0">
                          <a:solidFill>
                            <a:schemeClr val="dk1"/>
                          </a:solidFill>
                          <a:latin typeface="Source Code Pro"/>
                          <a:ea typeface="Source Code Pro"/>
                          <a:cs typeface="Source Code Pro"/>
                          <a:sym typeface="Source Code Pro"/>
                        </a:rPr>
                        <a:t>Education/</a:t>
                      </a:r>
                      <a:r>
                        <a:rPr lang="en-US" sz="1300" u="none" strike="noStrike" cap="none" dirty="0">
                          <a:solidFill>
                            <a:schemeClr val="dk1"/>
                          </a:solidFill>
                          <a:latin typeface="Source Code Pro"/>
                          <a:ea typeface="Source Code Pro"/>
                          <a:cs typeface="Source Code Pro"/>
                          <a:sym typeface="Source Code Pro"/>
                        </a:rPr>
                        <a:t>Academic</a:t>
                      </a:r>
                      <a:endParaRPr dirty="0"/>
                    </a:p>
                  </a:txBody>
                  <a:tcPr marL="91425" marR="91425" marT="91425" marB="91425"/>
                </a:tc>
                <a:tc>
                  <a:txBody>
                    <a:bodyPr/>
                    <a:lstStyle/>
                    <a:p>
                      <a:pPr marL="457200" marR="0" lvl="0" indent="-311150" algn="l" rtl="0">
                        <a:lnSpc>
                          <a:spcPct val="100000"/>
                        </a:lnSpc>
                        <a:spcBef>
                          <a:spcPts val="0"/>
                        </a:spcBef>
                        <a:spcAft>
                          <a:spcPts val="0"/>
                        </a:spcAft>
                        <a:buClr>
                          <a:schemeClr val="dk2"/>
                        </a:buClr>
                        <a:buSzPts val="1300"/>
                        <a:buFont typeface="Nunito"/>
                        <a:buChar char="●"/>
                      </a:pPr>
                      <a:r>
                        <a:rPr lang="en" sz="1300" u="none" strike="noStrike" cap="none" dirty="0">
                          <a:solidFill>
                            <a:schemeClr val="dk2"/>
                          </a:solidFill>
                          <a:latin typeface="Nunito"/>
                          <a:ea typeface="Nunito"/>
                          <a:cs typeface="Nunito"/>
                          <a:sym typeface="Nunito"/>
                        </a:rPr>
                        <a:t>Education</a:t>
                      </a:r>
                      <a:endParaRPr dirty="0">
                        <a:solidFill>
                          <a:schemeClr val="dk2"/>
                        </a:solidFill>
                        <a:latin typeface="Nunito"/>
                        <a:ea typeface="Nunito"/>
                        <a:cs typeface="Nunito"/>
                        <a:sym typeface="Nunito"/>
                      </a:endParaRPr>
                    </a:p>
                    <a:p>
                      <a:pPr marL="457200" marR="0" lvl="0" indent="-311150" algn="l" rtl="0">
                        <a:lnSpc>
                          <a:spcPct val="100000"/>
                        </a:lnSpc>
                        <a:spcBef>
                          <a:spcPts val="0"/>
                        </a:spcBef>
                        <a:spcAft>
                          <a:spcPts val="0"/>
                        </a:spcAft>
                        <a:buClr>
                          <a:schemeClr val="dk2"/>
                        </a:buClr>
                        <a:buSzPts val="1300"/>
                        <a:buFont typeface="Nunito"/>
                        <a:buChar char="●"/>
                      </a:pPr>
                      <a:r>
                        <a:rPr lang="en-US" sz="1300" u="none" strike="noStrike" cap="none" dirty="0">
                          <a:solidFill>
                            <a:schemeClr val="dk2"/>
                          </a:solidFill>
                          <a:latin typeface="Nunito"/>
                          <a:ea typeface="Nunito"/>
                          <a:cs typeface="Nunito"/>
                          <a:sym typeface="Nunito"/>
                        </a:rPr>
                        <a:t>Certifications</a:t>
                      </a:r>
                      <a:endParaRPr dirty="0">
                        <a:solidFill>
                          <a:schemeClr val="dk2"/>
                        </a:solidFill>
                        <a:latin typeface="Nunito"/>
                        <a:ea typeface="Nunito"/>
                        <a:cs typeface="Nunito"/>
                        <a:sym typeface="Nunito"/>
                      </a:endParaRPr>
                    </a:p>
                  </a:txBody>
                  <a:tcPr marL="91425" marR="91425" marT="91425" marB="91425"/>
                </a:tc>
                <a:tc>
                  <a:txBody>
                    <a:bodyPr/>
                    <a:lstStyle/>
                    <a:p>
                      <a:pPr marL="457200" marR="0" lvl="0" indent="-311150" algn="l" rtl="0">
                        <a:lnSpc>
                          <a:spcPct val="100000"/>
                        </a:lnSpc>
                        <a:spcBef>
                          <a:spcPts val="0"/>
                        </a:spcBef>
                        <a:spcAft>
                          <a:spcPts val="0"/>
                        </a:spcAft>
                        <a:buClr>
                          <a:schemeClr val="dk2"/>
                        </a:buClr>
                        <a:buSzPts val="1300"/>
                        <a:buFont typeface="Nunito"/>
                        <a:buChar char="●"/>
                      </a:pPr>
                      <a:r>
                        <a:rPr lang="en-US" sz="1300" u="none" strike="noStrike" cap="none" dirty="0">
                          <a:solidFill>
                            <a:schemeClr val="dk2"/>
                          </a:solidFill>
                          <a:latin typeface="Nunito"/>
                          <a:ea typeface="Nunito"/>
                          <a:cs typeface="Nunito"/>
                          <a:sym typeface="Nunito"/>
                        </a:rPr>
                        <a:t>Relevant</a:t>
                      </a:r>
                      <a:r>
                        <a:rPr lang="en" sz="1300" u="none" strike="noStrike" cap="none" dirty="0">
                          <a:solidFill>
                            <a:schemeClr val="dk2"/>
                          </a:solidFill>
                          <a:latin typeface="Nunito"/>
                          <a:ea typeface="Nunito"/>
                          <a:cs typeface="Nunito"/>
                          <a:sym typeface="Nunito"/>
                        </a:rPr>
                        <a:t> Coursework</a:t>
                      </a:r>
                    </a:p>
                    <a:p>
                      <a:pPr marL="457200" marR="0" lvl="0" indent="-311150" algn="l" rtl="0">
                        <a:lnSpc>
                          <a:spcPct val="100000"/>
                        </a:lnSpc>
                        <a:spcBef>
                          <a:spcPts val="0"/>
                        </a:spcBef>
                        <a:spcAft>
                          <a:spcPts val="0"/>
                        </a:spcAft>
                        <a:buClr>
                          <a:schemeClr val="dk2"/>
                        </a:buClr>
                        <a:buSzPts val="1300"/>
                        <a:buFont typeface="Nunito"/>
                        <a:buChar char="●"/>
                      </a:pPr>
                      <a:r>
                        <a:rPr lang="en" sz="1300" u="none" strike="noStrike" cap="none" dirty="0">
                          <a:solidFill>
                            <a:schemeClr val="dk2"/>
                          </a:solidFill>
                          <a:latin typeface="Nunito"/>
                          <a:ea typeface="Nunito"/>
                          <a:cs typeface="Nunito"/>
                          <a:sym typeface="Nunito"/>
                        </a:rPr>
                        <a:t>Research</a:t>
                      </a:r>
                      <a:endParaRPr dirty="0">
                        <a:solidFill>
                          <a:schemeClr val="dk2"/>
                        </a:solidFill>
                        <a:latin typeface="Nunito"/>
                        <a:ea typeface="Nunito"/>
                        <a:cs typeface="Nunito"/>
                        <a:sym typeface="Nunito"/>
                      </a:endParaRPr>
                    </a:p>
                  </a:txBody>
                  <a:tcPr marL="91425" marR="91425" marT="91425" marB="91425"/>
                </a:tc>
                <a:extLst>
                  <a:ext uri="{0D108BD9-81ED-4DB2-BD59-A6C34878D82A}">
                    <a16:rowId xmlns:a16="http://schemas.microsoft.com/office/drawing/2014/main" val="10001"/>
                  </a:ext>
                </a:extLst>
              </a:tr>
              <a:tr h="381000">
                <a:tc>
                  <a:txBody>
                    <a:bodyPr/>
                    <a:lstStyle/>
                    <a:p>
                      <a:pPr marL="0" marR="0" lvl="0" indent="0" algn="l" rtl="0">
                        <a:lnSpc>
                          <a:spcPct val="100000"/>
                        </a:lnSpc>
                        <a:spcBef>
                          <a:spcPts val="0"/>
                        </a:spcBef>
                        <a:spcAft>
                          <a:spcPts val="0"/>
                        </a:spcAft>
                        <a:buClr>
                          <a:schemeClr val="dk1"/>
                        </a:buClr>
                        <a:buSzPts val="1300"/>
                        <a:buFont typeface="Source Code Pro"/>
                        <a:buNone/>
                      </a:pPr>
                      <a:r>
                        <a:rPr lang="en" sz="1300" u="none" strike="noStrike" cap="none" dirty="0">
                          <a:solidFill>
                            <a:schemeClr val="dk1"/>
                          </a:solidFill>
                          <a:latin typeface="Source Code Pro"/>
                          <a:ea typeface="Source Code Pro"/>
                          <a:cs typeface="Source Code Pro"/>
                          <a:sym typeface="Source Code Pro"/>
                        </a:rPr>
                        <a:t>Experience</a:t>
                      </a:r>
                      <a:endParaRPr dirty="0"/>
                    </a:p>
                  </a:txBody>
                  <a:tcPr marL="91425" marR="91425" marT="91425" marB="91425"/>
                </a:tc>
                <a:tc>
                  <a:txBody>
                    <a:bodyPr/>
                    <a:lstStyle/>
                    <a:p>
                      <a:pPr marL="457200" marR="0" lvl="0" indent="-311150" algn="l" rtl="0">
                        <a:lnSpc>
                          <a:spcPct val="100000"/>
                        </a:lnSpc>
                        <a:spcBef>
                          <a:spcPts val="0"/>
                        </a:spcBef>
                        <a:spcAft>
                          <a:spcPts val="0"/>
                        </a:spcAft>
                        <a:buClr>
                          <a:schemeClr val="dk2"/>
                        </a:buClr>
                        <a:buSzPts val="1300"/>
                        <a:buFont typeface="Nunito"/>
                        <a:buChar char="●"/>
                      </a:pPr>
                      <a:r>
                        <a:rPr lang="en" sz="1300" u="none" strike="noStrike" cap="none" dirty="0">
                          <a:solidFill>
                            <a:schemeClr val="dk2"/>
                          </a:solidFill>
                          <a:latin typeface="Nunito"/>
                          <a:ea typeface="Nunito"/>
                          <a:cs typeface="Nunito"/>
                          <a:sym typeface="Nunito"/>
                        </a:rPr>
                        <a:t>Experience</a:t>
                      </a:r>
                      <a:endParaRPr dirty="0">
                        <a:solidFill>
                          <a:schemeClr val="dk2"/>
                        </a:solidFill>
                        <a:latin typeface="Nunito"/>
                        <a:ea typeface="Nunito"/>
                        <a:cs typeface="Nunito"/>
                        <a:sym typeface="Nunito"/>
                      </a:endParaRPr>
                    </a:p>
                    <a:p>
                      <a:pPr marL="457200" marR="0" lvl="0" indent="-311150" algn="l" rtl="0">
                        <a:lnSpc>
                          <a:spcPct val="100000"/>
                        </a:lnSpc>
                        <a:spcBef>
                          <a:spcPts val="0"/>
                        </a:spcBef>
                        <a:spcAft>
                          <a:spcPts val="0"/>
                        </a:spcAft>
                        <a:buClr>
                          <a:schemeClr val="dk2"/>
                        </a:buClr>
                        <a:buSzPts val="1300"/>
                        <a:buFont typeface="Nunito"/>
                        <a:buChar char="●"/>
                      </a:pPr>
                      <a:r>
                        <a:rPr lang="en-US" sz="1300" u="none" strike="noStrike" cap="none" dirty="0">
                          <a:solidFill>
                            <a:schemeClr val="dk2"/>
                          </a:solidFill>
                          <a:latin typeface="Nunito"/>
                          <a:ea typeface="Nunito"/>
                          <a:cs typeface="Nunito"/>
                          <a:sym typeface="Nunito"/>
                        </a:rPr>
                        <a:t>Work History</a:t>
                      </a:r>
                      <a:endParaRPr dirty="0">
                        <a:solidFill>
                          <a:schemeClr val="dk2"/>
                        </a:solidFill>
                        <a:latin typeface="Nunito"/>
                        <a:ea typeface="Nunito"/>
                        <a:cs typeface="Nunito"/>
                        <a:sym typeface="Nunito"/>
                      </a:endParaRPr>
                    </a:p>
                    <a:p>
                      <a:pPr marL="457200" marR="0" lvl="0" indent="-311150" algn="l" rtl="0">
                        <a:lnSpc>
                          <a:spcPct val="100000"/>
                        </a:lnSpc>
                        <a:spcBef>
                          <a:spcPts val="0"/>
                        </a:spcBef>
                        <a:spcAft>
                          <a:spcPts val="0"/>
                        </a:spcAft>
                        <a:buClr>
                          <a:schemeClr val="dk2"/>
                        </a:buClr>
                        <a:buSzPts val="1300"/>
                        <a:buFont typeface="Nunito"/>
                        <a:buChar char="●"/>
                      </a:pPr>
                      <a:r>
                        <a:rPr lang="en" sz="1300" u="none" strike="noStrike" cap="none" dirty="0">
                          <a:solidFill>
                            <a:schemeClr val="dk2"/>
                          </a:solidFill>
                          <a:latin typeface="Nunito"/>
                          <a:ea typeface="Nunito"/>
                          <a:cs typeface="Nunito"/>
                          <a:sym typeface="Nunito"/>
                        </a:rPr>
                        <a:t>Rel</a:t>
                      </a:r>
                      <a:r>
                        <a:rPr lang="en-US" sz="1300" u="none" strike="noStrike" cap="none" dirty="0">
                          <a:solidFill>
                            <a:schemeClr val="dk2"/>
                          </a:solidFill>
                          <a:latin typeface="Nunito"/>
                          <a:ea typeface="Nunito"/>
                          <a:cs typeface="Nunito"/>
                          <a:sym typeface="Nunito"/>
                        </a:rPr>
                        <a:t>evant E</a:t>
                      </a:r>
                      <a:r>
                        <a:rPr lang="en" sz="1300" u="none" strike="noStrike" cap="none" dirty="0">
                          <a:solidFill>
                            <a:schemeClr val="dk2"/>
                          </a:solidFill>
                          <a:latin typeface="Nunito"/>
                          <a:ea typeface="Nunito"/>
                          <a:cs typeface="Nunito"/>
                          <a:sym typeface="Nunito"/>
                        </a:rPr>
                        <a:t>xperience</a:t>
                      </a:r>
                      <a:endParaRPr dirty="0">
                        <a:solidFill>
                          <a:schemeClr val="dk2"/>
                        </a:solidFill>
                        <a:latin typeface="Nunito"/>
                        <a:ea typeface="Nunito"/>
                        <a:cs typeface="Nunito"/>
                        <a:sym typeface="Nunito"/>
                      </a:endParaRPr>
                    </a:p>
                  </a:txBody>
                  <a:tcPr marL="91425" marR="91425" marT="91425" marB="91425"/>
                </a:tc>
                <a:tc>
                  <a:txBody>
                    <a:bodyPr/>
                    <a:lstStyle/>
                    <a:p>
                      <a:pPr marL="457200" marR="0" lvl="0" indent="-311150" algn="l" rtl="0">
                        <a:lnSpc>
                          <a:spcPct val="100000"/>
                        </a:lnSpc>
                        <a:spcBef>
                          <a:spcPts val="0"/>
                        </a:spcBef>
                        <a:spcAft>
                          <a:spcPts val="0"/>
                        </a:spcAft>
                        <a:buClr>
                          <a:schemeClr val="dk2"/>
                        </a:buClr>
                        <a:buSzPts val="1300"/>
                        <a:buFont typeface="Nunito"/>
                        <a:buChar char="●"/>
                      </a:pPr>
                      <a:r>
                        <a:rPr lang="en" sz="1300" u="none" strike="noStrike" cap="none" dirty="0">
                          <a:solidFill>
                            <a:schemeClr val="dk2"/>
                          </a:solidFill>
                          <a:latin typeface="Nunito"/>
                          <a:ea typeface="Nunito"/>
                          <a:cs typeface="Nunito"/>
                          <a:sym typeface="Nunito"/>
                        </a:rPr>
                        <a:t>X</a:t>
                      </a:r>
                      <a:r>
                        <a:rPr lang="en" sz="1300" dirty="0">
                          <a:solidFill>
                            <a:schemeClr val="dk2"/>
                          </a:solidFill>
                          <a:latin typeface="Nunito"/>
                          <a:ea typeface="Nunito"/>
                          <a:cs typeface="Nunito"/>
                          <a:sym typeface="Nunito"/>
                        </a:rPr>
                        <a:t>YZ</a:t>
                      </a:r>
                      <a:r>
                        <a:rPr lang="en" sz="1300" u="none" strike="noStrike" cap="none" dirty="0">
                          <a:solidFill>
                            <a:schemeClr val="dk2"/>
                          </a:solidFill>
                          <a:latin typeface="Nunito"/>
                          <a:ea typeface="Nunito"/>
                          <a:cs typeface="Nunito"/>
                          <a:sym typeface="Nunito"/>
                        </a:rPr>
                        <a:t> </a:t>
                      </a:r>
                      <a:r>
                        <a:rPr lang="en-US" sz="1300" u="none" strike="noStrike" cap="none" dirty="0">
                          <a:solidFill>
                            <a:schemeClr val="dk2"/>
                          </a:solidFill>
                          <a:latin typeface="Nunito"/>
                          <a:ea typeface="Nunito"/>
                          <a:cs typeface="Nunito"/>
                          <a:sym typeface="Nunito"/>
                        </a:rPr>
                        <a:t>E</a:t>
                      </a:r>
                      <a:r>
                        <a:rPr lang="en" sz="1300" u="none" strike="noStrike" cap="none" dirty="0">
                          <a:solidFill>
                            <a:schemeClr val="dk2"/>
                          </a:solidFill>
                          <a:latin typeface="Nunito"/>
                          <a:ea typeface="Nunito"/>
                          <a:cs typeface="Nunito"/>
                          <a:sym typeface="Nunito"/>
                        </a:rPr>
                        <a:t>xperience (</a:t>
                      </a:r>
                      <a:r>
                        <a:rPr lang="en-US" sz="1300" u="none" strike="noStrike" cap="none" dirty="0">
                          <a:solidFill>
                            <a:schemeClr val="dk2"/>
                          </a:solidFill>
                          <a:latin typeface="Nunito"/>
                          <a:ea typeface="Nunito"/>
                          <a:cs typeface="Nunito"/>
                          <a:sym typeface="Nunito"/>
                        </a:rPr>
                        <a:t>such as Field Experience, Tutoring Experience, Customer Service Experience)</a:t>
                      </a:r>
                      <a:endParaRPr dirty="0">
                        <a:solidFill>
                          <a:schemeClr val="dk2"/>
                        </a:solidFill>
                        <a:latin typeface="Nunito"/>
                        <a:ea typeface="Nunito"/>
                        <a:cs typeface="Nunito"/>
                        <a:sym typeface="Nunito"/>
                      </a:endParaRPr>
                    </a:p>
                  </a:txBody>
                  <a:tcPr marL="91425" marR="91425" marT="91425" marB="91425"/>
                </a:tc>
                <a:extLst>
                  <a:ext uri="{0D108BD9-81ED-4DB2-BD59-A6C34878D82A}">
                    <a16:rowId xmlns:a16="http://schemas.microsoft.com/office/drawing/2014/main" val="10002"/>
                  </a:ext>
                </a:extLst>
              </a:tr>
              <a:tr h="381000">
                <a:tc>
                  <a:txBody>
                    <a:bodyPr/>
                    <a:lstStyle/>
                    <a:p>
                      <a:pPr marL="0" marR="0" lvl="0" indent="0" algn="l" rtl="0">
                        <a:lnSpc>
                          <a:spcPct val="100000"/>
                        </a:lnSpc>
                        <a:spcBef>
                          <a:spcPts val="0"/>
                        </a:spcBef>
                        <a:spcAft>
                          <a:spcPts val="0"/>
                        </a:spcAft>
                        <a:buClr>
                          <a:schemeClr val="dk1"/>
                        </a:buClr>
                        <a:buSzPts val="1300"/>
                        <a:buFont typeface="Source Code Pro"/>
                        <a:buNone/>
                      </a:pPr>
                      <a:r>
                        <a:rPr lang="en" sz="1300" u="none" strike="noStrike" cap="none">
                          <a:solidFill>
                            <a:schemeClr val="dk1"/>
                          </a:solidFill>
                          <a:latin typeface="Source Code Pro"/>
                          <a:ea typeface="Source Code Pro"/>
                          <a:cs typeface="Source Code Pro"/>
                          <a:sym typeface="Source Code Pro"/>
                        </a:rPr>
                        <a:t>Skills</a:t>
                      </a:r>
                      <a:endParaRPr dirty="0"/>
                    </a:p>
                  </a:txBody>
                  <a:tcPr marL="91425" marR="91425" marT="91425" marB="91425"/>
                </a:tc>
                <a:tc>
                  <a:txBody>
                    <a:bodyPr/>
                    <a:lstStyle/>
                    <a:p>
                      <a:pPr marL="457200" marR="0" lvl="0" indent="-311150" algn="l" rtl="0">
                        <a:lnSpc>
                          <a:spcPct val="100000"/>
                        </a:lnSpc>
                        <a:spcBef>
                          <a:spcPts val="0"/>
                        </a:spcBef>
                        <a:spcAft>
                          <a:spcPts val="0"/>
                        </a:spcAft>
                        <a:buClr>
                          <a:schemeClr val="dk2"/>
                        </a:buClr>
                        <a:buSzPts val="1300"/>
                        <a:buFont typeface="Nunito"/>
                        <a:buChar char="●"/>
                      </a:pPr>
                      <a:r>
                        <a:rPr lang="en" sz="1300" u="none" strike="noStrike" cap="none" dirty="0">
                          <a:solidFill>
                            <a:schemeClr val="dk2"/>
                          </a:solidFill>
                          <a:latin typeface="Nunito"/>
                          <a:ea typeface="Nunito"/>
                          <a:cs typeface="Nunito"/>
                          <a:sym typeface="Nunito"/>
                        </a:rPr>
                        <a:t>Skills</a:t>
                      </a:r>
                      <a:endParaRPr dirty="0">
                        <a:solidFill>
                          <a:schemeClr val="dk2"/>
                        </a:solidFill>
                        <a:latin typeface="Nunito"/>
                        <a:ea typeface="Nunito"/>
                        <a:cs typeface="Nunito"/>
                        <a:sym typeface="Nunito"/>
                      </a:endParaRPr>
                    </a:p>
                    <a:p>
                      <a:pPr marL="457200" marR="0" lvl="0" indent="-311150" algn="l" rtl="0">
                        <a:lnSpc>
                          <a:spcPct val="100000"/>
                        </a:lnSpc>
                        <a:spcBef>
                          <a:spcPts val="0"/>
                        </a:spcBef>
                        <a:spcAft>
                          <a:spcPts val="0"/>
                        </a:spcAft>
                        <a:buClr>
                          <a:schemeClr val="dk2"/>
                        </a:buClr>
                        <a:buSzPts val="1300"/>
                        <a:buFont typeface="Nunito"/>
                        <a:buChar char="●"/>
                      </a:pPr>
                      <a:r>
                        <a:rPr lang="en" sz="1300" u="none" strike="noStrike" cap="none" dirty="0">
                          <a:solidFill>
                            <a:schemeClr val="dk2"/>
                          </a:solidFill>
                          <a:latin typeface="Nunito"/>
                          <a:ea typeface="Nunito"/>
                          <a:cs typeface="Nunito"/>
                          <a:sym typeface="Nunito"/>
                        </a:rPr>
                        <a:t>Areas of </a:t>
                      </a:r>
                      <a:r>
                        <a:rPr lang="en-US" sz="1300" u="none" strike="noStrike" cap="none" dirty="0">
                          <a:solidFill>
                            <a:schemeClr val="dk2"/>
                          </a:solidFill>
                          <a:latin typeface="Nunito"/>
                          <a:ea typeface="Nunito"/>
                          <a:cs typeface="Nunito"/>
                          <a:sym typeface="Nunito"/>
                        </a:rPr>
                        <a:t>E</a:t>
                      </a:r>
                      <a:r>
                        <a:rPr lang="en" sz="1300" u="none" strike="noStrike" cap="none" dirty="0">
                          <a:solidFill>
                            <a:schemeClr val="dk2"/>
                          </a:solidFill>
                          <a:latin typeface="Nunito"/>
                          <a:ea typeface="Nunito"/>
                          <a:cs typeface="Nunito"/>
                          <a:sym typeface="Nunito"/>
                        </a:rPr>
                        <a:t>xpertise</a:t>
                      </a:r>
                      <a:endParaRPr dirty="0">
                        <a:solidFill>
                          <a:schemeClr val="dk2"/>
                        </a:solidFill>
                        <a:latin typeface="Nunito"/>
                        <a:ea typeface="Nunito"/>
                        <a:cs typeface="Nunito"/>
                        <a:sym typeface="Nunito"/>
                      </a:endParaRPr>
                    </a:p>
                  </a:txBody>
                  <a:tcPr marL="91425" marR="91425" marT="91425" marB="91425"/>
                </a:tc>
                <a:tc>
                  <a:txBody>
                    <a:bodyPr/>
                    <a:lstStyle/>
                    <a:p>
                      <a:pPr marL="457200" marR="0" lvl="0" indent="-311150" algn="l" rtl="0">
                        <a:lnSpc>
                          <a:spcPct val="100000"/>
                        </a:lnSpc>
                        <a:spcBef>
                          <a:spcPts val="0"/>
                        </a:spcBef>
                        <a:spcAft>
                          <a:spcPts val="0"/>
                        </a:spcAft>
                        <a:buClr>
                          <a:schemeClr val="dk2"/>
                        </a:buClr>
                        <a:buSzPts val="1300"/>
                        <a:buFont typeface="Nunito"/>
                        <a:buChar char="●"/>
                      </a:pPr>
                      <a:r>
                        <a:rPr lang="en" sz="1300" u="none" strike="noStrike" cap="none" dirty="0">
                          <a:solidFill>
                            <a:schemeClr val="dk2"/>
                          </a:solidFill>
                          <a:latin typeface="Nunito"/>
                          <a:ea typeface="Nunito"/>
                          <a:cs typeface="Nunito"/>
                          <a:sym typeface="Nunito"/>
                        </a:rPr>
                        <a:t>Technical Skills</a:t>
                      </a:r>
                      <a:endParaRPr dirty="0">
                        <a:solidFill>
                          <a:schemeClr val="dk2"/>
                        </a:solidFill>
                        <a:latin typeface="Nunito"/>
                        <a:ea typeface="Nunito"/>
                        <a:cs typeface="Nunito"/>
                        <a:sym typeface="Nunito"/>
                      </a:endParaRPr>
                    </a:p>
                    <a:p>
                      <a:pPr marL="457200" marR="0" lvl="0" indent="-311150" algn="l" rtl="0">
                        <a:lnSpc>
                          <a:spcPct val="100000"/>
                        </a:lnSpc>
                        <a:spcBef>
                          <a:spcPts val="0"/>
                        </a:spcBef>
                        <a:spcAft>
                          <a:spcPts val="0"/>
                        </a:spcAft>
                        <a:buClr>
                          <a:schemeClr val="dk2"/>
                        </a:buClr>
                        <a:buSzPts val="1300"/>
                        <a:buFont typeface="Nunito"/>
                        <a:buChar char="●"/>
                      </a:pPr>
                      <a:r>
                        <a:rPr lang="en" sz="1300" u="none" strike="noStrike" cap="none" dirty="0">
                          <a:solidFill>
                            <a:schemeClr val="dk2"/>
                          </a:solidFill>
                          <a:latin typeface="Nunito"/>
                          <a:ea typeface="Nunito"/>
                          <a:cs typeface="Nunito"/>
                          <a:sym typeface="Nunito"/>
                        </a:rPr>
                        <a:t>Lab </a:t>
                      </a:r>
                      <a:r>
                        <a:rPr lang="en-US" sz="1300" u="none" strike="noStrike" cap="none" dirty="0">
                          <a:solidFill>
                            <a:schemeClr val="dk2"/>
                          </a:solidFill>
                          <a:latin typeface="Nunito"/>
                          <a:ea typeface="Nunito"/>
                          <a:cs typeface="Nunito"/>
                          <a:sym typeface="Nunito"/>
                        </a:rPr>
                        <a:t>S</a:t>
                      </a:r>
                      <a:r>
                        <a:rPr lang="en" sz="1300" u="none" strike="noStrike" cap="none" dirty="0">
                          <a:solidFill>
                            <a:schemeClr val="dk2"/>
                          </a:solidFill>
                          <a:latin typeface="Nunito"/>
                          <a:ea typeface="Nunito"/>
                          <a:cs typeface="Nunito"/>
                          <a:sym typeface="Nunito"/>
                        </a:rPr>
                        <a:t>kills</a:t>
                      </a:r>
                      <a:endParaRPr dirty="0">
                        <a:solidFill>
                          <a:schemeClr val="dk2"/>
                        </a:solidFill>
                        <a:latin typeface="Nunito"/>
                        <a:ea typeface="Nunito"/>
                        <a:cs typeface="Nunito"/>
                        <a:sym typeface="Nunito"/>
                      </a:endParaRPr>
                    </a:p>
                  </a:txBody>
                  <a:tcPr marL="91425" marR="91425" marT="91425" marB="91425"/>
                </a:tc>
                <a:extLst>
                  <a:ext uri="{0D108BD9-81ED-4DB2-BD59-A6C34878D82A}">
                    <a16:rowId xmlns:a16="http://schemas.microsoft.com/office/drawing/2014/main" val="10003"/>
                  </a:ext>
                </a:extLst>
              </a:tr>
              <a:tr h="381000">
                <a:tc>
                  <a:txBody>
                    <a:bodyPr/>
                    <a:lstStyle/>
                    <a:p>
                      <a:pPr marL="0" marR="0" lvl="0" indent="0" algn="l" rtl="0">
                        <a:lnSpc>
                          <a:spcPct val="100000"/>
                        </a:lnSpc>
                        <a:spcBef>
                          <a:spcPts val="0"/>
                        </a:spcBef>
                        <a:spcAft>
                          <a:spcPts val="0"/>
                        </a:spcAft>
                        <a:buClr>
                          <a:schemeClr val="dk1"/>
                        </a:buClr>
                        <a:buSzPts val="1300"/>
                        <a:buFont typeface="Source Code Pro"/>
                        <a:buNone/>
                      </a:pPr>
                      <a:r>
                        <a:rPr lang="en" sz="1300" u="none" strike="noStrike" cap="none">
                          <a:solidFill>
                            <a:schemeClr val="dk1"/>
                          </a:solidFill>
                          <a:latin typeface="Source Code Pro"/>
                          <a:ea typeface="Source Code Pro"/>
                          <a:cs typeface="Source Code Pro"/>
                          <a:sym typeface="Source Code Pro"/>
                        </a:rPr>
                        <a:t>Other</a:t>
                      </a:r>
                      <a:endParaRPr dirty="0"/>
                    </a:p>
                  </a:txBody>
                  <a:tcPr marL="91425" marR="91425" marT="91425" marB="91425"/>
                </a:tc>
                <a:tc>
                  <a:txBody>
                    <a:bodyPr/>
                    <a:lstStyle/>
                    <a:p>
                      <a:pPr marL="457200" marR="0" lvl="0" indent="-311150" algn="l" rtl="0">
                        <a:lnSpc>
                          <a:spcPct val="100000"/>
                        </a:lnSpc>
                        <a:spcBef>
                          <a:spcPts val="0"/>
                        </a:spcBef>
                        <a:spcAft>
                          <a:spcPts val="0"/>
                        </a:spcAft>
                        <a:buClr>
                          <a:schemeClr val="dk2"/>
                        </a:buClr>
                        <a:buSzPts val="1300"/>
                        <a:buFont typeface="Nunito"/>
                        <a:buChar char="●"/>
                      </a:pPr>
                      <a:r>
                        <a:rPr lang="en" sz="1300" u="none" strike="noStrike" cap="none" dirty="0">
                          <a:solidFill>
                            <a:schemeClr val="dk2"/>
                          </a:solidFill>
                          <a:latin typeface="Nunito"/>
                          <a:ea typeface="Nunito"/>
                          <a:cs typeface="Nunito"/>
                          <a:sym typeface="Nunito"/>
                        </a:rPr>
                        <a:t>Honors and </a:t>
                      </a:r>
                      <a:r>
                        <a:rPr lang="en-US" sz="1300" u="none" strike="noStrike" cap="none" dirty="0">
                          <a:solidFill>
                            <a:schemeClr val="dk2"/>
                          </a:solidFill>
                          <a:latin typeface="Nunito"/>
                          <a:ea typeface="Nunito"/>
                          <a:cs typeface="Nunito"/>
                          <a:sym typeface="Nunito"/>
                        </a:rPr>
                        <a:t>A</a:t>
                      </a:r>
                      <a:r>
                        <a:rPr lang="en" sz="1300" u="none" strike="noStrike" cap="none" dirty="0">
                          <a:solidFill>
                            <a:schemeClr val="dk2"/>
                          </a:solidFill>
                          <a:latin typeface="Nunito"/>
                          <a:ea typeface="Nunito"/>
                          <a:cs typeface="Nunito"/>
                          <a:sym typeface="Nunito"/>
                        </a:rPr>
                        <a:t>wards</a:t>
                      </a:r>
                      <a:endParaRPr dirty="0">
                        <a:solidFill>
                          <a:schemeClr val="dk2"/>
                        </a:solidFill>
                        <a:latin typeface="Nunito"/>
                        <a:ea typeface="Nunito"/>
                        <a:cs typeface="Nunito"/>
                        <a:sym typeface="Nunito"/>
                      </a:endParaRPr>
                    </a:p>
                    <a:p>
                      <a:pPr marL="457200" marR="0" lvl="0" indent="-311150" algn="l" rtl="0">
                        <a:lnSpc>
                          <a:spcPct val="100000"/>
                        </a:lnSpc>
                        <a:spcBef>
                          <a:spcPts val="0"/>
                        </a:spcBef>
                        <a:spcAft>
                          <a:spcPts val="0"/>
                        </a:spcAft>
                        <a:buClr>
                          <a:schemeClr val="dk2"/>
                        </a:buClr>
                        <a:buSzPts val="1300"/>
                        <a:buFont typeface="Nunito"/>
                        <a:buChar char="●"/>
                      </a:pPr>
                      <a:r>
                        <a:rPr lang="en" sz="1300" u="none" strike="noStrike" cap="none" dirty="0">
                          <a:solidFill>
                            <a:schemeClr val="dk2"/>
                          </a:solidFill>
                          <a:latin typeface="Nunito"/>
                          <a:ea typeface="Nunito"/>
                          <a:cs typeface="Nunito"/>
                          <a:sym typeface="Nunito"/>
                        </a:rPr>
                        <a:t>Leadership</a:t>
                      </a:r>
                      <a:endParaRPr dirty="0">
                        <a:solidFill>
                          <a:schemeClr val="dk2"/>
                        </a:solidFill>
                        <a:latin typeface="Nunito"/>
                        <a:ea typeface="Nunito"/>
                        <a:cs typeface="Nunito"/>
                        <a:sym typeface="Nunito"/>
                      </a:endParaRPr>
                    </a:p>
                    <a:p>
                      <a:pPr marL="457200" marR="0" lvl="0" indent="-311150" algn="l" rtl="0">
                        <a:lnSpc>
                          <a:spcPct val="100000"/>
                        </a:lnSpc>
                        <a:spcBef>
                          <a:spcPts val="0"/>
                        </a:spcBef>
                        <a:spcAft>
                          <a:spcPts val="0"/>
                        </a:spcAft>
                        <a:buClr>
                          <a:schemeClr val="dk2"/>
                        </a:buClr>
                        <a:buSzPts val="1300"/>
                        <a:buFont typeface="Nunito"/>
                        <a:buChar char="●"/>
                      </a:pPr>
                      <a:r>
                        <a:rPr lang="en" sz="1300" u="none" strike="noStrike" cap="none" dirty="0">
                          <a:solidFill>
                            <a:schemeClr val="dk2"/>
                          </a:solidFill>
                          <a:latin typeface="Nunito"/>
                          <a:ea typeface="Nunito"/>
                          <a:cs typeface="Nunito"/>
                          <a:sym typeface="Nunito"/>
                        </a:rPr>
                        <a:t>Campus Involvement</a:t>
                      </a:r>
                    </a:p>
                    <a:p>
                      <a:pPr marL="457200" marR="0" lvl="0" indent="-311150" algn="l" rtl="0">
                        <a:lnSpc>
                          <a:spcPct val="100000"/>
                        </a:lnSpc>
                        <a:spcBef>
                          <a:spcPts val="0"/>
                        </a:spcBef>
                        <a:spcAft>
                          <a:spcPts val="0"/>
                        </a:spcAft>
                        <a:buClr>
                          <a:schemeClr val="dk2"/>
                        </a:buClr>
                        <a:buSzPts val="1300"/>
                        <a:buFont typeface="Nunito"/>
                        <a:buChar char="●"/>
                      </a:pPr>
                      <a:r>
                        <a:rPr lang="en" sz="1300" u="none" strike="noStrike" cap="none" dirty="0">
                          <a:solidFill>
                            <a:schemeClr val="dk2"/>
                          </a:solidFill>
                          <a:latin typeface="Nunito"/>
                          <a:ea typeface="Nunito"/>
                          <a:cs typeface="Nunito"/>
                          <a:sym typeface="Nunito"/>
                        </a:rPr>
                        <a:t>Community Involvement</a:t>
                      </a:r>
                      <a:endParaRPr dirty="0">
                        <a:solidFill>
                          <a:schemeClr val="dk2"/>
                        </a:solidFill>
                        <a:latin typeface="Nunito"/>
                        <a:ea typeface="Nunito"/>
                        <a:cs typeface="Nunito"/>
                        <a:sym typeface="Nunito"/>
                      </a:endParaRPr>
                    </a:p>
                  </a:txBody>
                  <a:tcPr marL="91425" marR="91425" marT="91425" marB="91425"/>
                </a:tc>
                <a:tc>
                  <a:txBody>
                    <a:bodyPr/>
                    <a:lstStyle/>
                    <a:p>
                      <a:pPr marL="457200" marR="0" lvl="0" indent="-311150" algn="l" rtl="0">
                        <a:lnSpc>
                          <a:spcPct val="100000"/>
                        </a:lnSpc>
                        <a:spcBef>
                          <a:spcPts val="0"/>
                        </a:spcBef>
                        <a:spcAft>
                          <a:spcPts val="0"/>
                        </a:spcAft>
                        <a:buClr>
                          <a:schemeClr val="dk2"/>
                        </a:buClr>
                        <a:buSzPts val="1300"/>
                        <a:buFont typeface="Nunito"/>
                        <a:buChar char="●"/>
                      </a:pPr>
                      <a:r>
                        <a:rPr lang="en-US" sz="1300" u="none" strike="noStrike" cap="none" dirty="0">
                          <a:solidFill>
                            <a:schemeClr val="dk2"/>
                          </a:solidFill>
                          <a:latin typeface="Nunito"/>
                          <a:ea typeface="Nunito"/>
                          <a:cs typeface="Nunito"/>
                          <a:sym typeface="Nunito"/>
                        </a:rPr>
                        <a:t>Volunteer Experience</a:t>
                      </a:r>
                      <a:endParaRPr dirty="0">
                        <a:solidFill>
                          <a:schemeClr val="dk2"/>
                        </a:solidFill>
                        <a:latin typeface="Nunito"/>
                        <a:ea typeface="Nunito"/>
                        <a:cs typeface="Nunito"/>
                        <a:sym typeface="Nunito"/>
                      </a:endParaRPr>
                    </a:p>
                    <a:p>
                      <a:pPr marL="457200" marR="0" lvl="0" indent="-311150" algn="l" rtl="0">
                        <a:lnSpc>
                          <a:spcPct val="100000"/>
                        </a:lnSpc>
                        <a:spcBef>
                          <a:spcPts val="0"/>
                        </a:spcBef>
                        <a:spcAft>
                          <a:spcPts val="0"/>
                        </a:spcAft>
                        <a:buClr>
                          <a:schemeClr val="dk2"/>
                        </a:buClr>
                        <a:buSzPts val="1300"/>
                        <a:buFont typeface="Nunito"/>
                        <a:buChar char="●"/>
                      </a:pPr>
                      <a:r>
                        <a:rPr lang="en-US" sz="1300" u="none" strike="noStrike" cap="none" dirty="0">
                          <a:solidFill>
                            <a:schemeClr val="dk2"/>
                          </a:solidFill>
                          <a:latin typeface="Nunito"/>
                          <a:ea typeface="Nunito"/>
                          <a:cs typeface="Nunito"/>
                          <a:sym typeface="Nunito"/>
                        </a:rPr>
                        <a:t>Conferences</a:t>
                      </a:r>
                    </a:p>
                    <a:p>
                      <a:pPr marL="457200" marR="0" lvl="0" indent="-311150" algn="l" rtl="0">
                        <a:lnSpc>
                          <a:spcPct val="100000"/>
                        </a:lnSpc>
                        <a:spcBef>
                          <a:spcPts val="0"/>
                        </a:spcBef>
                        <a:spcAft>
                          <a:spcPts val="0"/>
                        </a:spcAft>
                        <a:buClr>
                          <a:schemeClr val="dk2"/>
                        </a:buClr>
                        <a:buSzPts val="1300"/>
                        <a:buFont typeface="Nunito"/>
                        <a:buChar char="●"/>
                      </a:pPr>
                      <a:r>
                        <a:rPr lang="en" sz="1300" u="none" strike="noStrike" cap="none" dirty="0">
                          <a:solidFill>
                            <a:schemeClr val="dk2"/>
                          </a:solidFill>
                          <a:latin typeface="Nunito"/>
                          <a:ea typeface="Nunito"/>
                          <a:cs typeface="Nunito"/>
                          <a:sym typeface="Nunito"/>
                        </a:rPr>
                        <a:t>Presentations</a:t>
                      </a:r>
                      <a:endParaRPr dirty="0">
                        <a:solidFill>
                          <a:schemeClr val="dk2"/>
                        </a:solidFill>
                        <a:latin typeface="Nunito"/>
                        <a:ea typeface="Nunito"/>
                        <a:cs typeface="Nunito"/>
                        <a:sym typeface="Nunito"/>
                      </a:endParaRPr>
                    </a:p>
                  </a:txBody>
                  <a:tcPr marL="91425" marR="91425" marT="91425" marB="91425"/>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132395177"/>
      </p:ext>
    </p:extLst>
  </p:cSld>
  <p:clrMapOvr>
    <a:masterClrMapping/>
  </p:clrMapOvr>
</p:sld>
</file>

<file path=ppt/theme/theme1.xml><?xml version="1.0" encoding="utf-8"?>
<a:theme xmlns:a="http://schemas.openxmlformats.org/drawingml/2006/main" name="modern-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1AFD1"/>
      </a:accent5>
      <a:accent6>
        <a:srgbClr val="F8E71C"/>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8342</TotalTime>
  <Words>2234</Words>
  <Application>Microsoft Office PowerPoint</Application>
  <PresentationFormat>On-screen Show (16:9)</PresentationFormat>
  <Paragraphs>182</Paragraphs>
  <Slides>21</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Oswald</vt:lpstr>
      <vt:lpstr>Arial</vt:lpstr>
      <vt:lpstr>Source Code Pro</vt:lpstr>
      <vt:lpstr>Nunito</vt:lpstr>
      <vt:lpstr>modern-writer</vt:lpstr>
      <vt:lpstr>Starting Your Resume </vt:lpstr>
      <vt:lpstr>A resume is</vt:lpstr>
      <vt:lpstr>A well written resume:</vt:lpstr>
      <vt:lpstr>Clear  |  Concise  |  Consistent</vt:lpstr>
      <vt:lpstr>Starting Your Resume</vt:lpstr>
      <vt:lpstr> Resumes include things like:</vt:lpstr>
      <vt:lpstr>Use smart section headings</vt:lpstr>
      <vt:lpstr>A few resume layout examples</vt:lpstr>
      <vt:lpstr>Your  resume layout</vt:lpstr>
      <vt:lpstr>Anatomy of a great resume</vt:lpstr>
      <vt:lpstr>Anatomy of a great resume</vt:lpstr>
      <vt:lpstr>Anatomy of a great resume</vt:lpstr>
      <vt:lpstr>Anatomy of a great resume</vt:lpstr>
      <vt:lpstr>Bullet point formula</vt:lpstr>
      <vt:lpstr>Example action verbs</vt:lpstr>
      <vt:lpstr>Build your experience                                                   From: Vault.com</vt:lpstr>
      <vt:lpstr>Compose and format</vt:lpstr>
      <vt:lpstr>Final tips</vt:lpstr>
      <vt:lpstr>Next Steps:</vt:lpstr>
      <vt:lpstr>Need help with your resume? The Center for Career and Professional Development is here for you. </vt:lpstr>
      <vt:lpstr>Visit the Center for Career and Professional Development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Starting Your Resume</dc:title>
  <dc:creator>Courtney Gauthier</dc:creator>
  <cp:lastModifiedBy>Courtney Gauthier</cp:lastModifiedBy>
  <cp:revision>31</cp:revision>
  <dcterms:modified xsi:type="dcterms:W3CDTF">2020-07-16T12:12:33Z</dcterms:modified>
</cp:coreProperties>
</file>