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63" r:id="rId5"/>
    <p:sldId id="271" r:id="rId6"/>
    <p:sldId id="275" r:id="rId7"/>
    <p:sldId id="272" r:id="rId8"/>
    <p:sldId id="273" r:id="rId9"/>
    <p:sldId id="259" r:id="rId10"/>
    <p:sldId id="274" r:id="rId11"/>
    <p:sldId id="260" r:id="rId12"/>
    <p:sldId id="261" r:id="rId13"/>
    <p:sldId id="267" r:id="rId14"/>
    <p:sldId id="270" r:id="rId15"/>
    <p:sldId id="262" r:id="rId16"/>
    <p:sldId id="276" r:id="rId17"/>
    <p:sldId id="264" r:id="rId18"/>
    <p:sldId id="266" r:id="rId19"/>
    <p:sldId id="277" r:id="rId20"/>
    <p:sldId id="268" r:id="rId21"/>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Collins" initials="MC" lastIdx="9" clrIdx="0">
    <p:extLst>
      <p:ext uri="{19B8F6BF-5375-455C-9EA6-DF929625EA0E}">
        <p15:presenceInfo xmlns:p15="http://schemas.microsoft.com/office/powerpoint/2012/main" userId="08da4d0d5e7438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8E1"/>
    <a:srgbClr val="CBCBCB"/>
    <a:srgbClr val="D08B03"/>
    <a:srgbClr val="20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093" autoAdjust="0"/>
  </p:normalViewPr>
  <p:slideViewPr>
    <p:cSldViewPr>
      <p:cViewPr varScale="1">
        <p:scale>
          <a:sx n="48" d="100"/>
          <a:sy n="48" d="100"/>
        </p:scale>
        <p:origin x="996"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3EAC0C39-B443-4371-95BA-0DAA24715D28}" type="datetimeFigureOut">
              <a:rPr lang="en-US" smtClean="0"/>
              <a:t>7/28/2020</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9BA690B9-22AA-4ACC-8FA6-C653263F7839}" type="slidenum">
              <a:rPr lang="en-US" smtClean="0"/>
              <a:t>‹#›</a:t>
            </a:fld>
            <a:endParaRPr lang="en-US"/>
          </a:p>
        </p:txBody>
      </p:sp>
    </p:spTree>
    <p:extLst>
      <p:ext uri="{BB962C8B-B14F-4D97-AF65-F5344CB8AC3E}">
        <p14:creationId xmlns:p14="http://schemas.microsoft.com/office/powerpoint/2010/main" val="251210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sychologytoday.com/us/blog/close-encounters/201812/why-do-we-people-who-are-similar-u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variety of opinions on cover letters. Some reviewers feel they are a critical component of the application, some reviewers only read them if the resume has caught their attention, and there are some reviewers who do not read them. Some reviewers prefer attention grabbing opening paragraphs and prefer a standard, straight-forward introduction. It’s important for students to see cover letters as an important part of the application process because you simply don’t know the preferences of the employer. For some, the cover letter can make or break a candidate’s chances. </a:t>
            </a:r>
          </a:p>
        </p:txBody>
      </p:sp>
      <p:sp>
        <p:nvSpPr>
          <p:cNvPr id="4" name="Slide Number Placeholder 3"/>
          <p:cNvSpPr>
            <a:spLocks noGrp="1"/>
          </p:cNvSpPr>
          <p:nvPr>
            <p:ph type="sldNum" sz="quarter" idx="10"/>
          </p:nvPr>
        </p:nvSpPr>
        <p:spPr/>
        <p:txBody>
          <a:bodyPr/>
          <a:lstStyle/>
          <a:p>
            <a:fld id="{9BA690B9-22AA-4ACC-8FA6-C653263F7839}" type="slidenum">
              <a:rPr lang="en-US" smtClean="0"/>
              <a:t>1</a:t>
            </a:fld>
            <a:endParaRPr lang="en-US"/>
          </a:p>
        </p:txBody>
      </p:sp>
    </p:spTree>
    <p:extLst>
      <p:ext uri="{BB962C8B-B14F-4D97-AF65-F5344CB8AC3E}">
        <p14:creationId xmlns:p14="http://schemas.microsoft.com/office/powerpoint/2010/main" val="930005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Opening – always state the name of the position, organization, and where they found the job/internship/fellowship. If they have a connection, they should name it in this paragraph (my former supervisor, Keiara Osborne, who now works with this organization or one of your accountants, Tucker McFarland or my professor, Dr. Lily Rodriguez, sent me this opening…and encouraged me to apply). The hook is a brief sentence or two about their interest in the organization and a little about their background to catch the employers attention. </a:t>
            </a:r>
          </a:p>
          <a:p>
            <a:endParaRPr lang="en-US" dirty="0"/>
          </a:p>
          <a:p>
            <a:r>
              <a:rPr lang="en-US" dirty="0"/>
              <a:t>Academic introduction – Not every opportunity students apply to are directly connected to their major. This information is only necessary if students want to highlight this information in connection to the position. </a:t>
            </a:r>
          </a:p>
          <a:p>
            <a:endParaRPr lang="en-US" dirty="0"/>
          </a:p>
          <a:p>
            <a:r>
              <a:rPr lang="en-US" dirty="0"/>
              <a:t>Conclusion – Students can offer to follow up with the employer by stating something like, “I will follow up in one week to ensure you’ve received my materials.” or (more assertive) “I will follow up in one week to inquire about scheduling an interview.” This is optional and should NOT be used if the posting says “no phone calls/emails.” If a student includes this in this letter, they must be sure to follow up on the noted date. </a:t>
            </a:r>
          </a:p>
        </p:txBody>
      </p:sp>
      <p:sp>
        <p:nvSpPr>
          <p:cNvPr id="4" name="Slide Number Placeholder 3"/>
          <p:cNvSpPr>
            <a:spLocks noGrp="1"/>
          </p:cNvSpPr>
          <p:nvPr>
            <p:ph type="sldNum" sz="quarter" idx="10"/>
          </p:nvPr>
        </p:nvSpPr>
        <p:spPr/>
        <p:txBody>
          <a:bodyPr/>
          <a:lstStyle/>
          <a:p>
            <a:fld id="{9BA690B9-22AA-4ACC-8FA6-C653263F7839}" type="slidenum">
              <a:rPr lang="en-US" smtClean="0"/>
              <a:t>12</a:t>
            </a:fld>
            <a:endParaRPr lang="en-US"/>
          </a:p>
        </p:txBody>
      </p:sp>
    </p:spTree>
    <p:extLst>
      <p:ext uri="{BB962C8B-B14F-4D97-AF65-F5344CB8AC3E}">
        <p14:creationId xmlns:p14="http://schemas.microsoft.com/office/powerpoint/2010/main" val="1783169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should include 2-4 blank lines between their salutation and their name types. Including a digital signature (either creating a signature and pasting it in the blank space or printing the letter, signing, and scanning it is optional. </a:t>
            </a:r>
          </a:p>
          <a:p>
            <a:endParaRPr lang="en-US" dirty="0"/>
          </a:p>
          <a:p>
            <a:r>
              <a:rPr lang="en-US" dirty="0"/>
              <a:t>Common salutations include: Sincerely, Thank you, and Best Regards</a:t>
            </a:r>
          </a:p>
        </p:txBody>
      </p:sp>
      <p:sp>
        <p:nvSpPr>
          <p:cNvPr id="4" name="Slide Number Placeholder 3"/>
          <p:cNvSpPr>
            <a:spLocks noGrp="1"/>
          </p:cNvSpPr>
          <p:nvPr>
            <p:ph type="sldNum" sz="quarter" idx="10"/>
          </p:nvPr>
        </p:nvSpPr>
        <p:spPr/>
        <p:txBody>
          <a:bodyPr/>
          <a:lstStyle/>
          <a:p>
            <a:fld id="{9BA690B9-22AA-4ACC-8FA6-C653263F7839}" type="slidenum">
              <a:rPr lang="en-US" smtClean="0"/>
              <a:t>13</a:t>
            </a:fld>
            <a:endParaRPr lang="en-US"/>
          </a:p>
        </p:txBody>
      </p:sp>
    </p:spTree>
    <p:extLst>
      <p:ext uri="{BB962C8B-B14F-4D97-AF65-F5344CB8AC3E}">
        <p14:creationId xmlns:p14="http://schemas.microsoft.com/office/powerpoint/2010/main" val="3008498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stop video at 2:05, where the screen changes to a gray/blue box with a prompt to write least favorite part of writing cover letters in the comments. (It’s all promotion after that.) </a:t>
            </a:r>
          </a:p>
        </p:txBody>
      </p:sp>
      <p:sp>
        <p:nvSpPr>
          <p:cNvPr id="4" name="Slide Number Placeholder 3"/>
          <p:cNvSpPr>
            <a:spLocks noGrp="1"/>
          </p:cNvSpPr>
          <p:nvPr>
            <p:ph type="sldNum" sz="quarter" idx="10"/>
          </p:nvPr>
        </p:nvSpPr>
        <p:spPr/>
        <p:txBody>
          <a:bodyPr/>
          <a:lstStyle/>
          <a:p>
            <a:fld id="{9BA690B9-22AA-4ACC-8FA6-C653263F7839}" type="slidenum">
              <a:rPr lang="en-US" smtClean="0"/>
              <a:t>14</a:t>
            </a:fld>
            <a:endParaRPr lang="en-US"/>
          </a:p>
        </p:txBody>
      </p:sp>
    </p:spTree>
    <p:extLst>
      <p:ext uri="{BB962C8B-B14F-4D97-AF65-F5344CB8AC3E}">
        <p14:creationId xmlns:p14="http://schemas.microsoft.com/office/powerpoint/2010/main" val="1733624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Customizing usually means having one solid cover letter that they edit a few sentences to target it to a particular organization, occasionally customizing means writing a fresh one from scratch. </a:t>
            </a:r>
          </a:p>
        </p:txBody>
      </p:sp>
      <p:sp>
        <p:nvSpPr>
          <p:cNvPr id="4" name="Slide Number Placeholder 3"/>
          <p:cNvSpPr>
            <a:spLocks noGrp="1"/>
          </p:cNvSpPr>
          <p:nvPr>
            <p:ph type="sldNum" sz="quarter" idx="10"/>
          </p:nvPr>
        </p:nvSpPr>
        <p:spPr/>
        <p:txBody>
          <a:bodyPr/>
          <a:lstStyle/>
          <a:p>
            <a:fld id="{9BA690B9-22AA-4ACC-8FA6-C653263F7839}" type="slidenum">
              <a:rPr lang="en-US" smtClean="0"/>
              <a:t>15</a:t>
            </a:fld>
            <a:endParaRPr lang="en-US"/>
          </a:p>
        </p:txBody>
      </p:sp>
    </p:spTree>
    <p:extLst>
      <p:ext uri="{BB962C8B-B14F-4D97-AF65-F5344CB8AC3E}">
        <p14:creationId xmlns:p14="http://schemas.microsoft.com/office/powerpoint/2010/main" val="1241484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Ask students to write a list a 3-5 skills they possess, then have students select two skills that they could demonstrate through a story and write down the basics of this stories. (Could incorporate skills checklist instead of having students free write their skills)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Have students share their responses popcorn style, in small groups, or in a discussion board. </a:t>
            </a:r>
          </a:p>
          <a:p>
            <a:endParaRPr lang="en-US" dirty="0"/>
          </a:p>
        </p:txBody>
      </p:sp>
      <p:sp>
        <p:nvSpPr>
          <p:cNvPr id="4" name="Slide Number Placeholder 3"/>
          <p:cNvSpPr>
            <a:spLocks noGrp="1"/>
          </p:cNvSpPr>
          <p:nvPr>
            <p:ph type="sldNum" sz="quarter" idx="10"/>
          </p:nvPr>
        </p:nvSpPr>
        <p:spPr/>
        <p:txBody>
          <a:bodyPr/>
          <a:lstStyle/>
          <a:p>
            <a:fld id="{9BA690B9-22AA-4ACC-8FA6-C653263F7839}" type="slidenum">
              <a:rPr lang="en-US" smtClean="0"/>
              <a:t>16</a:t>
            </a:fld>
            <a:endParaRPr lang="en-US"/>
          </a:p>
        </p:txBody>
      </p:sp>
    </p:spTree>
    <p:extLst>
      <p:ext uri="{BB962C8B-B14F-4D97-AF65-F5344CB8AC3E}">
        <p14:creationId xmlns:p14="http://schemas.microsoft.com/office/powerpoint/2010/main" val="4097010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on how to send cover letters: save the document as First initial, Last name, and Cover Letter (</a:t>
            </a:r>
            <a:r>
              <a:rPr lang="en-US" dirty="0" err="1"/>
              <a:t>JSmith</a:t>
            </a:r>
            <a:r>
              <a:rPr lang="en-US" dirty="0"/>
              <a:t> Cover Letter) and save as a pdf. They can upload it in an applicant system or as an attachment to an email. In the body of the email, they can say the position they are applying to and a short hook sentence then, “Please find my cover letter and resume attached.”</a:t>
            </a:r>
            <a:br>
              <a:rPr lang="en-US" dirty="0"/>
            </a:br>
            <a:br>
              <a:rPr lang="en-US" dirty="0"/>
            </a:br>
            <a:r>
              <a:rPr lang="en-US" dirty="0"/>
              <a:t>We recommend that students always submit a cover letter, even if not formally requested. </a:t>
            </a:r>
          </a:p>
        </p:txBody>
      </p:sp>
      <p:sp>
        <p:nvSpPr>
          <p:cNvPr id="4" name="Slide Number Placeholder 3"/>
          <p:cNvSpPr>
            <a:spLocks noGrp="1"/>
          </p:cNvSpPr>
          <p:nvPr>
            <p:ph type="sldNum" sz="quarter" idx="10"/>
          </p:nvPr>
        </p:nvSpPr>
        <p:spPr/>
        <p:txBody>
          <a:bodyPr/>
          <a:lstStyle/>
          <a:p>
            <a:fld id="{9BA690B9-22AA-4ACC-8FA6-C653263F7839}" type="slidenum">
              <a:rPr lang="en-US" smtClean="0"/>
              <a:t>17</a:t>
            </a:fld>
            <a:endParaRPr lang="en-US"/>
          </a:p>
        </p:txBody>
      </p:sp>
    </p:spTree>
    <p:extLst>
      <p:ext uri="{BB962C8B-B14F-4D97-AF65-F5344CB8AC3E}">
        <p14:creationId xmlns:p14="http://schemas.microsoft.com/office/powerpoint/2010/main" val="4244617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for you to use to remind students of next steps, homework, or upcoming class projects. </a:t>
            </a:r>
          </a:p>
        </p:txBody>
      </p:sp>
      <p:sp>
        <p:nvSpPr>
          <p:cNvPr id="4" name="Slide Number Placeholder 3"/>
          <p:cNvSpPr>
            <a:spLocks noGrp="1"/>
          </p:cNvSpPr>
          <p:nvPr>
            <p:ph type="sldNum" sz="quarter" idx="10"/>
          </p:nvPr>
        </p:nvSpPr>
        <p:spPr/>
        <p:txBody>
          <a:bodyPr/>
          <a:lstStyle/>
          <a:p>
            <a:fld id="{9BA690B9-22AA-4ACC-8FA6-C653263F7839}" type="slidenum">
              <a:rPr lang="en-US" smtClean="0"/>
              <a:t>19</a:t>
            </a:fld>
            <a:endParaRPr lang="en-US"/>
          </a:p>
        </p:txBody>
      </p:sp>
    </p:spTree>
    <p:extLst>
      <p:ext uri="{BB962C8B-B14F-4D97-AF65-F5344CB8AC3E}">
        <p14:creationId xmlns:p14="http://schemas.microsoft.com/office/powerpoint/2010/main" val="600706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when we mailed in paper resumes, the cover letters introduced the candidate and shared the position for which they were applying. Though we can do this in a subject line nowadays or maybe we are uploading our resume into an application system, cover letters are an excellent way to add depth to our application while also demonstrating our written communication skills. They also show a bit of personality and values in the writing style, word selection, and topics a candidate chooses to discuss. </a:t>
            </a:r>
          </a:p>
        </p:txBody>
      </p:sp>
      <p:sp>
        <p:nvSpPr>
          <p:cNvPr id="4" name="Slide Number Placeholder 3"/>
          <p:cNvSpPr>
            <a:spLocks noGrp="1"/>
          </p:cNvSpPr>
          <p:nvPr>
            <p:ph type="sldNum" sz="quarter" idx="10"/>
          </p:nvPr>
        </p:nvSpPr>
        <p:spPr/>
        <p:txBody>
          <a:bodyPr/>
          <a:lstStyle/>
          <a:p>
            <a:fld id="{9BA690B9-22AA-4ACC-8FA6-C653263F7839}" type="slidenum">
              <a:rPr lang="en-US" smtClean="0"/>
              <a:t>3</a:t>
            </a:fld>
            <a:endParaRPr lang="en-US"/>
          </a:p>
        </p:txBody>
      </p:sp>
    </p:spTree>
    <p:extLst>
      <p:ext uri="{BB962C8B-B14F-4D97-AF65-F5344CB8AC3E}">
        <p14:creationId xmlns:p14="http://schemas.microsoft.com/office/powerpoint/2010/main" val="4181243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a reviewer will read the resume first and then come back to the resume and cover letter if they are interested. They can hold more weight in certain fields and positions, especially ones where written communication is important. Cover letters shouldn’t be a list of everything on their resume but instead it is used to TELL THEIR STORY. Students might talk about how they became interested in this field: growing up vising national parks and that sparked their interest in forestry, perhaps they had a family member struggling with addiction and that led to their passion for social work, or maybe they grew up tinkering with computers and have turned it into a career field. Also, maybe they knew they wanted to study philosophy and a guest speaker sparked an interest in medical ethics which led to a summer internship in the field or their engineering curriculum included classes on rapid tooling and prototyping with hands on projects. They might go into detail on a specific experience such as tutoring a third grader in reading and the challenges and successes they faced, or a time they lead a group project for a class as a way to demonstrate their leadership style. These stories bring out their work characteristics, values, and personality, which is what makes them stand out as an individual. </a:t>
            </a:r>
          </a:p>
        </p:txBody>
      </p:sp>
      <p:sp>
        <p:nvSpPr>
          <p:cNvPr id="4" name="Slide Number Placeholder 3"/>
          <p:cNvSpPr>
            <a:spLocks noGrp="1"/>
          </p:cNvSpPr>
          <p:nvPr>
            <p:ph type="sldNum" sz="quarter" idx="10"/>
          </p:nvPr>
        </p:nvSpPr>
        <p:spPr/>
        <p:txBody>
          <a:bodyPr/>
          <a:lstStyle/>
          <a:p>
            <a:fld id="{9BA690B9-22AA-4ACC-8FA6-C653263F7839}" type="slidenum">
              <a:rPr lang="en-US" smtClean="0"/>
              <a:t>4</a:t>
            </a:fld>
            <a:endParaRPr lang="en-US"/>
          </a:p>
        </p:txBody>
      </p:sp>
    </p:spTree>
    <p:extLst>
      <p:ext uri="{BB962C8B-B14F-4D97-AF65-F5344CB8AC3E}">
        <p14:creationId xmlns:p14="http://schemas.microsoft.com/office/powerpoint/2010/main" val="3131709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telling stories about themselves, students MUST include why they want to work for this particular organization. Sometimes students are applying for dream organizations (just talk with any student applying to the Disney program or NASA!) but sometimes the equation is pretty simple – the student wants to work in finance and this company has a position that aligns with their qualifications. Not every job is the dream and not every person has a desire to feel passionate about their job and workplace, that’s okay. However, they still want to include at least a sentence that demonstrates that this letter was tailored to this letter was targeted for that particular organization and that the students has done a little research to learn about their organization. </a:t>
            </a:r>
          </a:p>
        </p:txBody>
      </p:sp>
      <p:sp>
        <p:nvSpPr>
          <p:cNvPr id="4" name="Slide Number Placeholder 3"/>
          <p:cNvSpPr>
            <a:spLocks noGrp="1"/>
          </p:cNvSpPr>
          <p:nvPr>
            <p:ph type="sldNum" sz="quarter" idx="10"/>
          </p:nvPr>
        </p:nvSpPr>
        <p:spPr/>
        <p:txBody>
          <a:bodyPr/>
          <a:lstStyle/>
          <a:p>
            <a:fld id="{9BA690B9-22AA-4ACC-8FA6-C653263F7839}" type="slidenum">
              <a:rPr lang="en-US" smtClean="0"/>
              <a:t>5</a:t>
            </a:fld>
            <a:endParaRPr lang="en-US"/>
          </a:p>
        </p:txBody>
      </p:sp>
    </p:spTree>
    <p:extLst>
      <p:ext uri="{BB962C8B-B14F-4D97-AF65-F5344CB8AC3E}">
        <p14:creationId xmlns:p14="http://schemas.microsoft.com/office/powerpoint/2010/main" val="1373043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Ask students to think about why they chose Western Carolina University or why they chose their major. Next ask them to think about how they knew they’d be a good fit for WCU or their major?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Have students share their responses popcorn style, in small groups, or in a discussion board. </a:t>
            </a:r>
          </a:p>
          <a:p>
            <a:endParaRPr lang="en-US" dirty="0"/>
          </a:p>
        </p:txBody>
      </p:sp>
      <p:sp>
        <p:nvSpPr>
          <p:cNvPr id="4" name="Slide Number Placeholder 3"/>
          <p:cNvSpPr>
            <a:spLocks noGrp="1"/>
          </p:cNvSpPr>
          <p:nvPr>
            <p:ph type="sldNum" sz="quarter" idx="10"/>
          </p:nvPr>
        </p:nvSpPr>
        <p:spPr/>
        <p:txBody>
          <a:bodyPr/>
          <a:lstStyle/>
          <a:p>
            <a:fld id="{9BA690B9-22AA-4ACC-8FA6-C653263F7839}" type="slidenum">
              <a:rPr lang="en-US" smtClean="0"/>
              <a:t>6</a:t>
            </a:fld>
            <a:endParaRPr lang="en-US"/>
          </a:p>
        </p:txBody>
      </p:sp>
    </p:spTree>
    <p:extLst>
      <p:ext uri="{BB962C8B-B14F-4D97-AF65-F5344CB8AC3E}">
        <p14:creationId xmlns:p14="http://schemas.microsoft.com/office/powerpoint/2010/main" val="470451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a:hlinkClick r:id="rId3"/>
              </a:rPr>
              <a:t>https://www.psychologytoday.com/us/blog/close-encounters/201812/why-do-we-people-who-are-similar-us</a:t>
            </a:r>
            <a:endParaRPr lang="en-US" dirty="0"/>
          </a:p>
          <a:p>
            <a:endParaRPr lang="en-US" dirty="0"/>
          </a:p>
          <a:p>
            <a:r>
              <a:rPr lang="en-US" dirty="0"/>
              <a:t>As people and as potential employers, we tend to have a preference for people who are similar to us, at least upon first meeting. As candidates for a job or internships, cover letters and resumes are often the first meeting. Students need to demonstrate that they have things in common with the organization – skills, values, mission, interests. </a:t>
            </a:r>
          </a:p>
          <a:p>
            <a:endParaRPr lang="en-US" dirty="0"/>
          </a:p>
          <a:p>
            <a:r>
              <a:rPr lang="en-US" dirty="0"/>
              <a:t>Reflect back on where their reasons for choosing WCU or their major reflect these ideas – or ask them to look for examples of this. </a:t>
            </a:r>
          </a:p>
          <a:p>
            <a:endParaRPr lang="en-US" dirty="0"/>
          </a:p>
          <a:p>
            <a:r>
              <a:rPr lang="en-US" dirty="0"/>
              <a:t>Ask students if they were reading application essays potential new Catamounts, would they prefer the essay to be all about the candidate, all about WCU, or a blend?</a:t>
            </a:r>
          </a:p>
        </p:txBody>
      </p:sp>
      <p:sp>
        <p:nvSpPr>
          <p:cNvPr id="4" name="Slide Number Placeholder 3"/>
          <p:cNvSpPr>
            <a:spLocks noGrp="1"/>
          </p:cNvSpPr>
          <p:nvPr>
            <p:ph type="sldNum" sz="quarter" idx="10"/>
          </p:nvPr>
        </p:nvSpPr>
        <p:spPr/>
        <p:txBody>
          <a:bodyPr/>
          <a:lstStyle/>
          <a:p>
            <a:fld id="{9BA690B9-22AA-4ACC-8FA6-C653263F7839}" type="slidenum">
              <a:rPr lang="en-US" smtClean="0"/>
              <a:t>7</a:t>
            </a:fld>
            <a:endParaRPr lang="en-US"/>
          </a:p>
        </p:txBody>
      </p:sp>
    </p:spTree>
    <p:extLst>
      <p:ext uri="{BB962C8B-B14F-4D97-AF65-F5344CB8AC3E}">
        <p14:creationId xmlns:p14="http://schemas.microsoft.com/office/powerpoint/2010/main" val="4018412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arenR"/>
            </a:pPr>
            <a:r>
              <a:rPr lang="en-US" dirty="0"/>
              <a:t>Notice how the website is written, read the company’s mission statement and about page, and look for social media accounts or blog. Look for tone, key words, areas of emphasis, etc. Note the organization’s tone and see if they focus on being cutting-edge, innovated, competitive, community focused, philanthropic, nerdy, passionate, etc. Students could share a story to connect to this culture/value. </a:t>
            </a:r>
          </a:p>
          <a:p>
            <a:pPr marL="228600" indent="-228600">
              <a:buAutoNum type="alphaUcParenR"/>
            </a:pPr>
            <a:r>
              <a:rPr lang="en-US" dirty="0"/>
              <a:t>Students may have a personal experience with the company or this might be from research they’ve conducted and found that the organization has won awards or received recognition from their industry or clients/customers. </a:t>
            </a:r>
          </a:p>
          <a:p>
            <a:pPr marL="228600" indent="-228600">
              <a:buAutoNum type="alphaUcParenR"/>
            </a:pPr>
            <a:r>
              <a:rPr lang="en-US" dirty="0"/>
              <a:t>Instead of showing a connection to the culture, they might show a shared understanding of the importance of the work the organization does. For example, many people at WCU refer to Chancellor Belcher’s phrase “we are in the business of changing lives” and Chancellor Brown has continued to emphasize that as a regional, public university we are particularly poised to change lives in our communities. If applying to WCU, candidates could speak to the importance of higher education and it’s ability to change lives. </a:t>
            </a:r>
          </a:p>
          <a:p>
            <a:pPr marL="228600" indent="-228600">
              <a:buAutoNum type="alphaUcParen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Reflect back on where their reasons for choosing WCU or their major reflect these ideas – or ask them to look for examples of this. </a:t>
            </a:r>
          </a:p>
          <a:p>
            <a:pPr marL="0" indent="0">
              <a:buNone/>
            </a:pPr>
            <a:endParaRPr lang="en-US" dirty="0"/>
          </a:p>
        </p:txBody>
      </p:sp>
      <p:sp>
        <p:nvSpPr>
          <p:cNvPr id="4" name="Slide Number Placeholder 3"/>
          <p:cNvSpPr>
            <a:spLocks noGrp="1"/>
          </p:cNvSpPr>
          <p:nvPr>
            <p:ph type="sldNum" sz="quarter" idx="10"/>
          </p:nvPr>
        </p:nvSpPr>
        <p:spPr/>
        <p:txBody>
          <a:bodyPr/>
          <a:lstStyle/>
          <a:p>
            <a:fld id="{9BA690B9-22AA-4ACC-8FA6-C653263F7839}" type="slidenum">
              <a:rPr lang="en-US" smtClean="0"/>
              <a:t>8</a:t>
            </a:fld>
            <a:endParaRPr lang="en-US"/>
          </a:p>
        </p:txBody>
      </p:sp>
    </p:spTree>
    <p:extLst>
      <p:ext uri="{BB962C8B-B14F-4D97-AF65-F5344CB8AC3E}">
        <p14:creationId xmlns:p14="http://schemas.microsoft.com/office/powerpoint/2010/main" val="47420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business formatting – many students have not used this previously so it’s good to show and walk through in detail.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This is a very traditional format. Styles can differ based on career field or company. When it doubt, we encourage students to be more formal and traditional in their presentation and only use something more creative if they know it is a good fit for the organization. If you are working with students in a particular academic discipline or industry, and know that a different style is preferred, please update this slide or point out the distinctions. For example, less traditional/formal organizations and creative companies often like to see a branded header that matches the resume. Some industries prefer a bullet pointed letter that makes a quick connection between skills and experiences sought and the candidates.</a:t>
            </a:r>
            <a:br>
              <a:rPr lang="en-US" dirty="0"/>
            </a:br>
            <a:r>
              <a:rPr lang="en-US" dirty="0"/>
              <a:t> </a:t>
            </a:r>
          </a:p>
        </p:txBody>
      </p:sp>
      <p:sp>
        <p:nvSpPr>
          <p:cNvPr id="4" name="Slide Number Placeholder 3"/>
          <p:cNvSpPr>
            <a:spLocks noGrp="1"/>
          </p:cNvSpPr>
          <p:nvPr>
            <p:ph type="sldNum" sz="quarter" idx="10"/>
          </p:nvPr>
        </p:nvSpPr>
        <p:spPr/>
        <p:txBody>
          <a:bodyPr/>
          <a:lstStyle/>
          <a:p>
            <a:fld id="{9BA690B9-22AA-4ACC-8FA6-C653263F7839}" type="slidenum">
              <a:rPr lang="en-US" smtClean="0"/>
              <a:t>10</a:t>
            </a:fld>
            <a:endParaRPr lang="en-US"/>
          </a:p>
        </p:txBody>
      </p:sp>
    </p:spTree>
    <p:extLst>
      <p:ext uri="{BB962C8B-B14F-4D97-AF65-F5344CB8AC3E}">
        <p14:creationId xmlns:p14="http://schemas.microsoft.com/office/powerpoint/2010/main" val="4213698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students can choose to use this style header for their contact information OR they could use the same header as their resume.</a:t>
            </a:r>
          </a:p>
          <a:p>
            <a:endParaRPr lang="en-US" dirty="0"/>
          </a:p>
          <a:p>
            <a:r>
              <a:rPr lang="en-US" dirty="0"/>
              <a:t>Students are encouraged to find a name to address the letter to if at all possible. They can look at the company staff paged, use LinkedIn, google, etc. Doing this research is a great way to demonstrate their willingness to do a little extra when needed. If they can’t find a name, they can leave it blank and simply use the name of the organization and the mailing address (more on this in the video on slide 13).</a:t>
            </a:r>
          </a:p>
        </p:txBody>
      </p:sp>
      <p:sp>
        <p:nvSpPr>
          <p:cNvPr id="4" name="Slide Number Placeholder 3"/>
          <p:cNvSpPr>
            <a:spLocks noGrp="1"/>
          </p:cNvSpPr>
          <p:nvPr>
            <p:ph type="sldNum" sz="quarter" idx="10"/>
          </p:nvPr>
        </p:nvSpPr>
        <p:spPr/>
        <p:txBody>
          <a:bodyPr/>
          <a:lstStyle/>
          <a:p>
            <a:fld id="{9BA690B9-22AA-4ACC-8FA6-C653263F7839}" type="slidenum">
              <a:rPr lang="en-US" smtClean="0"/>
              <a:t>11</a:t>
            </a:fld>
            <a:endParaRPr lang="en-US"/>
          </a:p>
        </p:txBody>
      </p:sp>
    </p:spTree>
    <p:extLst>
      <p:ext uri="{BB962C8B-B14F-4D97-AF65-F5344CB8AC3E}">
        <p14:creationId xmlns:p14="http://schemas.microsoft.com/office/powerpoint/2010/main" val="3703015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203B3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7200" b="0" i="0">
                <a:solidFill>
                  <a:srgbClr val="203B3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1" i="0">
                <a:solidFill>
                  <a:srgbClr val="203B3B"/>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03B3B"/>
                </a:solidFill>
                <a:latin typeface="Arial"/>
                <a:cs typeface="Arial"/>
              </a:defRPr>
            </a:lvl1pPr>
          </a:lstStyle>
          <a:p>
            <a:endParaRPr/>
          </a:p>
        </p:txBody>
      </p:sp>
      <p:sp>
        <p:nvSpPr>
          <p:cNvPr id="3" name="Holder 3"/>
          <p:cNvSpPr>
            <a:spLocks noGrp="1"/>
          </p:cNvSpPr>
          <p:nvPr>
            <p:ph sz="half" idx="2"/>
          </p:nvPr>
        </p:nvSpPr>
        <p:spPr>
          <a:xfrm>
            <a:off x="3476406" y="3326338"/>
            <a:ext cx="5096509" cy="5257165"/>
          </a:xfrm>
          <a:prstGeom prst="rect">
            <a:avLst/>
          </a:prstGeom>
        </p:spPr>
        <p:txBody>
          <a:bodyPr wrap="square" lIns="0" tIns="0" rIns="0" bIns="0">
            <a:spAutoFit/>
          </a:bodyPr>
          <a:lstStyle>
            <a:lvl1pPr>
              <a:defRPr sz="3600" b="0" i="0">
                <a:solidFill>
                  <a:srgbClr val="D08B03"/>
                </a:solidFill>
                <a:latin typeface="Arial"/>
                <a:cs typeface="Arial"/>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7/28/2020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286750" y="0"/>
            <a:ext cx="10001250" cy="10287000"/>
          </a:xfrm>
          <a:custGeom>
            <a:avLst/>
            <a:gdLst/>
            <a:ahLst/>
            <a:cxnLst/>
            <a:rect l="l" t="t" r="r" b="b"/>
            <a:pathLst>
              <a:path w="10001250" h="10287000">
                <a:moveTo>
                  <a:pt x="0" y="10287000"/>
                </a:moveTo>
                <a:lnTo>
                  <a:pt x="10001249" y="10287000"/>
                </a:lnTo>
                <a:lnTo>
                  <a:pt x="10001249" y="0"/>
                </a:lnTo>
                <a:lnTo>
                  <a:pt x="0" y="0"/>
                </a:lnTo>
                <a:lnTo>
                  <a:pt x="0" y="10287000"/>
                </a:lnTo>
                <a:close/>
              </a:path>
            </a:pathLst>
          </a:custGeom>
          <a:solidFill>
            <a:srgbClr val="F5E8E1"/>
          </a:solidFill>
        </p:spPr>
        <p:txBody>
          <a:bodyPr wrap="square" lIns="0" tIns="0" rIns="0" bIns="0" rtlCol="0"/>
          <a:lstStyle/>
          <a:p>
            <a:endParaRPr/>
          </a:p>
        </p:txBody>
      </p:sp>
      <p:sp>
        <p:nvSpPr>
          <p:cNvPr id="17" name="bg object 17"/>
          <p:cNvSpPr/>
          <p:nvPr/>
        </p:nvSpPr>
        <p:spPr>
          <a:xfrm>
            <a:off x="0" y="0"/>
            <a:ext cx="8286750" cy="10287000"/>
          </a:xfrm>
          <a:custGeom>
            <a:avLst/>
            <a:gdLst/>
            <a:ahLst/>
            <a:cxnLst/>
            <a:rect l="l" t="t" r="r" b="b"/>
            <a:pathLst>
              <a:path w="8286750" h="10287000">
                <a:moveTo>
                  <a:pt x="0" y="10287000"/>
                </a:moveTo>
                <a:lnTo>
                  <a:pt x="0" y="0"/>
                </a:lnTo>
                <a:lnTo>
                  <a:pt x="8286750" y="0"/>
                </a:lnTo>
                <a:lnTo>
                  <a:pt x="8286750" y="10287000"/>
                </a:lnTo>
                <a:lnTo>
                  <a:pt x="0" y="10287000"/>
                </a:lnTo>
                <a:close/>
              </a:path>
            </a:pathLst>
          </a:custGeom>
          <a:solidFill>
            <a:srgbClr val="D08B03"/>
          </a:solidFill>
        </p:spPr>
        <p:txBody>
          <a:bodyPr wrap="square" lIns="0" tIns="0" rIns="0" bIns="0" rtlCol="0"/>
          <a:lstStyle/>
          <a:p>
            <a:endParaRPr/>
          </a:p>
        </p:txBody>
      </p:sp>
      <p:sp>
        <p:nvSpPr>
          <p:cNvPr id="18" name="bg object 18"/>
          <p:cNvSpPr/>
          <p:nvPr/>
        </p:nvSpPr>
        <p:spPr>
          <a:xfrm>
            <a:off x="1028700" y="1071719"/>
            <a:ext cx="9258300" cy="8229600"/>
          </a:xfrm>
          <a:custGeom>
            <a:avLst/>
            <a:gdLst/>
            <a:ahLst/>
            <a:cxnLst/>
            <a:rect l="l" t="t" r="r" b="b"/>
            <a:pathLst>
              <a:path w="9258300" h="8229600">
                <a:moveTo>
                  <a:pt x="9258300" y="8229600"/>
                </a:moveTo>
                <a:lnTo>
                  <a:pt x="0" y="8229600"/>
                </a:lnTo>
                <a:lnTo>
                  <a:pt x="0" y="0"/>
                </a:lnTo>
                <a:lnTo>
                  <a:pt x="9258300" y="0"/>
                </a:lnTo>
                <a:lnTo>
                  <a:pt x="9258300" y="8229600"/>
                </a:lnTo>
                <a:close/>
              </a:path>
            </a:pathLst>
          </a:custGeom>
          <a:solidFill>
            <a:srgbClr val="203B3B"/>
          </a:solidFill>
        </p:spPr>
        <p:txBody>
          <a:bodyPr wrap="square" lIns="0" tIns="0" rIns="0" bIns="0" rtlCol="0"/>
          <a:lstStyle/>
          <a:p>
            <a:endParaRPr/>
          </a:p>
        </p:txBody>
      </p:sp>
      <p:sp>
        <p:nvSpPr>
          <p:cNvPr id="19" name="bg object 19"/>
          <p:cNvSpPr/>
          <p:nvPr/>
        </p:nvSpPr>
        <p:spPr>
          <a:xfrm>
            <a:off x="2008839" y="1917344"/>
            <a:ext cx="7553309" cy="6448397"/>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7200" b="0" i="0">
                <a:solidFill>
                  <a:srgbClr val="203B3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7/28/2020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5E8E1"/>
          </a:solidFill>
        </p:spPr>
        <p:txBody>
          <a:bodyPr wrap="square" lIns="0" tIns="0" rIns="0" bIns="0" rtlCol="0"/>
          <a:lstStyle/>
          <a:p>
            <a:endParaRPr/>
          </a:p>
        </p:txBody>
      </p:sp>
      <p:sp>
        <p:nvSpPr>
          <p:cNvPr id="17" name="bg object 17"/>
          <p:cNvSpPr/>
          <p:nvPr/>
        </p:nvSpPr>
        <p:spPr>
          <a:xfrm>
            <a:off x="1028700" y="1028699"/>
            <a:ext cx="16230600" cy="8229600"/>
          </a:xfrm>
          <a:custGeom>
            <a:avLst/>
            <a:gdLst/>
            <a:ahLst/>
            <a:cxnLst/>
            <a:rect l="l" t="t" r="r" b="b"/>
            <a:pathLst>
              <a:path w="16230600" h="8229600">
                <a:moveTo>
                  <a:pt x="16230600" y="8229600"/>
                </a:moveTo>
                <a:lnTo>
                  <a:pt x="0" y="8229600"/>
                </a:lnTo>
                <a:lnTo>
                  <a:pt x="0" y="0"/>
                </a:lnTo>
                <a:lnTo>
                  <a:pt x="16230600" y="0"/>
                </a:lnTo>
                <a:lnTo>
                  <a:pt x="16230600" y="8229600"/>
                </a:lnTo>
                <a:close/>
              </a:path>
            </a:pathLst>
          </a:custGeom>
          <a:solidFill>
            <a:srgbClr val="D08B03"/>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7/28/2020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138773" y="1745615"/>
            <a:ext cx="4010452" cy="1122680"/>
          </a:xfrm>
          <a:prstGeom prst="rect">
            <a:avLst/>
          </a:prstGeom>
        </p:spPr>
        <p:txBody>
          <a:bodyPr wrap="square" lIns="0" tIns="0" rIns="0" bIns="0">
            <a:spAutoFit/>
          </a:bodyPr>
          <a:lstStyle>
            <a:lvl1pPr>
              <a:defRPr sz="7200" b="0" i="0">
                <a:solidFill>
                  <a:srgbClr val="203B3B"/>
                </a:solidFill>
                <a:latin typeface="Arial"/>
                <a:cs typeface="Arial"/>
              </a:defRPr>
            </a:lvl1pPr>
          </a:lstStyle>
          <a:p>
            <a:endParaRPr/>
          </a:p>
        </p:txBody>
      </p:sp>
      <p:sp>
        <p:nvSpPr>
          <p:cNvPr id="3" name="Holder 3"/>
          <p:cNvSpPr>
            <a:spLocks noGrp="1"/>
          </p:cNvSpPr>
          <p:nvPr>
            <p:ph type="body" idx="1"/>
          </p:nvPr>
        </p:nvSpPr>
        <p:spPr>
          <a:xfrm>
            <a:off x="2934544" y="4394327"/>
            <a:ext cx="12419330" cy="3928745"/>
          </a:xfrm>
          <a:prstGeom prst="rect">
            <a:avLst/>
          </a:prstGeom>
        </p:spPr>
        <p:txBody>
          <a:bodyPr wrap="square" lIns="0" tIns="0" rIns="0" bIns="0">
            <a:spAutoFit/>
          </a:bodyPr>
          <a:lstStyle>
            <a:lvl1pPr>
              <a:defRPr sz="2800" b="1" i="0">
                <a:solidFill>
                  <a:srgbClr val="203B3B"/>
                </a:solidFill>
                <a:latin typeface="Arial"/>
                <a:cs typeface="Arial"/>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7/28/2020</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ideo" Target="https://www.youtube.com/embed/KwYzM1Xpm1Y" TargetMode="Externa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www.wcu.edu/WebFiles/%20%20Professional_Handbook_2018.p%20%20df"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8650" y="609599"/>
            <a:ext cx="17030700" cy="9067800"/>
          </a:xfrm>
          <a:custGeom>
            <a:avLst/>
            <a:gdLst/>
            <a:ahLst/>
            <a:cxnLst/>
            <a:rect l="l" t="t" r="r" b="b"/>
            <a:pathLst>
              <a:path w="17030700" h="9067800">
                <a:moveTo>
                  <a:pt x="17030700" y="9067800"/>
                </a:moveTo>
                <a:lnTo>
                  <a:pt x="0" y="9067800"/>
                </a:lnTo>
                <a:lnTo>
                  <a:pt x="0" y="0"/>
                </a:lnTo>
                <a:lnTo>
                  <a:pt x="17030700" y="0"/>
                </a:lnTo>
                <a:lnTo>
                  <a:pt x="17030700" y="9067800"/>
                </a:lnTo>
                <a:close/>
              </a:path>
            </a:pathLst>
          </a:custGeom>
          <a:solidFill>
            <a:srgbClr val="F5E8E1"/>
          </a:solidFill>
        </p:spPr>
        <p:txBody>
          <a:bodyPr wrap="square" lIns="0" tIns="0" rIns="0" bIns="0" rtlCol="0"/>
          <a:lstStyle/>
          <a:p>
            <a:endParaRPr/>
          </a:p>
        </p:txBody>
      </p:sp>
      <p:sp>
        <p:nvSpPr>
          <p:cNvPr id="4" name="object 4"/>
          <p:cNvSpPr txBox="1">
            <a:spLocks noGrp="1"/>
          </p:cNvSpPr>
          <p:nvPr>
            <p:ph type="body" idx="1"/>
          </p:nvPr>
        </p:nvSpPr>
        <p:spPr>
          <a:xfrm>
            <a:off x="1824647" y="4473840"/>
            <a:ext cx="14210874" cy="3250249"/>
          </a:xfrm>
          <a:prstGeom prst="rect">
            <a:avLst/>
          </a:prstGeom>
        </p:spPr>
        <p:txBody>
          <a:bodyPr vert="horz" wrap="square" lIns="0" tIns="59055" rIns="0" bIns="0" rtlCol="0">
            <a:spAutoFit/>
          </a:bodyPr>
          <a:lstStyle/>
          <a:p>
            <a:pPr marL="12065" marR="5080" algn="ctr">
              <a:lnSpc>
                <a:spcPct val="74700"/>
              </a:lnSpc>
              <a:spcBef>
                <a:spcPts val="4170"/>
              </a:spcBef>
            </a:pPr>
            <a:r>
              <a:rPr sz="9600" b="0" dirty="0">
                <a:solidFill>
                  <a:srgbClr val="D08B03"/>
                </a:solidFill>
                <a:latin typeface="Book Antiqua" panose="02040602050305030304" pitchFamily="18" charset="0"/>
              </a:rPr>
              <a:t>WRITING THE PERFECT COVER LETTER</a:t>
            </a:r>
            <a:endParaRPr sz="9600" dirty="0">
              <a:latin typeface="Book Antiqua" panose="02040602050305030304" pitchFamily="18" charset="0"/>
            </a:endParaRPr>
          </a:p>
          <a:p>
            <a:pPr algn="ctr">
              <a:lnSpc>
                <a:spcPct val="100000"/>
              </a:lnSpc>
              <a:spcBef>
                <a:spcPts val="2750"/>
              </a:spcBef>
            </a:pPr>
            <a:r>
              <a:rPr lang="en-US" sz="4000" b="0" spc="50" dirty="0">
                <a:latin typeface="Franklin Gothic Medium" panose="020B0603020102020204" pitchFamily="34" charset="0"/>
              </a:rPr>
              <a:t>From the Center for Career and Professional Development</a:t>
            </a:r>
            <a:endParaRPr sz="4000" dirty="0">
              <a:latin typeface="Franklin Gothic Medium" panose="020B0603020102020204" pitchFamily="34" charset="0"/>
            </a:endParaRPr>
          </a:p>
        </p:txBody>
      </p:sp>
      <p:grpSp>
        <p:nvGrpSpPr>
          <p:cNvPr id="5" name="object 5"/>
          <p:cNvGrpSpPr/>
          <p:nvPr/>
        </p:nvGrpSpPr>
        <p:grpSpPr>
          <a:xfrm>
            <a:off x="8324850" y="1925256"/>
            <a:ext cx="1638300" cy="1638300"/>
            <a:chOff x="8324850" y="1925256"/>
            <a:chExt cx="1638300" cy="1638300"/>
          </a:xfrm>
        </p:grpSpPr>
        <p:sp>
          <p:nvSpPr>
            <p:cNvPr id="6" name="object 6"/>
            <p:cNvSpPr/>
            <p:nvPr/>
          </p:nvSpPr>
          <p:spPr>
            <a:xfrm>
              <a:off x="8324850" y="1925256"/>
              <a:ext cx="1638300" cy="1638300"/>
            </a:xfrm>
            <a:custGeom>
              <a:avLst/>
              <a:gdLst/>
              <a:ahLst/>
              <a:cxnLst/>
              <a:rect l="l" t="t" r="r" b="b"/>
              <a:pathLst>
                <a:path w="1638300" h="1638300">
                  <a:moveTo>
                    <a:pt x="819149" y="1638299"/>
                  </a:moveTo>
                  <a:lnTo>
                    <a:pt x="778955" y="1637313"/>
                  </a:lnTo>
                  <a:lnTo>
                    <a:pt x="738860" y="1634354"/>
                  </a:lnTo>
                  <a:lnTo>
                    <a:pt x="698954" y="1629433"/>
                  </a:lnTo>
                  <a:lnTo>
                    <a:pt x="659340" y="1622559"/>
                  </a:lnTo>
                  <a:lnTo>
                    <a:pt x="620112" y="1613751"/>
                  </a:lnTo>
                  <a:lnTo>
                    <a:pt x="581363" y="1603027"/>
                  </a:lnTo>
                  <a:lnTo>
                    <a:pt x="543188" y="1590415"/>
                  </a:lnTo>
                  <a:lnTo>
                    <a:pt x="505674" y="1575946"/>
                  </a:lnTo>
                  <a:lnTo>
                    <a:pt x="468917" y="1559651"/>
                  </a:lnTo>
                  <a:lnTo>
                    <a:pt x="433005" y="1541574"/>
                  </a:lnTo>
                  <a:lnTo>
                    <a:pt x="398021" y="1521757"/>
                  </a:lnTo>
                  <a:lnTo>
                    <a:pt x="364053" y="1500246"/>
                  </a:lnTo>
                  <a:lnTo>
                    <a:pt x="331182" y="1477097"/>
                  </a:lnTo>
                  <a:lnTo>
                    <a:pt x="299486" y="1452362"/>
                  </a:lnTo>
                  <a:lnTo>
                    <a:pt x="269042" y="1426100"/>
                  </a:lnTo>
                  <a:lnTo>
                    <a:pt x="239923" y="1398377"/>
                  </a:lnTo>
                  <a:lnTo>
                    <a:pt x="212199" y="1369258"/>
                  </a:lnTo>
                  <a:lnTo>
                    <a:pt x="185938" y="1338812"/>
                  </a:lnTo>
                  <a:lnTo>
                    <a:pt x="161202" y="1307117"/>
                  </a:lnTo>
                  <a:lnTo>
                    <a:pt x="138051" y="1274246"/>
                  </a:lnTo>
                  <a:lnTo>
                    <a:pt x="116541" y="1240278"/>
                  </a:lnTo>
                  <a:lnTo>
                    <a:pt x="96724" y="1205293"/>
                  </a:lnTo>
                  <a:lnTo>
                    <a:pt x="78647" y="1169382"/>
                  </a:lnTo>
                  <a:lnTo>
                    <a:pt x="62354" y="1132625"/>
                  </a:lnTo>
                  <a:lnTo>
                    <a:pt x="47884" y="1095111"/>
                  </a:lnTo>
                  <a:lnTo>
                    <a:pt x="35272" y="1056936"/>
                  </a:lnTo>
                  <a:lnTo>
                    <a:pt x="24548" y="1018187"/>
                  </a:lnTo>
                  <a:lnTo>
                    <a:pt x="15739" y="978959"/>
                  </a:lnTo>
                  <a:lnTo>
                    <a:pt x="8866" y="939345"/>
                  </a:lnTo>
                  <a:lnTo>
                    <a:pt x="3944" y="899439"/>
                  </a:lnTo>
                  <a:lnTo>
                    <a:pt x="986" y="859344"/>
                  </a:lnTo>
                  <a:lnTo>
                    <a:pt x="0" y="819149"/>
                  </a:lnTo>
                  <a:lnTo>
                    <a:pt x="61" y="809097"/>
                  </a:lnTo>
                  <a:lnTo>
                    <a:pt x="1541" y="768918"/>
                  </a:lnTo>
                  <a:lnTo>
                    <a:pt x="4991" y="728861"/>
                  </a:lnTo>
                  <a:lnTo>
                    <a:pt x="10402" y="689019"/>
                  </a:lnTo>
                  <a:lnTo>
                    <a:pt x="17761" y="649494"/>
                  </a:lnTo>
                  <a:lnTo>
                    <a:pt x="27051" y="610375"/>
                  </a:lnTo>
                  <a:lnTo>
                    <a:pt x="38249" y="571762"/>
                  </a:lnTo>
                  <a:lnTo>
                    <a:pt x="51328" y="533742"/>
                  </a:lnTo>
                  <a:lnTo>
                    <a:pt x="66258" y="496410"/>
                  </a:lnTo>
                  <a:lnTo>
                    <a:pt x="83001" y="459856"/>
                  </a:lnTo>
                  <a:lnTo>
                    <a:pt x="101517" y="424168"/>
                  </a:lnTo>
                  <a:lnTo>
                    <a:pt x="121762" y="389431"/>
                  </a:lnTo>
                  <a:lnTo>
                    <a:pt x="143688" y="355729"/>
                  </a:lnTo>
                  <a:lnTo>
                    <a:pt x="167240" y="323144"/>
                  </a:lnTo>
                  <a:lnTo>
                    <a:pt x="192363" y="291754"/>
                  </a:lnTo>
                  <a:lnTo>
                    <a:pt x="218996" y="261635"/>
                  </a:lnTo>
                  <a:lnTo>
                    <a:pt x="247075" y="232858"/>
                  </a:lnTo>
                  <a:lnTo>
                    <a:pt x="276532" y="205494"/>
                  </a:lnTo>
                  <a:lnTo>
                    <a:pt x="307296" y="179608"/>
                  </a:lnTo>
                  <a:lnTo>
                    <a:pt x="339293" y="155263"/>
                  </a:lnTo>
                  <a:lnTo>
                    <a:pt x="372446" y="132517"/>
                  </a:lnTo>
                  <a:lnTo>
                    <a:pt x="406676" y="111426"/>
                  </a:lnTo>
                  <a:lnTo>
                    <a:pt x="441900" y="92039"/>
                  </a:lnTo>
                  <a:lnTo>
                    <a:pt x="478032" y="74404"/>
                  </a:lnTo>
                  <a:lnTo>
                    <a:pt x="514985" y="58563"/>
                  </a:lnTo>
                  <a:lnTo>
                    <a:pt x="552673" y="44555"/>
                  </a:lnTo>
                  <a:lnTo>
                    <a:pt x="591001" y="32413"/>
                  </a:lnTo>
                  <a:lnTo>
                    <a:pt x="629879" y="22166"/>
                  </a:lnTo>
                  <a:lnTo>
                    <a:pt x="669212" y="13838"/>
                  </a:lnTo>
                  <a:lnTo>
                    <a:pt x="708909" y="7451"/>
                  </a:lnTo>
                  <a:lnTo>
                    <a:pt x="748869" y="3020"/>
                  </a:lnTo>
                  <a:lnTo>
                    <a:pt x="789000" y="555"/>
                  </a:lnTo>
                  <a:lnTo>
                    <a:pt x="819149" y="0"/>
                  </a:lnTo>
                  <a:lnTo>
                    <a:pt x="829202" y="61"/>
                  </a:lnTo>
                  <a:lnTo>
                    <a:pt x="869381" y="1541"/>
                  </a:lnTo>
                  <a:lnTo>
                    <a:pt x="909438" y="4991"/>
                  </a:lnTo>
                  <a:lnTo>
                    <a:pt x="949280" y="10402"/>
                  </a:lnTo>
                  <a:lnTo>
                    <a:pt x="988805" y="17761"/>
                  </a:lnTo>
                  <a:lnTo>
                    <a:pt x="1027924" y="27051"/>
                  </a:lnTo>
                  <a:lnTo>
                    <a:pt x="1066537" y="38249"/>
                  </a:lnTo>
                  <a:lnTo>
                    <a:pt x="1104557" y="51328"/>
                  </a:lnTo>
                  <a:lnTo>
                    <a:pt x="1141889" y="66258"/>
                  </a:lnTo>
                  <a:lnTo>
                    <a:pt x="1178442" y="83001"/>
                  </a:lnTo>
                  <a:lnTo>
                    <a:pt x="1214130" y="101517"/>
                  </a:lnTo>
                  <a:lnTo>
                    <a:pt x="1248868" y="121762"/>
                  </a:lnTo>
                  <a:lnTo>
                    <a:pt x="1282569" y="143688"/>
                  </a:lnTo>
                  <a:lnTo>
                    <a:pt x="1315155" y="167240"/>
                  </a:lnTo>
                  <a:lnTo>
                    <a:pt x="1346544" y="192363"/>
                  </a:lnTo>
                  <a:lnTo>
                    <a:pt x="1376664" y="218996"/>
                  </a:lnTo>
                  <a:lnTo>
                    <a:pt x="1405442" y="247075"/>
                  </a:lnTo>
                  <a:lnTo>
                    <a:pt x="1432805" y="276532"/>
                  </a:lnTo>
                  <a:lnTo>
                    <a:pt x="1458691" y="307296"/>
                  </a:lnTo>
                  <a:lnTo>
                    <a:pt x="1483036" y="339293"/>
                  </a:lnTo>
                  <a:lnTo>
                    <a:pt x="1505781" y="372446"/>
                  </a:lnTo>
                  <a:lnTo>
                    <a:pt x="1526872" y="406676"/>
                  </a:lnTo>
                  <a:lnTo>
                    <a:pt x="1546259" y="441900"/>
                  </a:lnTo>
                  <a:lnTo>
                    <a:pt x="1563895" y="478032"/>
                  </a:lnTo>
                  <a:lnTo>
                    <a:pt x="1579735" y="514985"/>
                  </a:lnTo>
                  <a:lnTo>
                    <a:pt x="1593743" y="552673"/>
                  </a:lnTo>
                  <a:lnTo>
                    <a:pt x="1605887" y="591001"/>
                  </a:lnTo>
                  <a:lnTo>
                    <a:pt x="1616134" y="629879"/>
                  </a:lnTo>
                  <a:lnTo>
                    <a:pt x="1624459" y="669212"/>
                  </a:lnTo>
                  <a:lnTo>
                    <a:pt x="1630847" y="708909"/>
                  </a:lnTo>
                  <a:lnTo>
                    <a:pt x="1635278" y="748869"/>
                  </a:lnTo>
                  <a:lnTo>
                    <a:pt x="1637745" y="789000"/>
                  </a:lnTo>
                  <a:lnTo>
                    <a:pt x="1638299" y="819149"/>
                  </a:lnTo>
                  <a:lnTo>
                    <a:pt x="1638238" y="829202"/>
                  </a:lnTo>
                  <a:lnTo>
                    <a:pt x="1636758" y="869381"/>
                  </a:lnTo>
                  <a:lnTo>
                    <a:pt x="1633308" y="909438"/>
                  </a:lnTo>
                  <a:lnTo>
                    <a:pt x="1627897" y="949280"/>
                  </a:lnTo>
                  <a:lnTo>
                    <a:pt x="1620537" y="988805"/>
                  </a:lnTo>
                  <a:lnTo>
                    <a:pt x="1611249" y="1027924"/>
                  </a:lnTo>
                  <a:lnTo>
                    <a:pt x="1600049" y="1066537"/>
                  </a:lnTo>
                  <a:lnTo>
                    <a:pt x="1586971" y="1104557"/>
                  </a:lnTo>
                  <a:lnTo>
                    <a:pt x="1572041" y="1141889"/>
                  </a:lnTo>
                  <a:lnTo>
                    <a:pt x="1555298" y="1178442"/>
                  </a:lnTo>
                  <a:lnTo>
                    <a:pt x="1536782" y="1214130"/>
                  </a:lnTo>
                  <a:lnTo>
                    <a:pt x="1516537" y="1248868"/>
                  </a:lnTo>
                  <a:lnTo>
                    <a:pt x="1494610" y="1282569"/>
                  </a:lnTo>
                  <a:lnTo>
                    <a:pt x="1471059" y="1315155"/>
                  </a:lnTo>
                  <a:lnTo>
                    <a:pt x="1445936" y="1346544"/>
                  </a:lnTo>
                  <a:lnTo>
                    <a:pt x="1419303" y="1376664"/>
                  </a:lnTo>
                  <a:lnTo>
                    <a:pt x="1391225" y="1405442"/>
                  </a:lnTo>
                  <a:lnTo>
                    <a:pt x="1361767" y="1432805"/>
                  </a:lnTo>
                  <a:lnTo>
                    <a:pt x="1331003" y="1458691"/>
                  </a:lnTo>
                  <a:lnTo>
                    <a:pt x="1299006" y="1483036"/>
                  </a:lnTo>
                  <a:lnTo>
                    <a:pt x="1265853" y="1505781"/>
                  </a:lnTo>
                  <a:lnTo>
                    <a:pt x="1231622" y="1526872"/>
                  </a:lnTo>
                  <a:lnTo>
                    <a:pt x="1196399" y="1546259"/>
                  </a:lnTo>
                  <a:lnTo>
                    <a:pt x="1160267" y="1563895"/>
                  </a:lnTo>
                  <a:lnTo>
                    <a:pt x="1123314" y="1579735"/>
                  </a:lnTo>
                  <a:lnTo>
                    <a:pt x="1085626" y="1593743"/>
                  </a:lnTo>
                  <a:lnTo>
                    <a:pt x="1047298" y="1605887"/>
                  </a:lnTo>
                  <a:lnTo>
                    <a:pt x="1008419" y="1616134"/>
                  </a:lnTo>
                  <a:lnTo>
                    <a:pt x="969087" y="1624459"/>
                  </a:lnTo>
                  <a:lnTo>
                    <a:pt x="929390" y="1630847"/>
                  </a:lnTo>
                  <a:lnTo>
                    <a:pt x="889430" y="1635278"/>
                  </a:lnTo>
                  <a:lnTo>
                    <a:pt x="849299" y="1637745"/>
                  </a:lnTo>
                  <a:lnTo>
                    <a:pt x="819149" y="1638299"/>
                  </a:lnTo>
                  <a:close/>
                </a:path>
              </a:pathLst>
            </a:custGeom>
            <a:solidFill>
              <a:srgbClr val="D08B03"/>
            </a:solidFill>
          </p:spPr>
          <p:txBody>
            <a:bodyPr wrap="square" lIns="0" tIns="0" rIns="0" bIns="0" rtlCol="0"/>
            <a:lstStyle/>
            <a:p>
              <a:endParaRPr/>
            </a:p>
          </p:txBody>
        </p:sp>
        <p:sp>
          <p:nvSpPr>
            <p:cNvPr id="7" name="object 7"/>
            <p:cNvSpPr/>
            <p:nvPr/>
          </p:nvSpPr>
          <p:spPr>
            <a:xfrm>
              <a:off x="8811931" y="2801612"/>
              <a:ext cx="236307" cy="23494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8960620" y="2379505"/>
              <a:ext cx="509270" cy="509905"/>
            </a:xfrm>
            <a:custGeom>
              <a:avLst/>
              <a:gdLst/>
              <a:ahLst/>
              <a:cxnLst/>
              <a:rect l="l" t="t" r="r" b="b"/>
              <a:pathLst>
                <a:path w="509270" h="509905">
                  <a:moveTo>
                    <a:pt x="109436" y="509651"/>
                  </a:moveTo>
                  <a:lnTo>
                    <a:pt x="0" y="400239"/>
                  </a:lnTo>
                  <a:lnTo>
                    <a:pt x="306466" y="93772"/>
                  </a:lnTo>
                  <a:lnTo>
                    <a:pt x="284549" y="71855"/>
                  </a:lnTo>
                  <a:lnTo>
                    <a:pt x="106464" y="249990"/>
                  </a:lnTo>
                  <a:lnTo>
                    <a:pt x="102502" y="251525"/>
                  </a:lnTo>
                  <a:lnTo>
                    <a:pt x="94577" y="251525"/>
                  </a:lnTo>
                  <a:lnTo>
                    <a:pt x="90615" y="249990"/>
                  </a:lnTo>
                  <a:lnTo>
                    <a:pt x="81551" y="240926"/>
                  </a:lnTo>
                  <a:lnTo>
                    <a:pt x="81551" y="231119"/>
                  </a:lnTo>
                  <a:lnTo>
                    <a:pt x="276550" y="36070"/>
                  </a:lnTo>
                  <a:lnTo>
                    <a:pt x="280488" y="34460"/>
                  </a:lnTo>
                  <a:lnTo>
                    <a:pt x="288710" y="34460"/>
                  </a:lnTo>
                  <a:lnTo>
                    <a:pt x="292623" y="36094"/>
                  </a:lnTo>
                  <a:lnTo>
                    <a:pt x="328359" y="71830"/>
                  </a:lnTo>
                  <a:lnTo>
                    <a:pt x="369989" y="30225"/>
                  </a:lnTo>
                  <a:lnTo>
                    <a:pt x="399797" y="9273"/>
                  </a:lnTo>
                  <a:lnTo>
                    <a:pt x="432991" y="0"/>
                  </a:lnTo>
                  <a:lnTo>
                    <a:pt x="465014" y="2873"/>
                  </a:lnTo>
                  <a:lnTo>
                    <a:pt x="491312" y="18363"/>
                  </a:lnTo>
                  <a:lnTo>
                    <a:pt x="506914" y="44908"/>
                  </a:lnTo>
                  <a:lnTo>
                    <a:pt x="509044" y="76582"/>
                  </a:lnTo>
                  <a:lnTo>
                    <a:pt x="498619" y="109477"/>
                  </a:lnTo>
                  <a:lnTo>
                    <a:pt x="476552" y="139686"/>
                  </a:lnTo>
                  <a:lnTo>
                    <a:pt x="432099" y="181316"/>
                  </a:lnTo>
                  <a:lnTo>
                    <a:pt x="433401" y="186482"/>
                  </a:lnTo>
                  <a:lnTo>
                    <a:pt x="435811" y="192300"/>
                  </a:lnTo>
                  <a:lnTo>
                    <a:pt x="437083" y="198117"/>
                  </a:lnTo>
                  <a:lnTo>
                    <a:pt x="434972" y="203233"/>
                  </a:lnTo>
                  <a:lnTo>
                    <a:pt x="428905" y="209276"/>
                  </a:lnTo>
                  <a:lnTo>
                    <a:pt x="421970" y="209276"/>
                  </a:lnTo>
                  <a:lnTo>
                    <a:pt x="415928" y="203233"/>
                  </a:lnTo>
                  <a:lnTo>
                    <a:pt x="109436" y="509651"/>
                  </a:lnTo>
                  <a:close/>
                </a:path>
              </a:pathLst>
            </a:custGeom>
            <a:solidFill>
              <a:srgbClr val="000000"/>
            </a:solidFill>
          </p:spPr>
          <p:txBody>
            <a:bodyPr wrap="square" lIns="0" tIns="0" rIns="0" bIns="0" rtlCol="0"/>
            <a:lstStyle/>
            <a:p>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D13924-DC7C-4339-B194-8A4EFFBF2A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161376" cy="10287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0117" y="960120"/>
            <a:ext cx="7213763" cy="836672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492C71F2-7657-4A22-BE4C-647EEDE915B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6643116"/>
            <a:ext cx="41148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8320542-13F8-4316-A842-297455C68331}"/>
              </a:ext>
            </a:extLst>
          </p:cNvPr>
          <p:cNvSpPr>
            <a:spLocks noGrp="1"/>
          </p:cNvSpPr>
          <p:nvPr>
            <p:ph type="title"/>
          </p:nvPr>
        </p:nvSpPr>
        <p:spPr>
          <a:xfrm>
            <a:off x="10131493" y="0"/>
            <a:ext cx="7345679" cy="10287000"/>
          </a:xfrm>
          <a:solidFill>
            <a:srgbClr val="203B3B"/>
          </a:solidFill>
        </p:spPr>
        <p:txBody>
          <a:bodyPr vert="horz" lIns="91440" tIns="45720" rIns="91440" bIns="45720" rtlCol="0" anchor="b">
            <a:normAutofit/>
          </a:bodyPr>
          <a:lstStyle/>
          <a:p>
            <a:pPr algn="l" rtl="0">
              <a:spcBef>
                <a:spcPct val="0"/>
              </a:spcBef>
            </a:pPr>
            <a:r>
              <a:rPr lang="en-US" sz="3000" kern="1200" dirty="0">
                <a:solidFill>
                  <a:schemeClr val="bg1"/>
                </a:solidFill>
                <a:latin typeface="Franklin Gothic Book" panose="020B0503020102020204" pitchFamily="34" charset="0"/>
                <a:cs typeface="+mj-cs"/>
              </a:rPr>
              <a:t>Your Name</a:t>
            </a:r>
            <a:br>
              <a:rPr lang="en-US" sz="3000" kern="1200" dirty="0">
                <a:solidFill>
                  <a:schemeClr val="bg1"/>
                </a:solidFill>
                <a:latin typeface="Franklin Gothic Book" panose="020B0503020102020204" pitchFamily="34" charset="0"/>
                <a:cs typeface="+mj-cs"/>
              </a:rPr>
            </a:br>
            <a:r>
              <a:rPr lang="en-US" sz="3000" kern="1200" dirty="0">
                <a:solidFill>
                  <a:schemeClr val="bg1"/>
                </a:solidFill>
                <a:latin typeface="Franklin Gothic Book" panose="020B0503020102020204" pitchFamily="34" charset="0"/>
                <a:cs typeface="+mj-cs"/>
              </a:rPr>
              <a:t>Your Address</a:t>
            </a:r>
            <a:br>
              <a:rPr lang="en-US" sz="3000" kern="1200" dirty="0">
                <a:solidFill>
                  <a:schemeClr val="bg1"/>
                </a:solidFill>
                <a:latin typeface="Franklin Gothic Book" panose="020B0503020102020204" pitchFamily="34" charset="0"/>
                <a:cs typeface="+mj-cs"/>
              </a:rPr>
            </a:br>
            <a:br>
              <a:rPr lang="en-US" sz="3000" kern="1200" dirty="0">
                <a:solidFill>
                  <a:schemeClr val="bg1"/>
                </a:solidFill>
                <a:latin typeface="Franklin Gothic Book" panose="020B0503020102020204" pitchFamily="34" charset="0"/>
                <a:cs typeface="+mj-cs"/>
              </a:rPr>
            </a:br>
            <a:r>
              <a:rPr lang="en-US" sz="3000" kern="1200" dirty="0">
                <a:solidFill>
                  <a:schemeClr val="bg1"/>
                </a:solidFill>
                <a:latin typeface="Franklin Gothic Book" panose="020B0503020102020204" pitchFamily="34" charset="0"/>
                <a:cs typeface="+mj-cs"/>
              </a:rPr>
              <a:t>Today’s Date</a:t>
            </a:r>
            <a:br>
              <a:rPr lang="en-US" sz="3000" kern="1200" dirty="0">
                <a:solidFill>
                  <a:schemeClr val="bg1"/>
                </a:solidFill>
                <a:latin typeface="Franklin Gothic Book" panose="020B0503020102020204" pitchFamily="34" charset="0"/>
                <a:cs typeface="+mj-cs"/>
              </a:rPr>
            </a:br>
            <a:br>
              <a:rPr lang="en-US" sz="3000" kern="1200" dirty="0">
                <a:solidFill>
                  <a:schemeClr val="bg1"/>
                </a:solidFill>
                <a:latin typeface="Franklin Gothic Book" panose="020B0503020102020204" pitchFamily="34" charset="0"/>
                <a:cs typeface="+mj-cs"/>
              </a:rPr>
            </a:br>
            <a:r>
              <a:rPr lang="en-US" sz="3000" kern="1200" dirty="0">
                <a:solidFill>
                  <a:schemeClr val="bg1"/>
                </a:solidFill>
                <a:latin typeface="Franklin Gothic Book" panose="020B0503020102020204" pitchFamily="34" charset="0"/>
                <a:cs typeface="+mj-cs"/>
              </a:rPr>
              <a:t>Their Name</a:t>
            </a:r>
            <a:br>
              <a:rPr lang="en-US" sz="3000" kern="1200" dirty="0">
                <a:solidFill>
                  <a:schemeClr val="bg1"/>
                </a:solidFill>
                <a:latin typeface="Franklin Gothic Book" panose="020B0503020102020204" pitchFamily="34" charset="0"/>
                <a:cs typeface="+mj-cs"/>
              </a:rPr>
            </a:br>
            <a:r>
              <a:rPr lang="en-US" sz="3000" kern="1200" dirty="0">
                <a:solidFill>
                  <a:schemeClr val="bg1"/>
                </a:solidFill>
                <a:latin typeface="Franklin Gothic Book" panose="020B0503020102020204" pitchFamily="34" charset="0"/>
                <a:cs typeface="+mj-cs"/>
              </a:rPr>
              <a:t>Their Title</a:t>
            </a:r>
            <a:br>
              <a:rPr lang="en-US" sz="3000" kern="1200" dirty="0">
                <a:solidFill>
                  <a:schemeClr val="bg1"/>
                </a:solidFill>
                <a:latin typeface="Franklin Gothic Book" panose="020B0503020102020204" pitchFamily="34" charset="0"/>
                <a:cs typeface="+mj-cs"/>
              </a:rPr>
            </a:br>
            <a:r>
              <a:rPr lang="en-US" sz="3000" kern="1200" dirty="0">
                <a:solidFill>
                  <a:schemeClr val="bg1"/>
                </a:solidFill>
                <a:latin typeface="Franklin Gothic Book" panose="020B0503020102020204" pitchFamily="34" charset="0"/>
                <a:cs typeface="+mj-cs"/>
              </a:rPr>
              <a:t>Their Organization</a:t>
            </a:r>
            <a:br>
              <a:rPr lang="en-US" sz="3000" kern="1200" dirty="0">
                <a:solidFill>
                  <a:schemeClr val="bg1"/>
                </a:solidFill>
                <a:latin typeface="Franklin Gothic Book" panose="020B0503020102020204" pitchFamily="34" charset="0"/>
                <a:cs typeface="+mj-cs"/>
              </a:rPr>
            </a:br>
            <a:r>
              <a:rPr lang="en-US" sz="3000" kern="1200" dirty="0">
                <a:solidFill>
                  <a:schemeClr val="bg1"/>
                </a:solidFill>
                <a:latin typeface="Franklin Gothic Book" panose="020B0503020102020204" pitchFamily="34" charset="0"/>
                <a:cs typeface="+mj-cs"/>
              </a:rPr>
              <a:t>Their Address</a:t>
            </a:r>
            <a:br>
              <a:rPr lang="en-US" sz="3000" kern="1200" dirty="0">
                <a:solidFill>
                  <a:schemeClr val="bg1"/>
                </a:solidFill>
                <a:latin typeface="Franklin Gothic Book" panose="020B0503020102020204" pitchFamily="34" charset="0"/>
                <a:cs typeface="+mj-cs"/>
              </a:rPr>
            </a:br>
            <a:br>
              <a:rPr lang="en-US" sz="3000" kern="1200" dirty="0">
                <a:solidFill>
                  <a:schemeClr val="bg1"/>
                </a:solidFill>
                <a:latin typeface="Franklin Gothic Book" panose="020B0503020102020204" pitchFamily="34" charset="0"/>
                <a:cs typeface="+mj-cs"/>
              </a:rPr>
            </a:br>
            <a:r>
              <a:rPr lang="en-US" sz="3000" kern="1200" dirty="0">
                <a:solidFill>
                  <a:schemeClr val="bg1"/>
                </a:solidFill>
                <a:latin typeface="Franklin Gothic Book" panose="020B0503020102020204" pitchFamily="34" charset="0"/>
                <a:cs typeface="+mj-cs"/>
              </a:rPr>
              <a:t>Greeting,</a:t>
            </a:r>
            <a:br>
              <a:rPr lang="en-US" sz="3000" kern="1200" dirty="0">
                <a:solidFill>
                  <a:schemeClr val="bg1"/>
                </a:solidFill>
                <a:latin typeface="Franklin Gothic Book" panose="020B0503020102020204" pitchFamily="34" charset="0"/>
                <a:cs typeface="+mj-cs"/>
              </a:rPr>
            </a:br>
            <a:br>
              <a:rPr lang="en-US" sz="3000" kern="1200" dirty="0">
                <a:solidFill>
                  <a:schemeClr val="bg1"/>
                </a:solidFill>
                <a:latin typeface="Franklin Gothic Book" panose="020B0503020102020204" pitchFamily="34" charset="0"/>
                <a:cs typeface="+mj-cs"/>
              </a:rPr>
            </a:br>
            <a:r>
              <a:rPr lang="en-US" sz="3000" kern="1200" dirty="0">
                <a:solidFill>
                  <a:schemeClr val="bg1"/>
                </a:solidFill>
                <a:latin typeface="Franklin Gothic Book" panose="020B0503020102020204" pitchFamily="34" charset="0"/>
                <a:cs typeface="+mj-cs"/>
              </a:rPr>
              <a:t>Introduction Paragraph</a:t>
            </a:r>
            <a:br>
              <a:rPr lang="en-US" sz="3000" kern="1200" dirty="0">
                <a:solidFill>
                  <a:schemeClr val="bg1"/>
                </a:solidFill>
                <a:latin typeface="Franklin Gothic Book" panose="020B0503020102020204" pitchFamily="34" charset="0"/>
                <a:cs typeface="+mj-cs"/>
              </a:rPr>
            </a:br>
            <a:br>
              <a:rPr lang="en-US" sz="3000" kern="1200" dirty="0">
                <a:solidFill>
                  <a:schemeClr val="bg1"/>
                </a:solidFill>
                <a:latin typeface="Franklin Gothic Book" panose="020B0503020102020204" pitchFamily="34" charset="0"/>
                <a:cs typeface="+mj-cs"/>
              </a:rPr>
            </a:br>
            <a:r>
              <a:rPr lang="en-US" sz="3000" kern="1200" dirty="0">
                <a:solidFill>
                  <a:schemeClr val="bg1"/>
                </a:solidFill>
                <a:latin typeface="Franklin Gothic Book" panose="020B0503020102020204" pitchFamily="34" charset="0"/>
                <a:cs typeface="+mj-cs"/>
              </a:rPr>
              <a:t>Body Paragraph(s)</a:t>
            </a:r>
            <a:br>
              <a:rPr lang="en-US" sz="3000" kern="1200" dirty="0">
                <a:solidFill>
                  <a:schemeClr val="bg1"/>
                </a:solidFill>
                <a:latin typeface="Franklin Gothic Book" panose="020B0503020102020204" pitchFamily="34" charset="0"/>
                <a:cs typeface="+mj-cs"/>
              </a:rPr>
            </a:br>
            <a:br>
              <a:rPr lang="en-US" sz="3000" kern="1200" dirty="0">
                <a:solidFill>
                  <a:schemeClr val="bg1"/>
                </a:solidFill>
                <a:latin typeface="Franklin Gothic Book" panose="020B0503020102020204" pitchFamily="34" charset="0"/>
                <a:cs typeface="+mj-cs"/>
              </a:rPr>
            </a:br>
            <a:r>
              <a:rPr lang="en-US" sz="3000" kern="1200" dirty="0">
                <a:solidFill>
                  <a:schemeClr val="bg1"/>
                </a:solidFill>
                <a:latin typeface="Franklin Gothic Book" panose="020B0503020102020204" pitchFamily="34" charset="0"/>
                <a:cs typeface="+mj-cs"/>
              </a:rPr>
              <a:t>Closing Paragraph</a:t>
            </a:r>
            <a:br>
              <a:rPr lang="en-US" sz="3000" kern="1200" dirty="0">
                <a:solidFill>
                  <a:schemeClr val="bg1"/>
                </a:solidFill>
                <a:latin typeface="Franklin Gothic Book" panose="020B0503020102020204" pitchFamily="34" charset="0"/>
                <a:cs typeface="+mj-cs"/>
              </a:rPr>
            </a:br>
            <a:br>
              <a:rPr lang="en-US" sz="3000" kern="1200" dirty="0">
                <a:solidFill>
                  <a:schemeClr val="bg1"/>
                </a:solidFill>
                <a:latin typeface="Franklin Gothic Book" panose="020B0503020102020204" pitchFamily="34" charset="0"/>
                <a:cs typeface="+mj-cs"/>
              </a:rPr>
            </a:br>
            <a:r>
              <a:rPr lang="en-US" sz="3000" kern="1200" dirty="0">
                <a:solidFill>
                  <a:schemeClr val="bg1"/>
                </a:solidFill>
                <a:latin typeface="Franklin Gothic Book" panose="020B0503020102020204" pitchFamily="34" charset="0"/>
                <a:cs typeface="+mj-cs"/>
              </a:rPr>
              <a:t>Salutation, </a:t>
            </a:r>
            <a:br>
              <a:rPr lang="en-US" sz="3000" kern="1200" dirty="0">
                <a:solidFill>
                  <a:schemeClr val="bg1"/>
                </a:solidFill>
                <a:latin typeface="Franklin Gothic Book" panose="020B0503020102020204" pitchFamily="34" charset="0"/>
                <a:cs typeface="+mj-cs"/>
              </a:rPr>
            </a:br>
            <a:br>
              <a:rPr lang="en-US" sz="3000" kern="1200" dirty="0">
                <a:solidFill>
                  <a:schemeClr val="bg1"/>
                </a:solidFill>
                <a:latin typeface="Franklin Gothic Book" panose="020B0503020102020204" pitchFamily="34" charset="0"/>
                <a:cs typeface="+mj-cs"/>
              </a:rPr>
            </a:br>
            <a:br>
              <a:rPr lang="en-US" sz="3000" kern="1200" dirty="0">
                <a:solidFill>
                  <a:schemeClr val="bg1"/>
                </a:solidFill>
                <a:latin typeface="Franklin Gothic Book" panose="020B0503020102020204" pitchFamily="34" charset="0"/>
                <a:cs typeface="+mj-cs"/>
              </a:rPr>
            </a:br>
            <a:r>
              <a:rPr lang="en-US" sz="3000" kern="1200" dirty="0">
                <a:solidFill>
                  <a:schemeClr val="bg1"/>
                </a:solidFill>
                <a:latin typeface="Franklin Gothic Book" panose="020B0503020102020204" pitchFamily="34" charset="0"/>
                <a:cs typeface="+mj-cs"/>
              </a:rPr>
              <a:t>Your Name</a:t>
            </a:r>
          </a:p>
        </p:txBody>
      </p:sp>
      <p:sp>
        <p:nvSpPr>
          <p:cNvPr id="3" name="Rectangle 2">
            <a:extLst>
              <a:ext uri="{FF2B5EF4-FFF2-40B4-BE49-F238E27FC236}">
                <a16:creationId xmlns:a16="http://schemas.microsoft.com/office/drawing/2014/main" id="{B91B8C9E-7F3A-447E-94AB-DCB5807FF82D}"/>
              </a:ext>
            </a:extLst>
          </p:cNvPr>
          <p:cNvSpPr/>
          <p:nvPr/>
        </p:nvSpPr>
        <p:spPr>
          <a:xfrm>
            <a:off x="-1" y="0"/>
            <a:ext cx="9161373" cy="10286999"/>
          </a:xfrm>
          <a:prstGeom prst="rect">
            <a:avLst/>
          </a:prstGeom>
          <a:solidFill>
            <a:srgbClr val="F5E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9540637-4133-407C-B901-20A1F635BE9B}"/>
              </a:ext>
            </a:extLst>
          </p:cNvPr>
          <p:cNvPicPr>
            <a:picLocks noChangeAspect="1"/>
          </p:cNvPicPr>
          <p:nvPr/>
        </p:nvPicPr>
        <p:blipFill rotWithShape="1">
          <a:blip r:embed="rId3"/>
          <a:srcRect b="3858"/>
          <a:stretch/>
        </p:blipFill>
        <p:spPr>
          <a:xfrm>
            <a:off x="1201007" y="1926068"/>
            <a:ext cx="6751982" cy="8102980"/>
          </a:xfrm>
          <a:prstGeom prst="rect">
            <a:avLst/>
          </a:prstGeom>
          <a:effectLst/>
        </p:spPr>
      </p:pic>
      <p:sp>
        <p:nvSpPr>
          <p:cNvPr id="5" name="TextBox 4">
            <a:extLst>
              <a:ext uri="{FF2B5EF4-FFF2-40B4-BE49-F238E27FC236}">
                <a16:creationId xmlns:a16="http://schemas.microsoft.com/office/drawing/2014/main" id="{490BCA27-3A8B-428E-88D6-304A9A182596}"/>
              </a:ext>
            </a:extLst>
          </p:cNvPr>
          <p:cNvSpPr txBox="1"/>
          <p:nvPr/>
        </p:nvSpPr>
        <p:spPr>
          <a:xfrm>
            <a:off x="-3" y="160972"/>
            <a:ext cx="9161376" cy="1477328"/>
          </a:xfrm>
          <a:prstGeom prst="rect">
            <a:avLst/>
          </a:prstGeom>
          <a:solidFill>
            <a:srgbClr val="D08B03"/>
          </a:solidFill>
        </p:spPr>
        <p:txBody>
          <a:bodyPr wrap="square" rtlCol="0">
            <a:spAutoFit/>
          </a:bodyPr>
          <a:lstStyle/>
          <a:p>
            <a:pPr algn="ctr"/>
            <a:r>
              <a:rPr lang="en-US" sz="4500" cap="all" dirty="0">
                <a:latin typeface="Book Antiqua" panose="02040602050305030304" pitchFamily="18" charset="0"/>
              </a:rPr>
              <a:t>TRADITIONAL Business Formatting</a:t>
            </a:r>
          </a:p>
        </p:txBody>
      </p:sp>
    </p:spTree>
    <p:extLst>
      <p:ext uri="{BB962C8B-B14F-4D97-AF65-F5344CB8AC3E}">
        <p14:creationId xmlns:p14="http://schemas.microsoft.com/office/powerpoint/2010/main" val="2256868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22668" y="0"/>
            <a:ext cx="14565630" cy="10287000"/>
          </a:xfrm>
          <a:custGeom>
            <a:avLst/>
            <a:gdLst/>
            <a:ahLst/>
            <a:cxnLst/>
            <a:rect l="l" t="t" r="r" b="b"/>
            <a:pathLst>
              <a:path w="14565630" h="10287000">
                <a:moveTo>
                  <a:pt x="0" y="10287000"/>
                </a:moveTo>
                <a:lnTo>
                  <a:pt x="14565331" y="10287000"/>
                </a:lnTo>
                <a:lnTo>
                  <a:pt x="14565331" y="0"/>
                </a:lnTo>
                <a:lnTo>
                  <a:pt x="0" y="0"/>
                </a:lnTo>
                <a:lnTo>
                  <a:pt x="0" y="10287000"/>
                </a:lnTo>
                <a:close/>
              </a:path>
            </a:pathLst>
          </a:custGeom>
          <a:solidFill>
            <a:srgbClr val="F5E8E1"/>
          </a:solidFill>
        </p:spPr>
        <p:txBody>
          <a:bodyPr wrap="square" lIns="0" tIns="0" rIns="0" bIns="0" rtlCol="0"/>
          <a:lstStyle/>
          <a:p>
            <a:endParaRPr/>
          </a:p>
        </p:txBody>
      </p:sp>
      <p:sp>
        <p:nvSpPr>
          <p:cNvPr id="3" name="object 3"/>
          <p:cNvSpPr txBox="1"/>
          <p:nvPr/>
        </p:nvSpPr>
        <p:spPr>
          <a:xfrm>
            <a:off x="5586495" y="2324100"/>
            <a:ext cx="8886825" cy="6577442"/>
          </a:xfrm>
          <a:prstGeom prst="rect">
            <a:avLst/>
          </a:prstGeom>
        </p:spPr>
        <p:txBody>
          <a:bodyPr vert="horz" wrap="square" lIns="0" tIns="173990" rIns="0" bIns="0" rtlCol="0">
            <a:spAutoFit/>
          </a:bodyPr>
          <a:lstStyle/>
          <a:p>
            <a:pPr marL="12700"/>
            <a:r>
              <a:rPr sz="3200" dirty="0">
                <a:solidFill>
                  <a:srgbClr val="D08B03"/>
                </a:solidFill>
                <a:latin typeface="Franklin Gothic Book" panose="020B0503020102020204" pitchFamily="34" charset="0"/>
                <a:cs typeface="Arial"/>
              </a:rPr>
              <a:t>PAWS T. CATAMOUNT</a:t>
            </a:r>
            <a:endParaRPr sz="3200" dirty="0">
              <a:latin typeface="Franklin Gothic Book" panose="020B0503020102020204" pitchFamily="34" charset="0"/>
              <a:cs typeface="Arial"/>
            </a:endParaRPr>
          </a:p>
          <a:p>
            <a:pPr marL="12700" marR="1873250"/>
            <a:r>
              <a:rPr sz="3200" dirty="0">
                <a:solidFill>
                  <a:srgbClr val="203B3B"/>
                </a:solidFill>
                <a:latin typeface="Franklin Gothic Book" panose="020B0503020102020204" pitchFamily="34" charset="0"/>
                <a:cs typeface="Arial"/>
              </a:rPr>
              <a:t>797 Western Lane</a:t>
            </a:r>
            <a:r>
              <a:rPr lang="en-US" sz="3200" dirty="0">
                <a:solidFill>
                  <a:srgbClr val="203B3B"/>
                </a:solidFill>
                <a:latin typeface="Franklin Gothic Book" panose="020B0503020102020204" pitchFamily="34" charset="0"/>
                <a:cs typeface="Arial"/>
              </a:rPr>
              <a:t> </a:t>
            </a:r>
          </a:p>
          <a:p>
            <a:pPr marL="12700" marR="1873250"/>
            <a:r>
              <a:rPr sz="3200" dirty="0">
                <a:solidFill>
                  <a:srgbClr val="203B3B"/>
                </a:solidFill>
                <a:latin typeface="Franklin Gothic Book" panose="020B0503020102020204" pitchFamily="34" charset="0"/>
                <a:cs typeface="Arial"/>
              </a:rPr>
              <a:t>Cullowhee, NC</a:t>
            </a:r>
            <a:r>
              <a:rPr lang="en-US" sz="3200" dirty="0">
                <a:solidFill>
                  <a:srgbClr val="203B3B"/>
                </a:solidFill>
                <a:latin typeface="Franklin Gothic Book" panose="020B0503020102020204" pitchFamily="34" charset="0"/>
                <a:cs typeface="Arial"/>
              </a:rPr>
              <a:t> 28723</a:t>
            </a:r>
          </a:p>
          <a:p>
            <a:pPr marL="12700" marR="1873250"/>
            <a:endParaRPr sz="3200" dirty="0">
              <a:latin typeface="Franklin Gothic Book" panose="020B0503020102020204" pitchFamily="34" charset="0"/>
              <a:cs typeface="Arial"/>
            </a:endParaRPr>
          </a:p>
          <a:p>
            <a:pPr marL="12700" marR="1270635"/>
            <a:r>
              <a:rPr sz="3200" dirty="0">
                <a:solidFill>
                  <a:srgbClr val="D08B03"/>
                </a:solidFill>
                <a:latin typeface="Franklin Gothic Book" panose="020B0503020102020204" pitchFamily="34" charset="0"/>
                <a:cs typeface="Arial"/>
              </a:rPr>
              <a:t>OCTOBER 6TH, 2020</a:t>
            </a:r>
            <a:r>
              <a:rPr lang="en-US" sz="3200" dirty="0">
                <a:solidFill>
                  <a:srgbClr val="D08B03"/>
                </a:solidFill>
                <a:latin typeface="Franklin Gothic Book" panose="020B0503020102020204" pitchFamily="34" charset="0"/>
                <a:cs typeface="Arial"/>
              </a:rPr>
              <a:t> </a:t>
            </a:r>
          </a:p>
          <a:p>
            <a:pPr marL="12700" marR="1270635"/>
            <a:endParaRPr lang="en-US" sz="3200" dirty="0">
              <a:solidFill>
                <a:srgbClr val="D08B03"/>
              </a:solidFill>
              <a:latin typeface="Franklin Gothic Book" panose="020B0503020102020204" pitchFamily="34" charset="0"/>
              <a:cs typeface="Arial"/>
            </a:endParaRPr>
          </a:p>
          <a:p>
            <a:pPr marL="12700" marR="1270635"/>
            <a:r>
              <a:rPr sz="3200" dirty="0">
                <a:solidFill>
                  <a:srgbClr val="D08B03"/>
                </a:solidFill>
                <a:latin typeface="Franklin Gothic Book" panose="020B0503020102020204" pitchFamily="34" charset="0"/>
                <a:cs typeface="Arial"/>
              </a:rPr>
              <a:t>JANE SMITH</a:t>
            </a:r>
            <a:endParaRPr sz="3200" dirty="0">
              <a:latin typeface="Franklin Gothic Book" panose="020B0503020102020204" pitchFamily="34" charset="0"/>
              <a:cs typeface="Arial"/>
            </a:endParaRPr>
          </a:p>
          <a:p>
            <a:pPr marL="12700"/>
            <a:r>
              <a:rPr sz="3200" dirty="0">
                <a:solidFill>
                  <a:srgbClr val="203B3B"/>
                </a:solidFill>
                <a:latin typeface="Franklin Gothic Book" panose="020B0503020102020204" pitchFamily="34" charset="0"/>
                <a:cs typeface="Arial"/>
              </a:rPr>
              <a:t>Internship Coordinator</a:t>
            </a:r>
            <a:endParaRPr sz="3200" dirty="0">
              <a:latin typeface="Franklin Gothic Book" panose="020B0503020102020204" pitchFamily="34" charset="0"/>
              <a:cs typeface="Arial"/>
            </a:endParaRPr>
          </a:p>
          <a:p>
            <a:pPr marL="12700"/>
            <a:r>
              <a:rPr sz="3200" dirty="0">
                <a:solidFill>
                  <a:srgbClr val="203B3B"/>
                </a:solidFill>
                <a:latin typeface="Franklin Gothic Book" panose="020B0503020102020204" pitchFamily="34" charset="0"/>
                <a:cs typeface="Arial"/>
              </a:rPr>
              <a:t>Allegion</a:t>
            </a:r>
            <a:r>
              <a:rPr lang="en-US" sz="3200" dirty="0">
                <a:solidFill>
                  <a:srgbClr val="203B3B"/>
                </a:solidFill>
                <a:latin typeface="Franklin Gothic Book" panose="020B0503020102020204" pitchFamily="34" charset="0"/>
                <a:cs typeface="Arial"/>
              </a:rPr>
              <a:t> Corporation</a:t>
            </a:r>
            <a:endParaRPr sz="3200" dirty="0">
              <a:latin typeface="Franklin Gothic Book" panose="020B0503020102020204" pitchFamily="34" charset="0"/>
              <a:cs typeface="Arial"/>
            </a:endParaRPr>
          </a:p>
          <a:p>
            <a:pPr marL="12700" marR="5080"/>
            <a:r>
              <a:rPr sz="3200" dirty="0">
                <a:solidFill>
                  <a:srgbClr val="203B3B"/>
                </a:solidFill>
                <a:latin typeface="Franklin Gothic Book" panose="020B0503020102020204" pitchFamily="34" charset="0"/>
                <a:cs typeface="Arial"/>
              </a:rPr>
              <a:t>11819 N. Pennsylvania Street</a:t>
            </a:r>
            <a:r>
              <a:rPr lang="en-US" sz="3200" dirty="0">
                <a:solidFill>
                  <a:srgbClr val="203B3B"/>
                </a:solidFill>
                <a:latin typeface="Franklin Gothic Book" panose="020B0503020102020204" pitchFamily="34" charset="0"/>
                <a:cs typeface="Arial"/>
              </a:rPr>
              <a:t> </a:t>
            </a:r>
          </a:p>
          <a:p>
            <a:pPr marL="12700" marR="5080"/>
            <a:r>
              <a:rPr sz="3200" dirty="0">
                <a:solidFill>
                  <a:srgbClr val="203B3B"/>
                </a:solidFill>
                <a:latin typeface="Franklin Gothic Book" panose="020B0503020102020204" pitchFamily="34" charset="0"/>
                <a:cs typeface="Arial"/>
              </a:rPr>
              <a:t>Carmel, IN 46032</a:t>
            </a:r>
            <a:endParaRPr lang="en-US" sz="3200" dirty="0">
              <a:solidFill>
                <a:srgbClr val="203B3B"/>
              </a:solidFill>
              <a:latin typeface="Franklin Gothic Book" panose="020B0503020102020204" pitchFamily="34" charset="0"/>
              <a:cs typeface="Arial"/>
            </a:endParaRPr>
          </a:p>
          <a:p>
            <a:pPr marL="12700" marR="5080"/>
            <a:endParaRPr lang="en-US" sz="3200" dirty="0">
              <a:solidFill>
                <a:srgbClr val="203B3B"/>
              </a:solidFill>
              <a:latin typeface="Franklin Gothic Book" panose="020B0503020102020204" pitchFamily="34" charset="0"/>
              <a:cs typeface="Arial"/>
            </a:endParaRPr>
          </a:p>
          <a:p>
            <a:pPr marL="12700" marR="5080"/>
            <a:r>
              <a:rPr lang="en-US" sz="3200" dirty="0">
                <a:solidFill>
                  <a:srgbClr val="203B3B"/>
                </a:solidFill>
                <a:latin typeface="Franklin Gothic Book" panose="020B0503020102020204" pitchFamily="34" charset="0"/>
                <a:cs typeface="Arial"/>
              </a:rPr>
              <a:t>Dear Ms. Smith,</a:t>
            </a:r>
            <a:endParaRPr sz="3200" dirty="0">
              <a:latin typeface="Franklin Gothic Book" panose="020B0503020102020204" pitchFamily="34" charset="0"/>
              <a:cs typeface="Arial"/>
            </a:endParaRPr>
          </a:p>
        </p:txBody>
      </p:sp>
      <p:sp>
        <p:nvSpPr>
          <p:cNvPr id="4" name="object 4"/>
          <p:cNvSpPr txBox="1">
            <a:spLocks noGrp="1"/>
          </p:cNvSpPr>
          <p:nvPr>
            <p:ph type="title"/>
          </p:nvPr>
        </p:nvSpPr>
        <p:spPr>
          <a:xfrm>
            <a:off x="5573796" y="1028700"/>
            <a:ext cx="10580604" cy="1028487"/>
          </a:xfrm>
          <a:prstGeom prst="rect">
            <a:avLst/>
          </a:prstGeom>
        </p:spPr>
        <p:txBody>
          <a:bodyPr vert="horz" wrap="square" lIns="0" tIns="12700" rIns="0" bIns="0" rtlCol="0">
            <a:spAutoFit/>
          </a:bodyPr>
          <a:lstStyle/>
          <a:p>
            <a:pPr marL="12700">
              <a:lnSpc>
                <a:spcPct val="100000"/>
              </a:lnSpc>
              <a:spcBef>
                <a:spcPts val="100"/>
              </a:spcBef>
            </a:pPr>
            <a:r>
              <a:rPr sz="6600" dirty="0">
                <a:solidFill>
                  <a:srgbClr val="D08B03"/>
                </a:solidFill>
                <a:latin typeface="Book Antiqua" panose="02040602050305030304" pitchFamily="18" charset="0"/>
              </a:rPr>
              <a:t>HEADER</a:t>
            </a:r>
            <a:r>
              <a:rPr lang="en-US" sz="6600" dirty="0">
                <a:solidFill>
                  <a:srgbClr val="D08B03"/>
                </a:solidFill>
                <a:latin typeface="Book Antiqua" panose="02040602050305030304" pitchFamily="18" charset="0"/>
              </a:rPr>
              <a:t> AND GREETING</a:t>
            </a:r>
            <a:endParaRPr sz="6600" dirty="0">
              <a:solidFill>
                <a:srgbClr val="D08B03"/>
              </a:solidFill>
              <a:latin typeface="Book Antiqua" panose="02040602050305030304" pitchFamily="18" charset="0"/>
            </a:endParaRPr>
          </a:p>
        </p:txBody>
      </p:sp>
      <p:sp>
        <p:nvSpPr>
          <p:cNvPr id="5" name="object 5"/>
          <p:cNvSpPr/>
          <p:nvPr/>
        </p:nvSpPr>
        <p:spPr>
          <a:xfrm flipV="1">
            <a:off x="5586496" y="2052109"/>
            <a:ext cx="10415504" cy="45719"/>
          </a:xfrm>
          <a:custGeom>
            <a:avLst/>
            <a:gdLst/>
            <a:ahLst/>
            <a:cxnLst/>
            <a:rect l="l" t="t" r="r" b="b"/>
            <a:pathLst>
              <a:path w="8886825" h="76200">
                <a:moveTo>
                  <a:pt x="8886825" y="76200"/>
                </a:moveTo>
                <a:lnTo>
                  <a:pt x="0" y="76200"/>
                </a:lnTo>
                <a:lnTo>
                  <a:pt x="0" y="0"/>
                </a:lnTo>
                <a:lnTo>
                  <a:pt x="8886825" y="0"/>
                </a:lnTo>
                <a:lnTo>
                  <a:pt x="8886825" y="76200"/>
                </a:lnTo>
                <a:close/>
              </a:path>
            </a:pathLst>
          </a:custGeom>
          <a:solidFill>
            <a:srgbClr val="D08B03"/>
          </a:solidFill>
        </p:spPr>
        <p:txBody>
          <a:bodyPr wrap="square" lIns="0" tIns="0" rIns="0" bIns="0" rtlCol="0"/>
          <a:lstStyle/>
          <a:p>
            <a:endParaRPr/>
          </a:p>
        </p:txBody>
      </p:sp>
      <p:sp>
        <p:nvSpPr>
          <p:cNvPr id="6" name="object 6"/>
          <p:cNvSpPr/>
          <p:nvPr/>
        </p:nvSpPr>
        <p:spPr>
          <a:xfrm>
            <a:off x="0" y="2"/>
            <a:ext cx="3723004" cy="10287000"/>
          </a:xfrm>
          <a:custGeom>
            <a:avLst/>
            <a:gdLst/>
            <a:ahLst/>
            <a:cxnLst/>
            <a:rect l="l" t="t" r="r" b="b"/>
            <a:pathLst>
              <a:path w="3723004" h="10287000">
                <a:moveTo>
                  <a:pt x="0" y="10286997"/>
                </a:moveTo>
                <a:lnTo>
                  <a:pt x="0" y="0"/>
                </a:lnTo>
                <a:lnTo>
                  <a:pt x="3722668" y="0"/>
                </a:lnTo>
                <a:lnTo>
                  <a:pt x="3722668" y="10286997"/>
                </a:lnTo>
                <a:lnTo>
                  <a:pt x="0" y="10286997"/>
                </a:lnTo>
                <a:close/>
              </a:path>
            </a:pathLst>
          </a:custGeom>
          <a:solidFill>
            <a:srgbClr val="D08B03"/>
          </a:solid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399" y="961251"/>
            <a:ext cx="9906001" cy="966931"/>
          </a:xfrm>
          <a:prstGeom prst="rect">
            <a:avLst/>
          </a:prstGeom>
        </p:spPr>
        <p:txBody>
          <a:bodyPr vert="horz" wrap="square" lIns="0" tIns="195580" rIns="0" bIns="0" rtlCol="0">
            <a:spAutoFit/>
          </a:bodyPr>
          <a:lstStyle/>
          <a:p>
            <a:pPr marL="12700" marR="5080">
              <a:spcBef>
                <a:spcPts val="1540"/>
              </a:spcBef>
            </a:pPr>
            <a:r>
              <a:rPr sz="5000" cap="all" dirty="0">
                <a:solidFill>
                  <a:srgbClr val="F5E8E1"/>
                </a:solidFill>
                <a:latin typeface="Book Antiqua" panose="02040602050305030304" pitchFamily="18" charset="0"/>
              </a:rPr>
              <a:t>Paragraph by</a:t>
            </a:r>
            <a:r>
              <a:rPr lang="en-US" sz="5000" cap="all" dirty="0">
                <a:solidFill>
                  <a:srgbClr val="F5E8E1"/>
                </a:solidFill>
                <a:latin typeface="Book Antiqua" panose="02040602050305030304" pitchFamily="18" charset="0"/>
              </a:rPr>
              <a:t> </a:t>
            </a:r>
            <a:r>
              <a:rPr sz="5000" cap="all" dirty="0">
                <a:solidFill>
                  <a:srgbClr val="F5E8E1"/>
                </a:solidFill>
                <a:latin typeface="Book Antiqua" panose="02040602050305030304" pitchFamily="18" charset="0"/>
              </a:rPr>
              <a:t>Paragraph</a:t>
            </a:r>
          </a:p>
        </p:txBody>
      </p:sp>
      <p:sp>
        <p:nvSpPr>
          <p:cNvPr id="3" name="object 3"/>
          <p:cNvSpPr txBox="1"/>
          <p:nvPr/>
        </p:nvSpPr>
        <p:spPr>
          <a:xfrm>
            <a:off x="228600" y="3207856"/>
            <a:ext cx="4114800" cy="6637073"/>
          </a:xfrm>
          <a:prstGeom prst="rect">
            <a:avLst/>
          </a:prstGeom>
          <a:solidFill>
            <a:srgbClr val="F5E8E1"/>
          </a:solidFill>
        </p:spPr>
        <p:txBody>
          <a:bodyPr vert="horz" wrap="square" lIns="0" tIns="415925" rIns="0" bIns="0" rtlCol="0">
            <a:spAutoFit/>
          </a:bodyPr>
          <a:lstStyle/>
          <a:p>
            <a:pPr marL="236538" marR="1013460"/>
            <a:r>
              <a:rPr sz="3200" dirty="0">
                <a:solidFill>
                  <a:srgbClr val="203B3B"/>
                </a:solidFill>
                <a:latin typeface="Franklin Gothic Book" panose="020B0503020102020204" pitchFamily="34" charset="0"/>
                <a:cs typeface="Arial"/>
              </a:rPr>
              <a:t>OPENING</a:t>
            </a:r>
            <a:r>
              <a:rPr lang="en-US" sz="3200" dirty="0">
                <a:solidFill>
                  <a:srgbClr val="203B3B"/>
                </a:solidFill>
                <a:latin typeface="Franklin Gothic Book" panose="020B0503020102020204" pitchFamily="34" charset="0"/>
                <a:cs typeface="Arial"/>
              </a:rPr>
              <a:t> </a:t>
            </a:r>
            <a:r>
              <a:rPr sz="3200" dirty="0">
                <a:solidFill>
                  <a:srgbClr val="203B3B"/>
                </a:solidFill>
                <a:latin typeface="Franklin Gothic Book" panose="020B0503020102020204" pitchFamily="34" charset="0"/>
                <a:cs typeface="Arial"/>
              </a:rPr>
              <a:t>PARAGRAPH</a:t>
            </a:r>
            <a:endParaRPr sz="3200" dirty="0">
              <a:latin typeface="Franklin Gothic Book" panose="020B0503020102020204" pitchFamily="34" charset="0"/>
              <a:cs typeface="Arial"/>
            </a:endParaRPr>
          </a:p>
          <a:p>
            <a:endParaRPr sz="4000" dirty="0">
              <a:latin typeface="Franklin Gothic Book" panose="020B0503020102020204" pitchFamily="34" charset="0"/>
              <a:cs typeface="Arial"/>
            </a:endParaRPr>
          </a:p>
          <a:p>
            <a:pPr marL="246379" marR="426720"/>
            <a:r>
              <a:rPr lang="en-US" sz="3000" kern="0" dirty="0">
                <a:latin typeface="Franklin Gothic Book" panose="020B0503020102020204" pitchFamily="34" charset="0"/>
                <a:cs typeface="Arial"/>
              </a:rPr>
              <a:t>S</a:t>
            </a:r>
            <a:r>
              <a:rPr sz="3000" kern="0" dirty="0">
                <a:solidFill>
                  <a:srgbClr val="203B3B"/>
                </a:solidFill>
                <a:latin typeface="Franklin Gothic Book" panose="020B0503020102020204" pitchFamily="34" charset="0"/>
                <a:cs typeface="Arial"/>
              </a:rPr>
              <a:t>tate the</a:t>
            </a:r>
            <a:r>
              <a:rPr lang="en-US" sz="3000" kern="0" dirty="0">
                <a:solidFill>
                  <a:srgbClr val="203B3B"/>
                </a:solidFill>
                <a:latin typeface="Franklin Gothic Book" panose="020B0503020102020204" pitchFamily="34" charset="0"/>
                <a:cs typeface="Arial"/>
              </a:rPr>
              <a:t> </a:t>
            </a:r>
            <a:r>
              <a:rPr sz="3000" kern="0" dirty="0">
                <a:solidFill>
                  <a:srgbClr val="203B3B"/>
                </a:solidFill>
                <a:latin typeface="Franklin Gothic Book" panose="020B0503020102020204" pitchFamily="34" charset="0"/>
                <a:cs typeface="Arial"/>
              </a:rPr>
              <a:t>position</a:t>
            </a:r>
            <a:r>
              <a:rPr lang="en-US" sz="3000" kern="0" dirty="0">
                <a:solidFill>
                  <a:srgbClr val="203B3B"/>
                </a:solidFill>
                <a:latin typeface="Franklin Gothic Book" panose="020B0503020102020204" pitchFamily="34" charset="0"/>
                <a:cs typeface="Arial"/>
              </a:rPr>
              <a:t> to which</a:t>
            </a:r>
            <a:r>
              <a:rPr sz="3000" kern="0" dirty="0">
                <a:solidFill>
                  <a:srgbClr val="203B3B"/>
                </a:solidFill>
                <a:latin typeface="Franklin Gothic Book" panose="020B0503020102020204" pitchFamily="34" charset="0"/>
                <a:cs typeface="Arial"/>
              </a:rPr>
              <a:t> you're</a:t>
            </a:r>
            <a:r>
              <a:rPr lang="en-US" sz="3000" kern="0" dirty="0">
                <a:solidFill>
                  <a:srgbClr val="203B3B"/>
                </a:solidFill>
                <a:latin typeface="Franklin Gothic Book" panose="020B0503020102020204" pitchFamily="34" charset="0"/>
                <a:cs typeface="Arial"/>
              </a:rPr>
              <a:t> </a:t>
            </a:r>
            <a:r>
              <a:rPr sz="3000" kern="0" dirty="0">
                <a:solidFill>
                  <a:srgbClr val="203B3B"/>
                </a:solidFill>
                <a:latin typeface="Franklin Gothic Book" panose="020B0503020102020204" pitchFamily="34" charset="0"/>
                <a:cs typeface="Arial"/>
              </a:rPr>
              <a:t>applying</a:t>
            </a:r>
            <a:r>
              <a:rPr lang="en-US" sz="3000" kern="0" dirty="0">
                <a:solidFill>
                  <a:srgbClr val="203B3B"/>
                </a:solidFill>
                <a:latin typeface="Franklin Gothic Book" panose="020B0503020102020204" pitchFamily="34" charset="0"/>
                <a:cs typeface="Arial"/>
              </a:rPr>
              <a:t>, where you found it/</a:t>
            </a:r>
            <a:r>
              <a:rPr sz="3000" kern="0" dirty="0">
                <a:solidFill>
                  <a:srgbClr val="203B3B"/>
                </a:solidFill>
                <a:latin typeface="Franklin Gothic Book" panose="020B0503020102020204" pitchFamily="34" charset="0"/>
                <a:cs typeface="Arial"/>
              </a:rPr>
              <a:t>heard about it</a:t>
            </a:r>
            <a:r>
              <a:rPr lang="en-US" sz="3000" kern="0" dirty="0">
                <a:solidFill>
                  <a:srgbClr val="203B3B"/>
                </a:solidFill>
                <a:latin typeface="Franklin Gothic Book" panose="020B0503020102020204" pitchFamily="34" charset="0"/>
                <a:cs typeface="Arial"/>
              </a:rPr>
              <a:t>, name drop if you have a direct connection, and close with a ‘hook’</a:t>
            </a:r>
            <a:r>
              <a:rPr sz="3000" kern="0" dirty="0">
                <a:solidFill>
                  <a:srgbClr val="203B3B"/>
                </a:solidFill>
                <a:latin typeface="Franklin Gothic Book" panose="020B0503020102020204" pitchFamily="34" charset="0"/>
                <a:cs typeface="Arial"/>
              </a:rPr>
              <a:t>.</a:t>
            </a:r>
            <a:endParaRPr lang="en-US" sz="3000" kern="0" dirty="0">
              <a:solidFill>
                <a:srgbClr val="203B3B"/>
              </a:solidFill>
              <a:latin typeface="Franklin Gothic Book" panose="020B0503020102020204" pitchFamily="34" charset="0"/>
              <a:cs typeface="Arial"/>
            </a:endParaRPr>
          </a:p>
          <a:p>
            <a:pPr marL="246379" marR="426720"/>
            <a:endParaRPr lang="en-US" sz="3000" kern="0" dirty="0">
              <a:solidFill>
                <a:srgbClr val="203B3B"/>
              </a:solidFill>
              <a:latin typeface="Franklin Gothic Book" panose="020B0503020102020204" pitchFamily="34" charset="0"/>
              <a:cs typeface="Arial"/>
            </a:endParaRPr>
          </a:p>
          <a:p>
            <a:pPr marL="246379" marR="426720"/>
            <a:endParaRPr sz="3000" kern="0" dirty="0">
              <a:latin typeface="Franklin Gothic Book" panose="020B0503020102020204" pitchFamily="34" charset="0"/>
              <a:cs typeface="Arial"/>
            </a:endParaRPr>
          </a:p>
        </p:txBody>
      </p:sp>
      <p:sp>
        <p:nvSpPr>
          <p:cNvPr id="4" name="object 4"/>
          <p:cNvSpPr txBox="1"/>
          <p:nvPr/>
        </p:nvSpPr>
        <p:spPr>
          <a:xfrm>
            <a:off x="4631017" y="3207856"/>
            <a:ext cx="4208183" cy="6503703"/>
          </a:xfrm>
          <a:prstGeom prst="rect">
            <a:avLst/>
          </a:prstGeom>
          <a:solidFill>
            <a:srgbClr val="F5E8E1"/>
          </a:solidFill>
        </p:spPr>
        <p:txBody>
          <a:bodyPr vert="horz" wrap="square" lIns="0" tIns="375285" rIns="0" bIns="0" rtlCol="0">
            <a:spAutoFit/>
          </a:bodyPr>
          <a:lstStyle/>
          <a:p>
            <a:pPr marL="169863" marR="420370"/>
            <a:r>
              <a:rPr sz="3200" dirty="0">
                <a:solidFill>
                  <a:srgbClr val="203B3B"/>
                </a:solidFill>
                <a:latin typeface="Franklin Gothic Book" panose="020B0503020102020204" pitchFamily="34" charset="0"/>
                <a:cs typeface="Arial"/>
              </a:rPr>
              <a:t>ACADEMIC</a:t>
            </a:r>
            <a:r>
              <a:rPr lang="en-US" sz="3200" dirty="0">
                <a:solidFill>
                  <a:srgbClr val="203B3B"/>
                </a:solidFill>
                <a:latin typeface="Franklin Gothic Book" panose="020B0503020102020204" pitchFamily="34" charset="0"/>
                <a:cs typeface="Arial"/>
              </a:rPr>
              <a:t> </a:t>
            </a:r>
            <a:r>
              <a:rPr sz="3200" dirty="0">
                <a:solidFill>
                  <a:srgbClr val="203B3B"/>
                </a:solidFill>
                <a:latin typeface="Franklin Gothic Book" panose="020B0503020102020204" pitchFamily="34" charset="0"/>
                <a:cs typeface="Arial"/>
              </a:rPr>
              <a:t>INTRODUCTION</a:t>
            </a:r>
            <a:endParaRPr lang="en-US" sz="3200" dirty="0">
              <a:solidFill>
                <a:srgbClr val="203B3B"/>
              </a:solidFill>
              <a:latin typeface="Franklin Gothic Book" panose="020B0503020102020204" pitchFamily="34" charset="0"/>
              <a:cs typeface="Arial"/>
            </a:endParaRPr>
          </a:p>
          <a:p>
            <a:pPr marL="169863" marR="420370"/>
            <a:r>
              <a:rPr lang="en-US" sz="2800" dirty="0">
                <a:solidFill>
                  <a:srgbClr val="203B3B"/>
                </a:solidFill>
                <a:latin typeface="Franklin Gothic Book" panose="020B0503020102020204" pitchFamily="34" charset="0"/>
                <a:cs typeface="Arial"/>
              </a:rPr>
              <a:t>(Used </a:t>
            </a:r>
            <a:r>
              <a:rPr lang="en-US" sz="2800" i="1" dirty="0">
                <a:solidFill>
                  <a:srgbClr val="203B3B"/>
                </a:solidFill>
                <a:latin typeface="Franklin Gothic Book" panose="020B0503020102020204" pitchFamily="34" charset="0"/>
                <a:cs typeface="Arial"/>
              </a:rPr>
              <a:t>if</a:t>
            </a:r>
            <a:r>
              <a:rPr lang="en-US" sz="2800" dirty="0">
                <a:solidFill>
                  <a:srgbClr val="203B3B"/>
                </a:solidFill>
                <a:latin typeface="Franklin Gothic Book" panose="020B0503020102020204" pitchFamily="34" charset="0"/>
                <a:cs typeface="Arial"/>
              </a:rPr>
              <a:t> you are applying for something related to your major) </a:t>
            </a:r>
            <a:endParaRPr sz="2800" dirty="0">
              <a:latin typeface="Franklin Gothic Book" panose="020B0503020102020204" pitchFamily="34" charset="0"/>
              <a:cs typeface="Arial"/>
            </a:endParaRPr>
          </a:p>
          <a:p>
            <a:endParaRPr sz="3800" dirty="0">
              <a:latin typeface="Franklin Gothic Book" panose="020B0503020102020204" pitchFamily="34" charset="0"/>
              <a:cs typeface="Arial"/>
            </a:endParaRPr>
          </a:p>
          <a:p>
            <a:pPr marL="184150" marR="376555"/>
            <a:r>
              <a:rPr sz="3000" kern="0" dirty="0">
                <a:solidFill>
                  <a:srgbClr val="203B3B"/>
                </a:solidFill>
                <a:latin typeface="Franklin Gothic Book" panose="020B0503020102020204" pitchFamily="34" charset="0"/>
                <a:cs typeface="Arial"/>
              </a:rPr>
              <a:t>State the college you</a:t>
            </a:r>
            <a:r>
              <a:rPr lang="en-US" sz="3000" kern="0" dirty="0">
                <a:solidFill>
                  <a:srgbClr val="203B3B"/>
                </a:solidFill>
                <a:latin typeface="Franklin Gothic Book" panose="020B0503020102020204" pitchFamily="34" charset="0"/>
                <a:cs typeface="Arial"/>
              </a:rPr>
              <a:t> a</a:t>
            </a:r>
            <a:r>
              <a:rPr sz="3000" kern="0" dirty="0">
                <a:solidFill>
                  <a:srgbClr val="203B3B"/>
                </a:solidFill>
                <a:latin typeface="Franklin Gothic Book" panose="020B0503020102020204" pitchFamily="34" charset="0"/>
                <a:cs typeface="Arial"/>
              </a:rPr>
              <a:t>r</a:t>
            </a:r>
            <a:r>
              <a:rPr lang="en-US" sz="3000" kern="0" dirty="0">
                <a:solidFill>
                  <a:srgbClr val="203B3B"/>
                </a:solidFill>
                <a:latin typeface="Franklin Gothic Book" panose="020B0503020102020204" pitchFamily="34" charset="0"/>
                <a:cs typeface="Arial"/>
              </a:rPr>
              <a:t>e </a:t>
            </a:r>
            <a:r>
              <a:rPr sz="3000" kern="0" dirty="0">
                <a:solidFill>
                  <a:srgbClr val="203B3B"/>
                </a:solidFill>
                <a:latin typeface="Franklin Gothic Book" panose="020B0503020102020204" pitchFamily="34" charset="0"/>
                <a:cs typeface="Arial"/>
              </a:rPr>
              <a:t>attending,</a:t>
            </a:r>
            <a:r>
              <a:rPr lang="en-US" sz="3000" kern="0" dirty="0">
                <a:solidFill>
                  <a:srgbClr val="203B3B"/>
                </a:solidFill>
                <a:latin typeface="Franklin Gothic Book" panose="020B0503020102020204" pitchFamily="34" charset="0"/>
                <a:cs typeface="Arial"/>
              </a:rPr>
              <a:t> your degree,</a:t>
            </a:r>
            <a:r>
              <a:rPr sz="3000" kern="0" dirty="0">
                <a:solidFill>
                  <a:srgbClr val="203B3B"/>
                </a:solidFill>
                <a:latin typeface="Franklin Gothic Book" panose="020B0503020102020204" pitchFamily="34" charset="0"/>
                <a:cs typeface="Arial"/>
              </a:rPr>
              <a:t> relevant</a:t>
            </a:r>
            <a:r>
              <a:rPr lang="en-US" sz="3000" kern="0" dirty="0">
                <a:solidFill>
                  <a:srgbClr val="203B3B"/>
                </a:solidFill>
                <a:latin typeface="Franklin Gothic Book" panose="020B0503020102020204" pitchFamily="34" charset="0"/>
                <a:cs typeface="Arial"/>
              </a:rPr>
              <a:t> </a:t>
            </a:r>
            <a:r>
              <a:rPr sz="3000" kern="0" dirty="0">
                <a:solidFill>
                  <a:srgbClr val="203B3B"/>
                </a:solidFill>
                <a:latin typeface="Franklin Gothic Book" panose="020B0503020102020204" pitchFamily="34" charset="0"/>
                <a:cs typeface="Arial"/>
              </a:rPr>
              <a:t>classes you</a:t>
            </a:r>
            <a:r>
              <a:rPr lang="en-US" sz="3000" kern="0" dirty="0">
                <a:solidFill>
                  <a:srgbClr val="203B3B"/>
                </a:solidFill>
                <a:latin typeface="Franklin Gothic Book" panose="020B0503020102020204" pitchFamily="34" charset="0"/>
                <a:cs typeface="Arial"/>
              </a:rPr>
              <a:t>’</a:t>
            </a:r>
            <a:r>
              <a:rPr sz="3000" kern="0" dirty="0">
                <a:solidFill>
                  <a:srgbClr val="203B3B"/>
                </a:solidFill>
                <a:latin typeface="Franklin Gothic Book" panose="020B0503020102020204" pitchFamily="34" charset="0"/>
                <a:cs typeface="Arial"/>
              </a:rPr>
              <a:t>ve</a:t>
            </a:r>
            <a:r>
              <a:rPr lang="en-US" sz="3000" kern="0" dirty="0">
                <a:solidFill>
                  <a:srgbClr val="203B3B"/>
                </a:solidFill>
                <a:latin typeface="Franklin Gothic Book" panose="020B0503020102020204" pitchFamily="34" charset="0"/>
                <a:cs typeface="Arial"/>
              </a:rPr>
              <a:t> completed</a:t>
            </a:r>
            <a:r>
              <a:rPr sz="3000" kern="0" dirty="0">
                <a:solidFill>
                  <a:srgbClr val="203B3B"/>
                </a:solidFill>
                <a:latin typeface="Franklin Gothic Book" panose="020B0503020102020204" pitchFamily="34" charset="0"/>
                <a:cs typeface="Arial"/>
              </a:rPr>
              <a:t>, and other</a:t>
            </a:r>
            <a:r>
              <a:rPr lang="en-US" sz="3000" kern="0" dirty="0">
                <a:solidFill>
                  <a:srgbClr val="203B3B"/>
                </a:solidFill>
                <a:latin typeface="Franklin Gothic Book" panose="020B0503020102020204" pitchFamily="34" charset="0"/>
                <a:cs typeface="Arial"/>
              </a:rPr>
              <a:t> </a:t>
            </a:r>
            <a:r>
              <a:rPr sz="3000" kern="0" dirty="0">
                <a:solidFill>
                  <a:srgbClr val="203B3B"/>
                </a:solidFill>
                <a:latin typeface="Franklin Gothic Book" panose="020B0503020102020204" pitchFamily="34" charset="0"/>
                <a:cs typeface="Arial"/>
              </a:rPr>
              <a:t>relevant academic</a:t>
            </a:r>
            <a:r>
              <a:rPr lang="en-US" sz="3000" kern="0" dirty="0">
                <a:solidFill>
                  <a:srgbClr val="203B3B"/>
                </a:solidFill>
                <a:latin typeface="Franklin Gothic Book" panose="020B0503020102020204" pitchFamily="34" charset="0"/>
                <a:cs typeface="Arial"/>
              </a:rPr>
              <a:t> </a:t>
            </a:r>
            <a:r>
              <a:rPr sz="3000" kern="0" dirty="0">
                <a:solidFill>
                  <a:srgbClr val="203B3B"/>
                </a:solidFill>
                <a:latin typeface="Franklin Gothic Book" panose="020B0503020102020204" pitchFamily="34" charset="0"/>
                <a:cs typeface="Arial"/>
              </a:rPr>
              <a:t>information.</a:t>
            </a:r>
            <a:endParaRPr lang="en-US" sz="3000" kern="0" dirty="0">
              <a:solidFill>
                <a:srgbClr val="203B3B"/>
              </a:solidFill>
              <a:latin typeface="Franklin Gothic Book" panose="020B0503020102020204" pitchFamily="34" charset="0"/>
              <a:cs typeface="Arial"/>
            </a:endParaRPr>
          </a:p>
        </p:txBody>
      </p:sp>
      <p:sp>
        <p:nvSpPr>
          <p:cNvPr id="5" name="object 5"/>
          <p:cNvSpPr txBox="1"/>
          <p:nvPr/>
        </p:nvSpPr>
        <p:spPr>
          <a:xfrm>
            <a:off x="9067800" y="3207856"/>
            <a:ext cx="4338522" cy="6898042"/>
          </a:xfrm>
          <a:prstGeom prst="rect">
            <a:avLst/>
          </a:prstGeom>
          <a:solidFill>
            <a:srgbClr val="F5E8E1"/>
          </a:solidFill>
        </p:spPr>
        <p:txBody>
          <a:bodyPr vert="horz" wrap="square" lIns="0" tIns="3810" rIns="0" bIns="0" rtlCol="0">
            <a:spAutoFit/>
          </a:bodyPr>
          <a:lstStyle/>
          <a:p>
            <a:pPr marL="169863" marR="1013460"/>
            <a:endParaRPr lang="en-US" dirty="0">
              <a:solidFill>
                <a:srgbClr val="203B3B"/>
              </a:solidFill>
              <a:latin typeface="Franklin Gothic Book" panose="020B0503020102020204" pitchFamily="34" charset="0"/>
              <a:cs typeface="Arial"/>
            </a:endParaRPr>
          </a:p>
          <a:p>
            <a:pPr marL="169863" marR="1013460"/>
            <a:r>
              <a:rPr sz="3200" dirty="0">
                <a:solidFill>
                  <a:srgbClr val="203B3B"/>
                </a:solidFill>
                <a:latin typeface="Franklin Gothic Book" panose="020B0503020102020204" pitchFamily="34" charset="0"/>
                <a:cs typeface="Arial"/>
              </a:rPr>
              <a:t>BODY</a:t>
            </a:r>
            <a:r>
              <a:rPr lang="en-US" sz="3200" dirty="0">
                <a:solidFill>
                  <a:srgbClr val="203B3B"/>
                </a:solidFill>
                <a:latin typeface="Franklin Gothic Book" panose="020B0503020102020204" pitchFamily="34" charset="0"/>
                <a:cs typeface="Arial"/>
              </a:rPr>
              <a:t> </a:t>
            </a:r>
            <a:r>
              <a:rPr sz="3200" dirty="0">
                <a:solidFill>
                  <a:srgbClr val="203B3B"/>
                </a:solidFill>
                <a:latin typeface="Franklin Gothic Book" panose="020B0503020102020204" pitchFamily="34" charset="0"/>
                <a:cs typeface="Arial"/>
              </a:rPr>
              <a:t>PARAGRAPH</a:t>
            </a:r>
            <a:endParaRPr lang="en-US" sz="3200" dirty="0">
              <a:solidFill>
                <a:srgbClr val="203B3B"/>
              </a:solidFill>
              <a:latin typeface="Franklin Gothic Book" panose="020B0503020102020204" pitchFamily="34" charset="0"/>
              <a:cs typeface="Arial"/>
            </a:endParaRPr>
          </a:p>
          <a:p>
            <a:pPr marL="169863" marR="1013460"/>
            <a:endParaRPr sz="3800" dirty="0">
              <a:latin typeface="Franklin Gothic Book" panose="020B0503020102020204" pitchFamily="34" charset="0"/>
              <a:cs typeface="Arial"/>
            </a:endParaRPr>
          </a:p>
          <a:p>
            <a:pPr marL="164465" marR="358140"/>
            <a:r>
              <a:rPr sz="3000" dirty="0">
                <a:solidFill>
                  <a:srgbClr val="203B3B"/>
                </a:solidFill>
                <a:latin typeface="Franklin Gothic Book" panose="020B0503020102020204" pitchFamily="34" charset="0"/>
                <a:cs typeface="Arial"/>
              </a:rPr>
              <a:t>Connect your skills, characteristics</a:t>
            </a:r>
            <a:r>
              <a:rPr lang="en-US" sz="3000" dirty="0">
                <a:solidFill>
                  <a:srgbClr val="203B3B"/>
                </a:solidFill>
                <a:latin typeface="Franklin Gothic Book" panose="020B0503020102020204" pitchFamily="34" charset="0"/>
                <a:cs typeface="Arial"/>
              </a:rPr>
              <a:t>, </a:t>
            </a:r>
            <a:r>
              <a:rPr sz="3000" dirty="0">
                <a:solidFill>
                  <a:srgbClr val="203B3B"/>
                </a:solidFill>
                <a:latin typeface="Franklin Gothic Book" panose="020B0503020102020204" pitchFamily="34" charset="0"/>
                <a:cs typeface="Arial"/>
              </a:rPr>
              <a:t>experiences, and</a:t>
            </a:r>
            <a:r>
              <a:rPr lang="en-US" sz="3000" dirty="0">
                <a:solidFill>
                  <a:srgbClr val="203B3B"/>
                </a:solidFill>
                <a:latin typeface="Franklin Gothic Book" panose="020B0503020102020204" pitchFamily="34" charset="0"/>
                <a:cs typeface="Arial"/>
              </a:rPr>
              <a:t> </a:t>
            </a:r>
            <a:r>
              <a:rPr sz="3000" dirty="0">
                <a:solidFill>
                  <a:srgbClr val="203B3B"/>
                </a:solidFill>
                <a:latin typeface="Franklin Gothic Book" panose="020B0503020102020204" pitchFamily="34" charset="0"/>
                <a:cs typeface="Arial"/>
              </a:rPr>
              <a:t>qualifications to the</a:t>
            </a:r>
            <a:r>
              <a:rPr lang="en-US" sz="3000" dirty="0">
                <a:solidFill>
                  <a:srgbClr val="203B3B"/>
                </a:solidFill>
                <a:latin typeface="Franklin Gothic Book" panose="020B0503020102020204" pitchFamily="34" charset="0"/>
                <a:cs typeface="Arial"/>
              </a:rPr>
              <a:t> </a:t>
            </a:r>
            <a:r>
              <a:rPr sz="3000" dirty="0">
                <a:solidFill>
                  <a:srgbClr val="203B3B"/>
                </a:solidFill>
                <a:latin typeface="Franklin Gothic Book" panose="020B0503020102020204" pitchFamily="34" charset="0"/>
                <a:cs typeface="Arial"/>
              </a:rPr>
              <a:t>position and company</a:t>
            </a:r>
            <a:r>
              <a:rPr lang="en-US" sz="3000" dirty="0">
                <a:solidFill>
                  <a:srgbClr val="203B3B"/>
                </a:solidFill>
                <a:latin typeface="Franklin Gothic Book" panose="020B0503020102020204" pitchFamily="34" charset="0"/>
                <a:cs typeface="Arial"/>
              </a:rPr>
              <a:t> </a:t>
            </a:r>
            <a:r>
              <a:rPr sz="3000" dirty="0">
                <a:solidFill>
                  <a:srgbClr val="203B3B"/>
                </a:solidFill>
                <a:latin typeface="Franklin Gothic Book" panose="020B0503020102020204" pitchFamily="34" charset="0"/>
                <a:cs typeface="Arial"/>
              </a:rPr>
              <a:t>as a whole.</a:t>
            </a:r>
            <a:endParaRPr lang="en-US" sz="3000" dirty="0">
              <a:solidFill>
                <a:srgbClr val="203B3B"/>
              </a:solidFill>
              <a:latin typeface="Franklin Gothic Book" panose="020B0503020102020204" pitchFamily="34" charset="0"/>
              <a:cs typeface="Arial"/>
            </a:endParaRPr>
          </a:p>
          <a:p>
            <a:pPr marL="164465" marR="358140"/>
            <a:endParaRPr lang="en-US" sz="1400" dirty="0">
              <a:solidFill>
                <a:srgbClr val="203B3B"/>
              </a:solidFill>
              <a:latin typeface="Franklin Gothic Book" panose="020B0503020102020204" pitchFamily="34" charset="0"/>
              <a:cs typeface="Arial"/>
            </a:endParaRPr>
          </a:p>
          <a:p>
            <a:pPr marL="164465" marR="358140"/>
            <a:r>
              <a:rPr lang="en-US" sz="3000" dirty="0">
                <a:solidFill>
                  <a:srgbClr val="203B3B"/>
                </a:solidFill>
                <a:latin typeface="Franklin Gothic Book" panose="020B0503020102020204" pitchFamily="34" charset="0"/>
                <a:cs typeface="Arial"/>
              </a:rPr>
              <a:t>Highlights what interests you in working with this particular organization.</a:t>
            </a:r>
          </a:p>
        </p:txBody>
      </p:sp>
      <p:sp>
        <p:nvSpPr>
          <p:cNvPr id="6" name="object 6"/>
          <p:cNvSpPr txBox="1"/>
          <p:nvPr/>
        </p:nvSpPr>
        <p:spPr>
          <a:xfrm>
            <a:off x="13660322" y="3238500"/>
            <a:ext cx="4399078" cy="6134372"/>
          </a:xfrm>
          <a:prstGeom prst="rect">
            <a:avLst/>
          </a:prstGeom>
          <a:solidFill>
            <a:srgbClr val="F5E8E1"/>
          </a:solidFill>
        </p:spPr>
        <p:txBody>
          <a:bodyPr vert="horz" wrap="square" lIns="0" tIns="375285" rIns="0" bIns="0" rtlCol="0">
            <a:spAutoFit/>
          </a:bodyPr>
          <a:lstStyle/>
          <a:p>
            <a:pPr marL="166370" marR="187325"/>
            <a:r>
              <a:rPr sz="3200" dirty="0">
                <a:solidFill>
                  <a:srgbClr val="203B3B"/>
                </a:solidFill>
                <a:latin typeface="Franklin Gothic Book" panose="020B0503020102020204" pitchFamily="34" charset="0"/>
                <a:cs typeface="Arial"/>
              </a:rPr>
              <a:t>CONCLUSION AND</a:t>
            </a:r>
            <a:r>
              <a:rPr lang="en-US" sz="3200" dirty="0">
                <a:solidFill>
                  <a:srgbClr val="203B3B"/>
                </a:solidFill>
                <a:latin typeface="Franklin Gothic Book" panose="020B0503020102020204" pitchFamily="34" charset="0"/>
                <a:cs typeface="Arial"/>
              </a:rPr>
              <a:t> </a:t>
            </a:r>
            <a:r>
              <a:rPr sz="3200" dirty="0">
                <a:solidFill>
                  <a:srgbClr val="203B3B"/>
                </a:solidFill>
                <a:latin typeface="Franklin Gothic Book" panose="020B0503020102020204" pitchFamily="34" charset="0"/>
                <a:cs typeface="Arial"/>
              </a:rPr>
              <a:t>FORMAL CLOSING</a:t>
            </a:r>
            <a:endParaRPr sz="3200" dirty="0">
              <a:latin typeface="Franklin Gothic Book" panose="020B0503020102020204" pitchFamily="34" charset="0"/>
              <a:cs typeface="Arial"/>
            </a:endParaRPr>
          </a:p>
          <a:p>
            <a:pPr marL="166370" marR="241300"/>
            <a:endParaRPr lang="en-US" sz="4000" dirty="0">
              <a:solidFill>
                <a:srgbClr val="203B3B"/>
              </a:solidFill>
              <a:latin typeface="Franklin Gothic Book" panose="020B0503020102020204" pitchFamily="34" charset="0"/>
              <a:cs typeface="Arial"/>
            </a:endParaRPr>
          </a:p>
          <a:p>
            <a:pPr marL="166370" marR="241300"/>
            <a:r>
              <a:rPr sz="3000" dirty="0">
                <a:solidFill>
                  <a:srgbClr val="203B3B"/>
                </a:solidFill>
                <a:latin typeface="Franklin Gothic Book" panose="020B0503020102020204" pitchFamily="34" charset="0"/>
                <a:cs typeface="Arial"/>
              </a:rPr>
              <a:t>Reaffirm your</a:t>
            </a:r>
            <a:r>
              <a:rPr lang="en-US" sz="3000" dirty="0">
                <a:solidFill>
                  <a:srgbClr val="203B3B"/>
                </a:solidFill>
                <a:latin typeface="Franklin Gothic Book" panose="020B0503020102020204" pitchFamily="34" charset="0"/>
                <a:cs typeface="Arial"/>
              </a:rPr>
              <a:t> </a:t>
            </a:r>
            <a:r>
              <a:rPr sz="3000" dirty="0">
                <a:solidFill>
                  <a:srgbClr val="203B3B"/>
                </a:solidFill>
                <a:latin typeface="Franklin Gothic Book" panose="020B0503020102020204" pitchFamily="34" charset="0"/>
                <a:cs typeface="Arial"/>
              </a:rPr>
              <a:t>qualifications and</a:t>
            </a:r>
            <a:r>
              <a:rPr lang="en-US" sz="3000" dirty="0">
                <a:solidFill>
                  <a:srgbClr val="203B3B"/>
                </a:solidFill>
                <a:latin typeface="Franklin Gothic Book" panose="020B0503020102020204" pitchFamily="34" charset="0"/>
                <a:cs typeface="Arial"/>
              </a:rPr>
              <a:t> </a:t>
            </a:r>
            <a:r>
              <a:rPr sz="3000" dirty="0">
                <a:solidFill>
                  <a:srgbClr val="203B3B"/>
                </a:solidFill>
                <a:latin typeface="Franklin Gothic Book" panose="020B0503020102020204" pitchFamily="34" charset="0"/>
                <a:cs typeface="Arial"/>
              </a:rPr>
              <a:t>interest in the position</a:t>
            </a:r>
            <a:r>
              <a:rPr lang="en-US" sz="3000" dirty="0">
                <a:solidFill>
                  <a:srgbClr val="203B3B"/>
                </a:solidFill>
                <a:latin typeface="Franklin Gothic Book" panose="020B0503020102020204" pitchFamily="34" charset="0"/>
                <a:cs typeface="Arial"/>
              </a:rPr>
              <a:t> </a:t>
            </a:r>
            <a:r>
              <a:rPr sz="3000" dirty="0">
                <a:solidFill>
                  <a:srgbClr val="203B3B"/>
                </a:solidFill>
                <a:latin typeface="Franklin Gothic Book" panose="020B0503020102020204" pitchFamily="34" charset="0"/>
                <a:cs typeface="Arial"/>
              </a:rPr>
              <a:t>and company</a:t>
            </a:r>
            <a:r>
              <a:rPr lang="en-US" sz="3000" dirty="0">
                <a:solidFill>
                  <a:srgbClr val="203B3B"/>
                </a:solidFill>
                <a:latin typeface="Franklin Gothic Book" panose="020B0503020102020204" pitchFamily="34" charset="0"/>
                <a:cs typeface="Arial"/>
              </a:rPr>
              <a:t>. Be sure to i</a:t>
            </a:r>
            <a:r>
              <a:rPr sz="3000" dirty="0">
                <a:solidFill>
                  <a:srgbClr val="203B3B"/>
                </a:solidFill>
                <a:latin typeface="Franklin Gothic Book" panose="020B0503020102020204" pitchFamily="34" charset="0"/>
                <a:cs typeface="Arial"/>
              </a:rPr>
              <a:t>nclude your contact</a:t>
            </a:r>
            <a:r>
              <a:rPr lang="en-US" sz="3000" dirty="0">
                <a:solidFill>
                  <a:srgbClr val="203B3B"/>
                </a:solidFill>
                <a:latin typeface="Franklin Gothic Book" panose="020B0503020102020204" pitchFamily="34" charset="0"/>
                <a:cs typeface="Arial"/>
              </a:rPr>
              <a:t> </a:t>
            </a:r>
            <a:r>
              <a:rPr sz="3000" dirty="0">
                <a:solidFill>
                  <a:srgbClr val="203B3B"/>
                </a:solidFill>
                <a:latin typeface="Franklin Gothic Book" panose="020B0503020102020204" pitchFamily="34" charset="0"/>
                <a:cs typeface="Arial"/>
              </a:rPr>
              <a:t>information. </a:t>
            </a:r>
            <a:r>
              <a:rPr lang="en-US" sz="3000" dirty="0">
                <a:solidFill>
                  <a:srgbClr val="203B3B"/>
                </a:solidFill>
                <a:latin typeface="Franklin Gothic Book" panose="020B0503020102020204" pitchFamily="34" charset="0"/>
                <a:cs typeface="Arial"/>
              </a:rPr>
              <a:t>Could offer to follow up with the employer. </a:t>
            </a:r>
            <a:r>
              <a:rPr sz="3000" dirty="0">
                <a:solidFill>
                  <a:srgbClr val="203B3B"/>
                </a:solidFill>
                <a:latin typeface="Franklin Gothic Book" panose="020B0503020102020204" pitchFamily="34" charset="0"/>
                <a:cs typeface="Arial"/>
              </a:rPr>
              <a:t>End the</a:t>
            </a:r>
            <a:r>
              <a:rPr lang="en-US" sz="3000" dirty="0">
                <a:solidFill>
                  <a:srgbClr val="203B3B"/>
                </a:solidFill>
                <a:latin typeface="Franklin Gothic Book" panose="020B0503020102020204" pitchFamily="34" charset="0"/>
                <a:cs typeface="Arial"/>
              </a:rPr>
              <a:t> </a:t>
            </a:r>
            <a:r>
              <a:rPr sz="3000" dirty="0">
                <a:solidFill>
                  <a:srgbClr val="203B3B"/>
                </a:solidFill>
                <a:latin typeface="Franklin Gothic Book" panose="020B0503020102020204" pitchFamily="34" charset="0"/>
                <a:cs typeface="Arial"/>
              </a:rPr>
              <a:t>letter formally.</a:t>
            </a:r>
            <a:endParaRPr lang="en-US" sz="3000" dirty="0">
              <a:solidFill>
                <a:srgbClr val="203B3B"/>
              </a:solidFill>
              <a:latin typeface="Franklin Gothic Book" panose="020B0503020102020204" pitchFamily="34" charset="0"/>
              <a:cs typeface="Arial"/>
            </a:endParaRPr>
          </a:p>
        </p:txBody>
      </p:sp>
      <p:sp>
        <p:nvSpPr>
          <p:cNvPr id="7" name="object 7"/>
          <p:cNvSpPr/>
          <p:nvPr/>
        </p:nvSpPr>
        <p:spPr>
          <a:xfrm>
            <a:off x="9677400" y="1485900"/>
            <a:ext cx="8534486" cy="129539"/>
          </a:xfrm>
          <a:custGeom>
            <a:avLst/>
            <a:gdLst/>
            <a:ahLst/>
            <a:cxnLst/>
            <a:rect l="l" t="t" r="r" b="b"/>
            <a:pathLst>
              <a:path w="8877935" h="76200">
                <a:moveTo>
                  <a:pt x="0" y="0"/>
                </a:moveTo>
                <a:lnTo>
                  <a:pt x="8877848" y="0"/>
                </a:lnTo>
                <a:lnTo>
                  <a:pt x="8877848" y="76199"/>
                </a:lnTo>
                <a:lnTo>
                  <a:pt x="0" y="76199"/>
                </a:lnTo>
                <a:lnTo>
                  <a:pt x="0" y="0"/>
                </a:lnTo>
                <a:close/>
              </a:path>
            </a:pathLst>
          </a:custGeom>
          <a:solidFill>
            <a:srgbClr val="D08B03"/>
          </a:solid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22668" y="0"/>
            <a:ext cx="14565630" cy="10287000"/>
          </a:xfrm>
          <a:custGeom>
            <a:avLst/>
            <a:gdLst/>
            <a:ahLst/>
            <a:cxnLst/>
            <a:rect l="l" t="t" r="r" b="b"/>
            <a:pathLst>
              <a:path w="14565630" h="10287000">
                <a:moveTo>
                  <a:pt x="0" y="10287000"/>
                </a:moveTo>
                <a:lnTo>
                  <a:pt x="14565331" y="10287000"/>
                </a:lnTo>
                <a:lnTo>
                  <a:pt x="14565331" y="0"/>
                </a:lnTo>
                <a:lnTo>
                  <a:pt x="0" y="0"/>
                </a:lnTo>
                <a:lnTo>
                  <a:pt x="0" y="10287000"/>
                </a:lnTo>
                <a:close/>
              </a:path>
            </a:pathLst>
          </a:custGeom>
          <a:solidFill>
            <a:srgbClr val="F5E8E1"/>
          </a:solidFill>
        </p:spPr>
        <p:txBody>
          <a:bodyPr wrap="square" lIns="0" tIns="0" rIns="0" bIns="0" rtlCol="0"/>
          <a:lstStyle/>
          <a:p>
            <a:endParaRPr/>
          </a:p>
        </p:txBody>
      </p:sp>
      <p:sp>
        <p:nvSpPr>
          <p:cNvPr id="3" name="object 3"/>
          <p:cNvSpPr txBox="1"/>
          <p:nvPr/>
        </p:nvSpPr>
        <p:spPr>
          <a:xfrm>
            <a:off x="5586495" y="2324100"/>
            <a:ext cx="5081505" cy="3622787"/>
          </a:xfrm>
          <a:prstGeom prst="rect">
            <a:avLst/>
          </a:prstGeom>
        </p:spPr>
        <p:txBody>
          <a:bodyPr vert="horz" wrap="square" lIns="0" tIns="173990" rIns="0" bIns="0" rtlCol="0">
            <a:spAutoFit/>
          </a:bodyPr>
          <a:lstStyle/>
          <a:p>
            <a:pPr marL="12700"/>
            <a:endParaRPr lang="en-US" sz="3200" dirty="0">
              <a:solidFill>
                <a:srgbClr val="D08B03"/>
              </a:solidFill>
              <a:latin typeface="Franklin Gothic Book" panose="020B0503020102020204" pitchFamily="34" charset="0"/>
              <a:cs typeface="Arial"/>
            </a:endParaRPr>
          </a:p>
          <a:p>
            <a:pPr marL="12700"/>
            <a:r>
              <a:rPr lang="en-US" sz="3200" dirty="0">
                <a:solidFill>
                  <a:srgbClr val="D08B03"/>
                </a:solidFill>
                <a:latin typeface="Franklin Gothic Book" panose="020B0503020102020204" pitchFamily="34" charset="0"/>
                <a:cs typeface="Arial"/>
              </a:rPr>
              <a:t>Salutation,</a:t>
            </a:r>
          </a:p>
          <a:p>
            <a:pPr marL="12700"/>
            <a:endParaRPr lang="en-US" sz="3200" dirty="0">
              <a:solidFill>
                <a:srgbClr val="D08B03"/>
              </a:solidFill>
              <a:latin typeface="Franklin Gothic Book" panose="020B0503020102020204" pitchFamily="34" charset="0"/>
              <a:cs typeface="Arial"/>
            </a:endParaRPr>
          </a:p>
          <a:p>
            <a:pPr marL="12700"/>
            <a:endParaRPr lang="en-US" sz="3200" dirty="0">
              <a:solidFill>
                <a:srgbClr val="D08B03"/>
              </a:solidFill>
              <a:latin typeface="Franklin Gothic Book" panose="020B0503020102020204" pitchFamily="34" charset="0"/>
              <a:cs typeface="Arial"/>
            </a:endParaRPr>
          </a:p>
          <a:p>
            <a:pPr marL="12700"/>
            <a:endParaRPr sz="3200" dirty="0">
              <a:latin typeface="Franklin Gothic Book" panose="020B0503020102020204" pitchFamily="34" charset="0"/>
              <a:cs typeface="Arial"/>
            </a:endParaRPr>
          </a:p>
          <a:p>
            <a:pPr marL="12700" marR="1873250"/>
            <a:r>
              <a:rPr lang="en-US" sz="3200" dirty="0">
                <a:solidFill>
                  <a:srgbClr val="203B3B"/>
                </a:solidFill>
                <a:latin typeface="Franklin Gothic Book" panose="020B0503020102020204" pitchFamily="34" charset="0"/>
                <a:cs typeface="Arial"/>
              </a:rPr>
              <a:t>Your Name Typed</a:t>
            </a:r>
          </a:p>
          <a:p>
            <a:pPr marL="12700" marR="1873250"/>
            <a:endParaRPr sz="3200" dirty="0">
              <a:latin typeface="Franklin Gothic Book" panose="020B0503020102020204" pitchFamily="34" charset="0"/>
              <a:cs typeface="Arial"/>
            </a:endParaRPr>
          </a:p>
        </p:txBody>
      </p:sp>
      <p:sp>
        <p:nvSpPr>
          <p:cNvPr id="4" name="object 4"/>
          <p:cNvSpPr txBox="1">
            <a:spLocks noGrp="1"/>
          </p:cNvSpPr>
          <p:nvPr>
            <p:ph type="title"/>
          </p:nvPr>
        </p:nvSpPr>
        <p:spPr>
          <a:xfrm>
            <a:off x="5573796" y="1028700"/>
            <a:ext cx="5475204" cy="1059264"/>
          </a:xfrm>
          <a:prstGeom prst="rect">
            <a:avLst/>
          </a:prstGeom>
        </p:spPr>
        <p:txBody>
          <a:bodyPr vert="horz" wrap="square" lIns="0" tIns="12700" rIns="0" bIns="0" rtlCol="0">
            <a:spAutoFit/>
          </a:bodyPr>
          <a:lstStyle/>
          <a:p>
            <a:pPr marL="12700">
              <a:lnSpc>
                <a:spcPct val="100000"/>
              </a:lnSpc>
              <a:spcBef>
                <a:spcPts val="100"/>
              </a:spcBef>
            </a:pPr>
            <a:r>
              <a:rPr lang="en-US" sz="6800" cap="all" dirty="0">
                <a:solidFill>
                  <a:srgbClr val="D08B03"/>
                </a:solidFill>
                <a:latin typeface="Book Antiqua" panose="02040602050305030304" pitchFamily="18" charset="0"/>
              </a:rPr>
              <a:t>Signature</a:t>
            </a:r>
            <a:endParaRPr sz="6800" cap="all" dirty="0">
              <a:solidFill>
                <a:srgbClr val="D08B03"/>
              </a:solidFill>
              <a:latin typeface="Book Antiqua" panose="02040602050305030304" pitchFamily="18" charset="0"/>
            </a:endParaRPr>
          </a:p>
        </p:txBody>
      </p:sp>
      <p:sp>
        <p:nvSpPr>
          <p:cNvPr id="5" name="object 5"/>
          <p:cNvSpPr/>
          <p:nvPr/>
        </p:nvSpPr>
        <p:spPr>
          <a:xfrm>
            <a:off x="5586496" y="2097828"/>
            <a:ext cx="8886825" cy="76200"/>
          </a:xfrm>
          <a:custGeom>
            <a:avLst/>
            <a:gdLst/>
            <a:ahLst/>
            <a:cxnLst/>
            <a:rect l="l" t="t" r="r" b="b"/>
            <a:pathLst>
              <a:path w="8886825" h="76200">
                <a:moveTo>
                  <a:pt x="8886825" y="76200"/>
                </a:moveTo>
                <a:lnTo>
                  <a:pt x="0" y="76200"/>
                </a:lnTo>
                <a:lnTo>
                  <a:pt x="0" y="0"/>
                </a:lnTo>
                <a:lnTo>
                  <a:pt x="8886825" y="0"/>
                </a:lnTo>
                <a:lnTo>
                  <a:pt x="8886825" y="76200"/>
                </a:lnTo>
                <a:close/>
              </a:path>
            </a:pathLst>
          </a:custGeom>
          <a:solidFill>
            <a:srgbClr val="D08B03"/>
          </a:solidFill>
        </p:spPr>
        <p:txBody>
          <a:bodyPr wrap="square" lIns="0" tIns="0" rIns="0" bIns="0" rtlCol="0"/>
          <a:lstStyle/>
          <a:p>
            <a:endParaRPr/>
          </a:p>
        </p:txBody>
      </p:sp>
      <p:sp>
        <p:nvSpPr>
          <p:cNvPr id="6" name="object 6"/>
          <p:cNvSpPr/>
          <p:nvPr/>
        </p:nvSpPr>
        <p:spPr>
          <a:xfrm>
            <a:off x="0" y="2"/>
            <a:ext cx="3723004" cy="10287000"/>
          </a:xfrm>
          <a:custGeom>
            <a:avLst/>
            <a:gdLst/>
            <a:ahLst/>
            <a:cxnLst/>
            <a:rect l="l" t="t" r="r" b="b"/>
            <a:pathLst>
              <a:path w="3723004" h="10287000">
                <a:moveTo>
                  <a:pt x="0" y="10286997"/>
                </a:moveTo>
                <a:lnTo>
                  <a:pt x="0" y="0"/>
                </a:lnTo>
                <a:lnTo>
                  <a:pt x="3722668" y="0"/>
                </a:lnTo>
                <a:lnTo>
                  <a:pt x="3722668" y="10286997"/>
                </a:lnTo>
                <a:lnTo>
                  <a:pt x="0" y="10286997"/>
                </a:lnTo>
                <a:close/>
              </a:path>
            </a:pathLst>
          </a:custGeom>
          <a:solidFill>
            <a:srgbClr val="D08B03"/>
          </a:solidFill>
        </p:spPr>
        <p:txBody>
          <a:bodyPr wrap="square" lIns="0" tIns="0" rIns="0" bIns="0" rtlCol="0"/>
          <a:lstStyle/>
          <a:p>
            <a:endParaRPr/>
          </a:p>
        </p:txBody>
      </p:sp>
    </p:spTree>
    <p:extLst>
      <p:ext uri="{BB962C8B-B14F-4D97-AF65-F5344CB8AC3E}">
        <p14:creationId xmlns:p14="http://schemas.microsoft.com/office/powerpoint/2010/main" val="638250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08B03"/>
        </a:solidFill>
        <a:effectLst/>
      </p:bgPr>
    </p:bg>
    <p:spTree>
      <p:nvGrpSpPr>
        <p:cNvPr id="1" name=""/>
        <p:cNvGrpSpPr/>
        <p:nvPr/>
      </p:nvGrpSpPr>
      <p:grpSpPr>
        <a:xfrm>
          <a:off x="0" y="0"/>
          <a:ext cx="0" cy="0"/>
          <a:chOff x="0" y="0"/>
          <a:chExt cx="0" cy="0"/>
        </a:xfrm>
      </p:grpSpPr>
      <p:pic>
        <p:nvPicPr>
          <p:cNvPr id="4" name="KwYzM1Xpm1Y">
            <a:hlinkClick r:id="" action="ppaction://media"/>
            <a:extLst>
              <a:ext uri="{FF2B5EF4-FFF2-40B4-BE49-F238E27FC236}">
                <a16:creationId xmlns:a16="http://schemas.microsoft.com/office/drawing/2014/main" id="{3FA7E831-DAEC-4D04-9C1D-E81EAE0AD830}"/>
              </a:ext>
            </a:extLst>
          </p:cNvPr>
          <p:cNvPicPr>
            <a:picLocks noGrp="1" noRot="1" noChangeAspect="1"/>
          </p:cNvPicPr>
          <p:nvPr>
            <p:ph sz="half" idx="3"/>
            <a:videoFile r:link="rId1"/>
          </p:nvPr>
        </p:nvPicPr>
        <p:blipFill>
          <a:blip r:embed="rId4"/>
          <a:stretch>
            <a:fillRect/>
          </a:stretch>
        </p:blipFill>
        <p:spPr>
          <a:xfrm>
            <a:off x="2362200" y="209550"/>
            <a:ext cx="13081000" cy="9810750"/>
          </a:xfrm>
          <a:prstGeom prst="rect">
            <a:avLst/>
          </a:prstGeom>
        </p:spPr>
      </p:pic>
    </p:spTree>
    <p:extLst>
      <p:ext uri="{BB962C8B-B14F-4D97-AF65-F5344CB8AC3E}">
        <p14:creationId xmlns:p14="http://schemas.microsoft.com/office/powerpoint/2010/main" val="1561342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54825" y="2628900"/>
            <a:ext cx="4572000" cy="5945858"/>
          </a:xfrm>
          <a:prstGeom prst="rect">
            <a:avLst/>
          </a:prstGeom>
          <a:solidFill>
            <a:srgbClr val="F5E8E1"/>
          </a:solidFill>
        </p:spPr>
        <p:txBody>
          <a:bodyPr vert="horz" wrap="square" lIns="0" tIns="5715" rIns="0" bIns="0" rtlCol="0">
            <a:spAutoFit/>
          </a:bodyPr>
          <a:lstStyle/>
          <a:p>
            <a:pPr>
              <a:lnSpc>
                <a:spcPct val="100000"/>
              </a:lnSpc>
              <a:spcBef>
                <a:spcPts val="45"/>
              </a:spcBef>
            </a:pPr>
            <a:endParaRPr sz="2400" dirty="0">
              <a:latin typeface="Franklin Gothic Book" panose="020B0503020102020204" pitchFamily="34" charset="0"/>
              <a:cs typeface="Times New Roman"/>
            </a:endParaRPr>
          </a:p>
          <a:p>
            <a:pPr marL="377190">
              <a:lnSpc>
                <a:spcPct val="100000"/>
              </a:lnSpc>
            </a:pPr>
            <a:r>
              <a:rPr sz="3200" dirty="0">
                <a:solidFill>
                  <a:srgbClr val="D08B03"/>
                </a:solidFill>
                <a:latin typeface="Franklin Gothic Book" panose="020B0503020102020204" pitchFamily="34" charset="0"/>
                <a:cs typeface="Arial"/>
              </a:rPr>
              <a:t>TOPIC</a:t>
            </a:r>
            <a:r>
              <a:rPr lang="en-US" sz="3200" dirty="0">
                <a:solidFill>
                  <a:srgbClr val="D08B03"/>
                </a:solidFill>
                <a:latin typeface="Franklin Gothic Book" panose="020B0503020102020204" pitchFamily="34" charset="0"/>
                <a:cs typeface="Arial"/>
              </a:rPr>
              <a:t>S</a:t>
            </a:r>
          </a:p>
          <a:p>
            <a:pPr marL="377190">
              <a:lnSpc>
                <a:spcPct val="100000"/>
              </a:lnSpc>
            </a:pPr>
            <a:endParaRPr lang="en-US" sz="2400" dirty="0">
              <a:latin typeface="Franklin Gothic Book" panose="020B0503020102020204" pitchFamily="34" charset="0"/>
              <a:cs typeface="Arial"/>
            </a:endParaRPr>
          </a:p>
          <a:p>
            <a:pPr marL="377190">
              <a:lnSpc>
                <a:spcPct val="100000"/>
              </a:lnSpc>
            </a:pPr>
            <a:r>
              <a:rPr lang="en-US" sz="3200" dirty="0">
                <a:latin typeface="Franklin Gothic Book" panose="020B0503020102020204" pitchFamily="34" charset="0"/>
                <a:cs typeface="Arial"/>
              </a:rPr>
              <a:t>Why you?</a:t>
            </a:r>
          </a:p>
          <a:p>
            <a:pPr marL="377190">
              <a:lnSpc>
                <a:spcPct val="100000"/>
              </a:lnSpc>
            </a:pPr>
            <a:r>
              <a:rPr lang="en-US" sz="3200" dirty="0">
                <a:latin typeface="Franklin Gothic Book" panose="020B0503020102020204" pitchFamily="34" charset="0"/>
                <a:cs typeface="Arial"/>
              </a:rPr>
              <a:t>Why them?</a:t>
            </a:r>
          </a:p>
          <a:p>
            <a:pPr marL="377190">
              <a:lnSpc>
                <a:spcPct val="100000"/>
              </a:lnSpc>
            </a:pPr>
            <a:endParaRPr sz="3200" dirty="0">
              <a:latin typeface="Franklin Gothic Book" panose="020B0503020102020204" pitchFamily="34" charset="0"/>
              <a:cs typeface="Arial"/>
            </a:endParaRPr>
          </a:p>
          <a:p>
            <a:pPr marL="377190" marR="497840"/>
            <a:r>
              <a:rPr lang="en-US" sz="3000" spc="70" dirty="0">
                <a:solidFill>
                  <a:srgbClr val="203B3B"/>
                </a:solidFill>
                <a:latin typeface="Franklin Gothic Book" panose="020B0503020102020204" pitchFamily="34" charset="0"/>
                <a:cs typeface="Arial"/>
              </a:rPr>
              <a:t>H</a:t>
            </a:r>
            <a:r>
              <a:rPr sz="3000" spc="130" dirty="0">
                <a:solidFill>
                  <a:srgbClr val="203B3B"/>
                </a:solidFill>
                <a:latin typeface="Franklin Gothic Book" panose="020B0503020102020204" pitchFamily="34" charset="0"/>
                <a:cs typeface="Arial"/>
              </a:rPr>
              <a:t>ighlight </a:t>
            </a:r>
            <a:r>
              <a:rPr sz="3000" spc="125" dirty="0">
                <a:solidFill>
                  <a:srgbClr val="203B3B"/>
                </a:solidFill>
                <a:latin typeface="Franklin Gothic Book" panose="020B0503020102020204" pitchFamily="34" charset="0"/>
                <a:cs typeface="Arial"/>
              </a:rPr>
              <a:t>your </a:t>
            </a:r>
            <a:r>
              <a:rPr sz="3000" spc="65" dirty="0">
                <a:solidFill>
                  <a:srgbClr val="203B3B"/>
                </a:solidFill>
                <a:latin typeface="Franklin Gothic Book" panose="020B0503020102020204" pitchFamily="34" charset="0"/>
                <a:cs typeface="Arial"/>
              </a:rPr>
              <a:t>experiences </a:t>
            </a:r>
            <a:r>
              <a:rPr sz="3000" spc="240" dirty="0">
                <a:solidFill>
                  <a:srgbClr val="203B3B"/>
                </a:solidFill>
                <a:latin typeface="Franklin Gothic Book" panose="020B0503020102020204" pitchFamily="34" charset="0"/>
                <a:cs typeface="Arial"/>
              </a:rPr>
              <a:t>to</a:t>
            </a:r>
            <a:r>
              <a:rPr lang="en-US" sz="3000" spc="240" dirty="0">
                <a:solidFill>
                  <a:srgbClr val="203B3B"/>
                </a:solidFill>
                <a:latin typeface="Franklin Gothic Book" panose="020B0503020102020204" pitchFamily="34" charset="0"/>
                <a:cs typeface="Arial"/>
              </a:rPr>
              <a:t> </a:t>
            </a:r>
            <a:r>
              <a:rPr sz="3000" spc="55" dirty="0">
                <a:solidFill>
                  <a:srgbClr val="203B3B"/>
                </a:solidFill>
                <a:latin typeface="Franklin Gothic Book" panose="020B0503020102020204" pitchFamily="34" charset="0"/>
                <a:cs typeface="Arial"/>
              </a:rPr>
              <a:t>showcase</a:t>
            </a:r>
            <a:r>
              <a:rPr sz="3000" spc="-90" dirty="0">
                <a:solidFill>
                  <a:srgbClr val="203B3B"/>
                </a:solidFill>
                <a:latin typeface="Franklin Gothic Book" panose="020B0503020102020204" pitchFamily="34" charset="0"/>
                <a:cs typeface="Arial"/>
              </a:rPr>
              <a:t> </a:t>
            </a:r>
            <a:r>
              <a:rPr sz="3000" spc="114" dirty="0">
                <a:solidFill>
                  <a:srgbClr val="203B3B"/>
                </a:solidFill>
                <a:latin typeface="Franklin Gothic Book" panose="020B0503020102020204" pitchFamily="34" charset="0"/>
                <a:cs typeface="Arial"/>
              </a:rPr>
              <a:t>you</a:t>
            </a:r>
            <a:r>
              <a:rPr sz="3000" spc="-85" dirty="0">
                <a:solidFill>
                  <a:srgbClr val="203B3B"/>
                </a:solidFill>
                <a:latin typeface="Franklin Gothic Book" panose="020B0503020102020204" pitchFamily="34" charset="0"/>
                <a:cs typeface="Arial"/>
              </a:rPr>
              <a:t> </a:t>
            </a:r>
            <a:r>
              <a:rPr sz="3000" spc="-20" dirty="0">
                <a:solidFill>
                  <a:srgbClr val="203B3B"/>
                </a:solidFill>
                <a:latin typeface="Franklin Gothic Book" panose="020B0503020102020204" pitchFamily="34" charset="0"/>
                <a:cs typeface="Arial"/>
              </a:rPr>
              <a:t>as</a:t>
            </a:r>
            <a:r>
              <a:rPr sz="3000" spc="-90" dirty="0">
                <a:solidFill>
                  <a:srgbClr val="203B3B"/>
                </a:solidFill>
                <a:latin typeface="Franklin Gothic Book" panose="020B0503020102020204" pitchFamily="34" charset="0"/>
                <a:cs typeface="Arial"/>
              </a:rPr>
              <a:t> </a:t>
            </a:r>
            <a:r>
              <a:rPr sz="3000" spc="160" dirty="0">
                <a:solidFill>
                  <a:srgbClr val="203B3B"/>
                </a:solidFill>
                <a:latin typeface="Franklin Gothic Book" panose="020B0503020102020204" pitchFamily="34" charset="0"/>
                <a:cs typeface="Arial"/>
              </a:rPr>
              <a:t>the</a:t>
            </a:r>
            <a:r>
              <a:rPr sz="3000" spc="-85" dirty="0">
                <a:solidFill>
                  <a:srgbClr val="203B3B"/>
                </a:solidFill>
                <a:latin typeface="Franklin Gothic Book" panose="020B0503020102020204" pitchFamily="34" charset="0"/>
                <a:cs typeface="Arial"/>
              </a:rPr>
              <a:t> </a:t>
            </a:r>
            <a:r>
              <a:rPr sz="3000" spc="110" dirty="0">
                <a:solidFill>
                  <a:srgbClr val="203B3B"/>
                </a:solidFill>
                <a:latin typeface="Franklin Gothic Book" panose="020B0503020102020204" pitchFamily="34" charset="0"/>
                <a:cs typeface="Arial"/>
              </a:rPr>
              <a:t>best</a:t>
            </a:r>
            <a:r>
              <a:rPr lang="en-US" sz="3000" spc="110" dirty="0">
                <a:solidFill>
                  <a:srgbClr val="203B3B"/>
                </a:solidFill>
                <a:latin typeface="Franklin Gothic Book" panose="020B0503020102020204" pitchFamily="34" charset="0"/>
                <a:cs typeface="Arial"/>
              </a:rPr>
              <a:t> </a:t>
            </a:r>
            <a:r>
              <a:rPr sz="3000" spc="100" dirty="0">
                <a:solidFill>
                  <a:srgbClr val="203B3B"/>
                </a:solidFill>
                <a:latin typeface="Franklin Gothic Book" panose="020B0503020102020204" pitchFamily="34" charset="0"/>
                <a:cs typeface="Arial"/>
              </a:rPr>
              <a:t>candidate</a:t>
            </a:r>
            <a:r>
              <a:rPr lang="en-US" sz="3000" spc="100" dirty="0">
                <a:solidFill>
                  <a:srgbClr val="203B3B"/>
                </a:solidFill>
                <a:latin typeface="Franklin Gothic Book" panose="020B0503020102020204" pitchFamily="34" charset="0"/>
                <a:cs typeface="Arial"/>
              </a:rPr>
              <a:t> and emphasize your interest in their organization. </a:t>
            </a:r>
            <a:endParaRPr sz="3000" dirty="0">
              <a:latin typeface="Franklin Gothic Book" panose="020B0503020102020204" pitchFamily="34" charset="0"/>
              <a:cs typeface="Arial"/>
            </a:endParaRPr>
          </a:p>
        </p:txBody>
      </p:sp>
      <p:sp>
        <p:nvSpPr>
          <p:cNvPr id="3" name="object 3"/>
          <p:cNvSpPr txBox="1"/>
          <p:nvPr/>
        </p:nvSpPr>
        <p:spPr>
          <a:xfrm>
            <a:off x="6629400" y="2616380"/>
            <a:ext cx="5105400" cy="3083536"/>
          </a:xfrm>
          <a:prstGeom prst="rect">
            <a:avLst/>
          </a:prstGeom>
          <a:solidFill>
            <a:srgbClr val="F5E8E1"/>
          </a:solidFill>
        </p:spPr>
        <p:txBody>
          <a:bodyPr vert="horz" wrap="square" lIns="0" tIns="5715" rIns="0" bIns="0" rtlCol="0">
            <a:spAutoFit/>
          </a:bodyPr>
          <a:lstStyle/>
          <a:p>
            <a:endParaRPr sz="2400" dirty="0">
              <a:latin typeface="Times New Roman"/>
              <a:cs typeface="Times New Roman"/>
            </a:endParaRPr>
          </a:p>
          <a:p>
            <a:pPr marL="377190"/>
            <a:r>
              <a:rPr sz="3200" dirty="0">
                <a:solidFill>
                  <a:srgbClr val="D08B03"/>
                </a:solidFill>
                <a:latin typeface="Franklin Gothic Book" panose="020B0503020102020204" pitchFamily="34" charset="0"/>
                <a:cs typeface="Arial"/>
              </a:rPr>
              <a:t>STYLE</a:t>
            </a:r>
            <a:endParaRPr sz="3200" dirty="0">
              <a:latin typeface="Franklin Gothic Book" panose="020B0503020102020204" pitchFamily="34" charset="0"/>
              <a:cs typeface="Arial"/>
            </a:endParaRPr>
          </a:p>
          <a:p>
            <a:pPr marL="377190" marR="685165"/>
            <a:endParaRPr lang="en-US" sz="2400" spc="70" dirty="0">
              <a:solidFill>
                <a:srgbClr val="203B3B"/>
              </a:solidFill>
              <a:latin typeface="Franklin Gothic Book" panose="020B0503020102020204" pitchFamily="34" charset="0"/>
              <a:cs typeface="Arial"/>
            </a:endParaRPr>
          </a:p>
          <a:p>
            <a:pPr marL="377190" marR="685165"/>
            <a:r>
              <a:rPr sz="3000" spc="70" dirty="0">
                <a:solidFill>
                  <a:srgbClr val="203B3B"/>
                </a:solidFill>
                <a:latin typeface="Franklin Gothic Book" panose="020B0503020102020204" pitchFamily="34" charset="0"/>
                <a:cs typeface="Arial"/>
              </a:rPr>
              <a:t>Should </a:t>
            </a:r>
            <a:r>
              <a:rPr sz="3000" spc="55" dirty="0">
                <a:solidFill>
                  <a:srgbClr val="203B3B"/>
                </a:solidFill>
                <a:latin typeface="Franklin Gothic Book" panose="020B0503020102020204" pitchFamily="34" charset="0"/>
                <a:cs typeface="Arial"/>
              </a:rPr>
              <a:t>be </a:t>
            </a:r>
            <a:r>
              <a:rPr sz="3000" spc="114" dirty="0">
                <a:solidFill>
                  <a:srgbClr val="203B3B"/>
                </a:solidFill>
                <a:latin typeface="Franklin Gothic Book" panose="020B0503020102020204" pitchFamily="34" charset="0"/>
                <a:cs typeface="Arial"/>
              </a:rPr>
              <a:t>narrative </a:t>
            </a:r>
            <a:r>
              <a:rPr sz="3000" spc="140" dirty="0">
                <a:solidFill>
                  <a:srgbClr val="203B3B"/>
                </a:solidFill>
                <a:latin typeface="Franklin Gothic Book" panose="020B0503020102020204" pitchFamily="34" charset="0"/>
                <a:cs typeface="Arial"/>
              </a:rPr>
              <a:t>in</a:t>
            </a:r>
            <a:r>
              <a:rPr lang="en-US" sz="3000" spc="140" dirty="0">
                <a:solidFill>
                  <a:srgbClr val="203B3B"/>
                </a:solidFill>
                <a:latin typeface="Franklin Gothic Book" panose="020B0503020102020204" pitchFamily="34" charset="0"/>
                <a:cs typeface="Arial"/>
              </a:rPr>
              <a:t> </a:t>
            </a:r>
            <a:r>
              <a:rPr sz="3000" spc="95" dirty="0">
                <a:solidFill>
                  <a:srgbClr val="203B3B"/>
                </a:solidFill>
                <a:latin typeface="Franklin Gothic Book" panose="020B0503020102020204" pitchFamily="34" charset="0"/>
                <a:cs typeface="Arial"/>
              </a:rPr>
              <a:t>style</a:t>
            </a:r>
            <a:r>
              <a:rPr lang="en-US" sz="3000" spc="95" dirty="0">
                <a:solidFill>
                  <a:srgbClr val="203B3B"/>
                </a:solidFill>
                <a:latin typeface="Franklin Gothic Book" panose="020B0503020102020204" pitchFamily="34" charset="0"/>
                <a:cs typeface="Arial"/>
              </a:rPr>
              <a:t>. Match tone of organization and always be professional. </a:t>
            </a:r>
            <a:endParaRPr lang="en-US" sz="3000" spc="150" dirty="0">
              <a:solidFill>
                <a:srgbClr val="203B3B"/>
              </a:solidFill>
              <a:latin typeface="Franklin Gothic Book" panose="020B0503020102020204" pitchFamily="34" charset="0"/>
              <a:cs typeface="Arial"/>
            </a:endParaRPr>
          </a:p>
        </p:txBody>
      </p:sp>
      <p:sp>
        <p:nvSpPr>
          <p:cNvPr id="4" name="object 4"/>
          <p:cNvSpPr txBox="1"/>
          <p:nvPr/>
        </p:nvSpPr>
        <p:spPr>
          <a:xfrm>
            <a:off x="11961175" y="2628900"/>
            <a:ext cx="4572000" cy="3083536"/>
          </a:xfrm>
          <a:prstGeom prst="rect">
            <a:avLst/>
          </a:prstGeom>
          <a:solidFill>
            <a:srgbClr val="F5E8E1"/>
          </a:solidFill>
        </p:spPr>
        <p:txBody>
          <a:bodyPr vert="horz" wrap="square" lIns="0" tIns="5715" rIns="0" bIns="0" rtlCol="0">
            <a:spAutoFit/>
          </a:bodyPr>
          <a:lstStyle/>
          <a:p>
            <a:pPr>
              <a:lnSpc>
                <a:spcPct val="100000"/>
              </a:lnSpc>
              <a:spcBef>
                <a:spcPts val="45"/>
              </a:spcBef>
            </a:pPr>
            <a:endParaRPr sz="2400" dirty="0">
              <a:latin typeface="Times New Roman"/>
              <a:cs typeface="Times New Roman"/>
            </a:endParaRPr>
          </a:p>
          <a:p>
            <a:pPr marL="377190"/>
            <a:r>
              <a:rPr sz="3200" dirty="0">
                <a:solidFill>
                  <a:srgbClr val="D08B03"/>
                </a:solidFill>
                <a:latin typeface="Franklin Gothic Book" panose="020B0503020102020204" pitchFamily="34" charset="0"/>
                <a:cs typeface="Arial"/>
              </a:rPr>
              <a:t>FONT</a:t>
            </a:r>
            <a:endParaRPr sz="3200" dirty="0">
              <a:latin typeface="Franklin Gothic Book" panose="020B0503020102020204" pitchFamily="34" charset="0"/>
              <a:cs typeface="Arial"/>
            </a:endParaRPr>
          </a:p>
          <a:p>
            <a:endParaRPr sz="2400" dirty="0">
              <a:latin typeface="Franklin Gothic Book" panose="020B0503020102020204" pitchFamily="34" charset="0"/>
              <a:cs typeface="Arial"/>
            </a:endParaRPr>
          </a:p>
          <a:p>
            <a:pPr marL="377190" marR="381000"/>
            <a:r>
              <a:rPr lang="en-US" sz="3000" spc="85" dirty="0">
                <a:solidFill>
                  <a:srgbClr val="203B3B"/>
                </a:solidFill>
                <a:latin typeface="Franklin Gothic Book" panose="020B0503020102020204" pitchFamily="34" charset="0"/>
                <a:cs typeface="Arial"/>
              </a:rPr>
              <a:t>Use same font as resume for consistency across your documents</a:t>
            </a:r>
            <a:endParaRPr sz="3000" dirty="0">
              <a:latin typeface="Franklin Gothic Book" panose="020B0503020102020204" pitchFamily="34" charset="0"/>
              <a:cs typeface="Arial"/>
            </a:endParaRPr>
          </a:p>
        </p:txBody>
      </p:sp>
      <p:sp>
        <p:nvSpPr>
          <p:cNvPr id="5" name="object 5"/>
          <p:cNvSpPr txBox="1"/>
          <p:nvPr/>
        </p:nvSpPr>
        <p:spPr>
          <a:xfrm>
            <a:off x="11961175" y="6016098"/>
            <a:ext cx="4572000" cy="2617383"/>
          </a:xfrm>
          <a:prstGeom prst="rect">
            <a:avLst/>
          </a:prstGeom>
          <a:solidFill>
            <a:srgbClr val="F5E8E1"/>
          </a:solidFill>
        </p:spPr>
        <p:txBody>
          <a:bodyPr vert="horz" wrap="square" lIns="0" tIns="1270" rIns="0" bIns="0" rtlCol="0">
            <a:spAutoFit/>
          </a:bodyPr>
          <a:lstStyle/>
          <a:p>
            <a:pPr>
              <a:lnSpc>
                <a:spcPct val="100000"/>
              </a:lnSpc>
              <a:spcBef>
                <a:spcPts val="10"/>
              </a:spcBef>
            </a:pPr>
            <a:endParaRPr sz="2400" dirty="0">
              <a:latin typeface="Times New Roman"/>
              <a:cs typeface="Times New Roman"/>
            </a:endParaRPr>
          </a:p>
          <a:p>
            <a:pPr marL="377190"/>
            <a:r>
              <a:rPr sz="3200" dirty="0">
                <a:solidFill>
                  <a:srgbClr val="D08B03"/>
                </a:solidFill>
                <a:latin typeface="Franklin Gothic Book" panose="020B0503020102020204" pitchFamily="34" charset="0"/>
                <a:cs typeface="Arial"/>
              </a:rPr>
              <a:t>CUSTOMIZE</a:t>
            </a:r>
            <a:endParaRPr sz="3200" dirty="0">
              <a:latin typeface="Franklin Gothic Book" panose="020B0503020102020204" pitchFamily="34" charset="0"/>
              <a:cs typeface="Arial"/>
            </a:endParaRPr>
          </a:p>
          <a:p>
            <a:pPr marL="377190" marR="422909"/>
            <a:endParaRPr lang="en-US" sz="2400" spc="95" dirty="0">
              <a:solidFill>
                <a:srgbClr val="203B3B"/>
              </a:solidFill>
              <a:latin typeface="Franklin Gothic Book" panose="020B0503020102020204" pitchFamily="34" charset="0"/>
              <a:cs typeface="Arial"/>
            </a:endParaRPr>
          </a:p>
          <a:p>
            <a:pPr marL="377190" marR="422909"/>
            <a:r>
              <a:rPr sz="3000" spc="95" dirty="0">
                <a:solidFill>
                  <a:srgbClr val="203B3B"/>
                </a:solidFill>
                <a:latin typeface="Franklin Gothic Book" panose="020B0503020102020204" pitchFamily="34" charset="0"/>
                <a:cs typeface="Arial"/>
              </a:rPr>
              <a:t>Tailor </a:t>
            </a:r>
            <a:r>
              <a:rPr sz="3000" spc="75" dirty="0">
                <a:solidFill>
                  <a:srgbClr val="203B3B"/>
                </a:solidFill>
                <a:latin typeface="Franklin Gothic Book" panose="020B0503020102020204" pitchFamily="34" charset="0"/>
                <a:cs typeface="Arial"/>
              </a:rPr>
              <a:t>and </a:t>
            </a:r>
            <a:r>
              <a:rPr sz="3000" spc="110" dirty="0">
                <a:solidFill>
                  <a:srgbClr val="203B3B"/>
                </a:solidFill>
                <a:latin typeface="Franklin Gothic Book" panose="020B0503020102020204" pitchFamily="34" charset="0"/>
                <a:cs typeface="Arial"/>
              </a:rPr>
              <a:t>customize</a:t>
            </a:r>
            <a:r>
              <a:rPr sz="3000" spc="-409" dirty="0">
                <a:solidFill>
                  <a:srgbClr val="203B3B"/>
                </a:solidFill>
                <a:latin typeface="Franklin Gothic Book" panose="020B0503020102020204" pitchFamily="34" charset="0"/>
                <a:cs typeface="Arial"/>
              </a:rPr>
              <a:t> </a:t>
            </a:r>
            <a:r>
              <a:rPr sz="3000" spc="125" dirty="0">
                <a:solidFill>
                  <a:srgbClr val="203B3B"/>
                </a:solidFill>
                <a:latin typeface="Franklin Gothic Book" panose="020B0503020102020204" pitchFamily="34" charset="0"/>
                <a:cs typeface="Arial"/>
              </a:rPr>
              <a:t>your</a:t>
            </a:r>
            <a:r>
              <a:rPr lang="en-US" sz="3000" spc="125" dirty="0">
                <a:solidFill>
                  <a:srgbClr val="203B3B"/>
                </a:solidFill>
                <a:latin typeface="Franklin Gothic Book" panose="020B0503020102020204" pitchFamily="34" charset="0"/>
                <a:cs typeface="Arial"/>
              </a:rPr>
              <a:t> </a:t>
            </a:r>
            <a:r>
              <a:rPr sz="3000" spc="80" dirty="0">
                <a:solidFill>
                  <a:srgbClr val="203B3B"/>
                </a:solidFill>
                <a:latin typeface="Franklin Gothic Book" panose="020B0503020102020204" pitchFamily="34" charset="0"/>
                <a:cs typeface="Arial"/>
              </a:rPr>
              <a:t>cover </a:t>
            </a:r>
            <a:r>
              <a:rPr sz="3000" spc="165" dirty="0">
                <a:solidFill>
                  <a:srgbClr val="203B3B"/>
                </a:solidFill>
                <a:latin typeface="Franklin Gothic Book" panose="020B0503020102020204" pitchFamily="34" charset="0"/>
                <a:cs typeface="Arial"/>
              </a:rPr>
              <a:t>letter </a:t>
            </a:r>
            <a:r>
              <a:rPr sz="3000" spc="240" dirty="0">
                <a:solidFill>
                  <a:srgbClr val="203B3B"/>
                </a:solidFill>
                <a:latin typeface="Franklin Gothic Book" panose="020B0503020102020204" pitchFamily="34" charset="0"/>
                <a:cs typeface="Arial"/>
              </a:rPr>
              <a:t>to </a:t>
            </a:r>
            <a:r>
              <a:rPr sz="3000" u="sng" spc="40" dirty="0">
                <a:solidFill>
                  <a:srgbClr val="203B3B"/>
                </a:solidFill>
                <a:latin typeface="Franklin Gothic Book" panose="020B0503020102020204" pitchFamily="34" charset="0"/>
                <a:cs typeface="Arial"/>
              </a:rPr>
              <a:t>each</a:t>
            </a:r>
            <a:r>
              <a:rPr lang="en-US" sz="3000" spc="40" dirty="0">
                <a:solidFill>
                  <a:srgbClr val="203B3B"/>
                </a:solidFill>
                <a:latin typeface="Franklin Gothic Book" panose="020B0503020102020204" pitchFamily="34" charset="0"/>
                <a:cs typeface="Arial"/>
              </a:rPr>
              <a:t> </a:t>
            </a:r>
            <a:r>
              <a:rPr sz="3000" spc="125" dirty="0">
                <a:solidFill>
                  <a:srgbClr val="203B3B"/>
                </a:solidFill>
                <a:latin typeface="Franklin Gothic Book" panose="020B0503020102020204" pitchFamily="34" charset="0"/>
                <a:cs typeface="Arial"/>
              </a:rPr>
              <a:t>position.</a:t>
            </a:r>
            <a:endParaRPr sz="3000" dirty="0">
              <a:latin typeface="Franklin Gothic Book" panose="020B0503020102020204" pitchFamily="34" charset="0"/>
              <a:cs typeface="Arial"/>
            </a:endParaRPr>
          </a:p>
        </p:txBody>
      </p:sp>
      <p:sp>
        <p:nvSpPr>
          <p:cNvPr id="7" name="object 7"/>
          <p:cNvSpPr txBox="1"/>
          <p:nvPr/>
        </p:nvSpPr>
        <p:spPr>
          <a:xfrm>
            <a:off x="6629400" y="6034320"/>
            <a:ext cx="5105400" cy="2617383"/>
          </a:xfrm>
          <a:prstGeom prst="rect">
            <a:avLst/>
          </a:prstGeom>
          <a:solidFill>
            <a:srgbClr val="F5E8E1"/>
          </a:solidFill>
        </p:spPr>
        <p:txBody>
          <a:bodyPr vert="horz" wrap="square" lIns="0" tIns="1270" rIns="0" bIns="0" rtlCol="0">
            <a:spAutoFit/>
          </a:bodyPr>
          <a:lstStyle/>
          <a:p>
            <a:pPr>
              <a:lnSpc>
                <a:spcPct val="100000"/>
              </a:lnSpc>
              <a:spcBef>
                <a:spcPts val="10"/>
              </a:spcBef>
            </a:pPr>
            <a:endParaRPr sz="2400" dirty="0">
              <a:latin typeface="Times New Roman"/>
              <a:cs typeface="Times New Roman"/>
            </a:endParaRPr>
          </a:p>
          <a:p>
            <a:pPr marL="377190"/>
            <a:r>
              <a:rPr sz="3200" dirty="0">
                <a:solidFill>
                  <a:srgbClr val="D08B03"/>
                </a:solidFill>
                <a:latin typeface="Franklin Gothic Book" panose="020B0503020102020204" pitchFamily="34" charset="0"/>
                <a:cs typeface="Arial"/>
              </a:rPr>
              <a:t>LENGTH</a:t>
            </a:r>
            <a:endParaRPr lang="en-US" sz="3200" dirty="0">
              <a:solidFill>
                <a:srgbClr val="D08B03"/>
              </a:solidFill>
              <a:latin typeface="Franklin Gothic Book" panose="020B0503020102020204" pitchFamily="34" charset="0"/>
              <a:cs typeface="Arial"/>
            </a:endParaRPr>
          </a:p>
          <a:p>
            <a:pPr marL="377190"/>
            <a:endParaRPr sz="2400" dirty="0">
              <a:latin typeface="Franklin Gothic Book" panose="020B0503020102020204" pitchFamily="34" charset="0"/>
              <a:cs typeface="Arial"/>
            </a:endParaRPr>
          </a:p>
          <a:p>
            <a:pPr marL="377190" marR="420370"/>
            <a:r>
              <a:rPr lang="en-US" sz="3000" spc="70" dirty="0">
                <a:solidFill>
                  <a:srgbClr val="203B3B"/>
                </a:solidFill>
                <a:latin typeface="Franklin Gothic Book" panose="020B0503020102020204" pitchFamily="34" charset="0"/>
                <a:cs typeface="Arial"/>
              </a:rPr>
              <a:t>N</a:t>
            </a:r>
            <a:r>
              <a:rPr lang="en-US" sz="3000" spc="55" dirty="0">
                <a:solidFill>
                  <a:srgbClr val="203B3B"/>
                </a:solidFill>
                <a:latin typeface="Franklin Gothic Book" panose="020B0503020102020204" pitchFamily="34" charset="0"/>
                <a:cs typeface="Arial"/>
              </a:rPr>
              <a:t>o longer than</a:t>
            </a:r>
            <a:r>
              <a:rPr sz="3000" spc="-85" dirty="0">
                <a:solidFill>
                  <a:srgbClr val="203B3B"/>
                </a:solidFill>
                <a:latin typeface="Franklin Gothic Book" panose="020B0503020102020204" pitchFamily="34" charset="0"/>
                <a:cs typeface="Arial"/>
              </a:rPr>
              <a:t> </a:t>
            </a:r>
            <a:r>
              <a:rPr sz="3000" spc="-20" dirty="0">
                <a:solidFill>
                  <a:srgbClr val="203B3B"/>
                </a:solidFill>
                <a:latin typeface="Franklin Gothic Book" panose="020B0503020102020204" pitchFamily="34" charset="0"/>
                <a:cs typeface="Arial"/>
              </a:rPr>
              <a:t>1</a:t>
            </a:r>
            <a:r>
              <a:rPr lang="en-US" sz="3000" spc="-20" dirty="0">
                <a:solidFill>
                  <a:srgbClr val="203B3B"/>
                </a:solidFill>
                <a:latin typeface="Franklin Gothic Book" panose="020B0503020102020204" pitchFamily="34" charset="0"/>
                <a:cs typeface="Arial"/>
              </a:rPr>
              <a:t> </a:t>
            </a:r>
            <a:r>
              <a:rPr sz="3000" spc="25" dirty="0">
                <a:solidFill>
                  <a:srgbClr val="203B3B"/>
                </a:solidFill>
                <a:latin typeface="Franklin Gothic Book" panose="020B0503020102020204" pitchFamily="34" charset="0"/>
                <a:cs typeface="Arial"/>
              </a:rPr>
              <a:t>page</a:t>
            </a:r>
            <a:r>
              <a:rPr lang="en-US" sz="3000" spc="15" dirty="0">
                <a:solidFill>
                  <a:srgbClr val="203B3B"/>
                </a:solidFill>
                <a:latin typeface="Franklin Gothic Book" panose="020B0503020102020204" pitchFamily="34" charset="0"/>
                <a:cs typeface="Arial"/>
              </a:rPr>
              <a:t> and around 3-5 paragraphs.</a:t>
            </a:r>
            <a:endParaRPr sz="3000" dirty="0">
              <a:latin typeface="Franklin Gothic Book" panose="020B0503020102020204" pitchFamily="34" charset="0"/>
              <a:cs typeface="Arial"/>
            </a:endParaRPr>
          </a:p>
        </p:txBody>
      </p:sp>
      <p:sp>
        <p:nvSpPr>
          <p:cNvPr id="9" name="TextBox 8">
            <a:extLst>
              <a:ext uri="{FF2B5EF4-FFF2-40B4-BE49-F238E27FC236}">
                <a16:creationId xmlns:a16="http://schemas.microsoft.com/office/drawing/2014/main" id="{D682BCA9-9722-4C03-B038-B05E41261BD5}"/>
              </a:ext>
            </a:extLst>
          </p:cNvPr>
          <p:cNvSpPr txBox="1"/>
          <p:nvPr/>
        </p:nvSpPr>
        <p:spPr>
          <a:xfrm>
            <a:off x="1754825" y="1333500"/>
            <a:ext cx="14778350" cy="1015663"/>
          </a:xfrm>
          <a:prstGeom prst="rect">
            <a:avLst/>
          </a:prstGeom>
          <a:noFill/>
        </p:spPr>
        <p:txBody>
          <a:bodyPr wrap="square" rtlCol="0">
            <a:spAutoFit/>
          </a:bodyPr>
          <a:lstStyle/>
          <a:p>
            <a:pPr algn="ctr"/>
            <a:r>
              <a:rPr lang="en-US" sz="6000" dirty="0">
                <a:latin typeface="Book Antiqua" panose="02040602050305030304" pitchFamily="18" charset="0"/>
              </a:rPr>
              <a:t>THINGS TO REMEMER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49000" y="3674555"/>
            <a:ext cx="6223521" cy="2383345"/>
          </a:xfrm>
          <a:prstGeom prst="rect">
            <a:avLst/>
          </a:prstGeom>
        </p:spPr>
        <p:txBody>
          <a:bodyPr vert="horz" wrap="square" lIns="0" tIns="287655" rIns="0" bIns="0" rtlCol="0">
            <a:spAutoFit/>
          </a:bodyPr>
          <a:lstStyle/>
          <a:p>
            <a:pPr marL="657860" marR="5080" indent="-645795" algn="r">
              <a:spcBef>
                <a:spcPts val="2265"/>
              </a:spcBef>
            </a:pPr>
            <a:r>
              <a:rPr lang="en-US" sz="6800" cap="all" dirty="0">
                <a:solidFill>
                  <a:srgbClr val="D08B03"/>
                </a:solidFill>
                <a:latin typeface="Book Antiqua" panose="02040602050305030304" pitchFamily="18" charset="0"/>
              </a:rPr>
              <a:t>Learning Activity</a:t>
            </a:r>
          </a:p>
        </p:txBody>
      </p:sp>
      <p:sp>
        <p:nvSpPr>
          <p:cNvPr id="3" name="object 3"/>
          <p:cNvSpPr/>
          <p:nvPr/>
        </p:nvSpPr>
        <p:spPr>
          <a:xfrm>
            <a:off x="11222218" y="6142359"/>
            <a:ext cx="6038850" cy="76200"/>
          </a:xfrm>
          <a:custGeom>
            <a:avLst/>
            <a:gdLst/>
            <a:ahLst/>
            <a:cxnLst/>
            <a:rect l="l" t="t" r="r" b="b"/>
            <a:pathLst>
              <a:path w="6038850" h="76200">
                <a:moveTo>
                  <a:pt x="6038850" y="76200"/>
                </a:moveTo>
                <a:lnTo>
                  <a:pt x="0" y="76200"/>
                </a:lnTo>
                <a:lnTo>
                  <a:pt x="0" y="0"/>
                </a:lnTo>
                <a:lnTo>
                  <a:pt x="6038850" y="0"/>
                </a:lnTo>
                <a:lnTo>
                  <a:pt x="6038850" y="76200"/>
                </a:lnTo>
                <a:close/>
              </a:path>
            </a:pathLst>
          </a:custGeom>
          <a:solidFill>
            <a:srgbClr val="D08B03"/>
          </a:solidFill>
        </p:spPr>
        <p:txBody>
          <a:bodyPr wrap="square" lIns="0" tIns="0" rIns="0" bIns="0" rtlCol="0"/>
          <a:lstStyle/>
          <a:p>
            <a:endParaRPr/>
          </a:p>
        </p:txBody>
      </p:sp>
      <p:pic>
        <p:nvPicPr>
          <p:cNvPr id="5" name="Picture 4">
            <a:extLst>
              <a:ext uri="{FF2B5EF4-FFF2-40B4-BE49-F238E27FC236}">
                <a16:creationId xmlns:a16="http://schemas.microsoft.com/office/drawing/2014/main" id="{7A6439C2-028C-4533-97E0-B086523D0A96}"/>
              </a:ext>
            </a:extLst>
          </p:cNvPr>
          <p:cNvPicPr>
            <a:picLocks noChangeAspect="1"/>
          </p:cNvPicPr>
          <p:nvPr/>
        </p:nvPicPr>
        <p:blipFill rotWithShape="1">
          <a:blip r:embed="rId3"/>
          <a:srcRect t="24175" b="10480"/>
          <a:stretch/>
        </p:blipFill>
        <p:spPr>
          <a:xfrm>
            <a:off x="1905000" y="1485900"/>
            <a:ext cx="7696200" cy="7543800"/>
          </a:xfrm>
          <a:prstGeom prst="rect">
            <a:avLst/>
          </a:prstGeom>
        </p:spPr>
      </p:pic>
    </p:spTree>
    <p:extLst>
      <p:ext uri="{BB962C8B-B14F-4D97-AF65-F5344CB8AC3E}">
        <p14:creationId xmlns:p14="http://schemas.microsoft.com/office/powerpoint/2010/main" val="810350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203B3B"/>
          </a:solidFill>
        </p:spPr>
        <p:txBody>
          <a:bodyPr wrap="square" lIns="0" tIns="0" rIns="0" bIns="0" rtlCol="0"/>
          <a:lstStyle/>
          <a:p>
            <a:endParaRPr/>
          </a:p>
        </p:txBody>
      </p:sp>
      <p:grpSp>
        <p:nvGrpSpPr>
          <p:cNvPr id="3" name="object 3"/>
          <p:cNvGrpSpPr/>
          <p:nvPr/>
        </p:nvGrpSpPr>
        <p:grpSpPr>
          <a:xfrm>
            <a:off x="1028700" y="1028705"/>
            <a:ext cx="16230600" cy="8229600"/>
            <a:chOff x="1028700" y="1028705"/>
            <a:chExt cx="16230600" cy="8229600"/>
          </a:xfrm>
        </p:grpSpPr>
        <p:sp>
          <p:nvSpPr>
            <p:cNvPr id="4" name="object 4"/>
            <p:cNvSpPr/>
            <p:nvPr/>
          </p:nvSpPr>
          <p:spPr>
            <a:xfrm>
              <a:off x="1028700" y="1028705"/>
              <a:ext cx="16230600" cy="8229600"/>
            </a:xfrm>
            <a:custGeom>
              <a:avLst/>
              <a:gdLst/>
              <a:ahLst/>
              <a:cxnLst/>
              <a:rect l="l" t="t" r="r" b="b"/>
              <a:pathLst>
                <a:path w="16230600" h="8229600">
                  <a:moveTo>
                    <a:pt x="16230600" y="8229600"/>
                  </a:moveTo>
                  <a:lnTo>
                    <a:pt x="0" y="8229600"/>
                  </a:lnTo>
                  <a:lnTo>
                    <a:pt x="0" y="0"/>
                  </a:lnTo>
                  <a:lnTo>
                    <a:pt x="16230600" y="0"/>
                  </a:lnTo>
                  <a:lnTo>
                    <a:pt x="16230600" y="8229600"/>
                  </a:lnTo>
                  <a:close/>
                </a:path>
              </a:pathLst>
            </a:custGeom>
            <a:solidFill>
              <a:srgbClr val="F5E8E1"/>
            </a:solidFill>
          </p:spPr>
          <p:txBody>
            <a:bodyPr wrap="square" lIns="0" tIns="0" rIns="0" bIns="0" rtlCol="0"/>
            <a:lstStyle/>
            <a:p>
              <a:endParaRPr/>
            </a:p>
          </p:txBody>
        </p:sp>
        <p:sp>
          <p:nvSpPr>
            <p:cNvPr id="5" name="object 5"/>
            <p:cNvSpPr/>
            <p:nvPr/>
          </p:nvSpPr>
          <p:spPr>
            <a:xfrm>
              <a:off x="2314242" y="4057649"/>
              <a:ext cx="533400" cy="533400"/>
            </a:xfrm>
            <a:custGeom>
              <a:avLst/>
              <a:gdLst/>
              <a:ahLst/>
              <a:cxnLst/>
              <a:rect l="l" t="t" r="r" b="b"/>
              <a:pathLst>
                <a:path w="533400" h="533400">
                  <a:moveTo>
                    <a:pt x="266699" y="533399"/>
                  </a:moveTo>
                  <a:lnTo>
                    <a:pt x="227566" y="530513"/>
                  </a:lnTo>
                  <a:lnTo>
                    <a:pt x="189281" y="521915"/>
                  </a:lnTo>
                  <a:lnTo>
                    <a:pt x="152671" y="507793"/>
                  </a:lnTo>
                  <a:lnTo>
                    <a:pt x="118528" y="488452"/>
                  </a:lnTo>
                  <a:lnTo>
                    <a:pt x="87595" y="464311"/>
                  </a:lnTo>
                  <a:lnTo>
                    <a:pt x="60538" y="435892"/>
                  </a:lnTo>
                  <a:lnTo>
                    <a:pt x="37943" y="403811"/>
                  </a:lnTo>
                  <a:lnTo>
                    <a:pt x="20301" y="368761"/>
                  </a:lnTo>
                  <a:lnTo>
                    <a:pt x="7992" y="331502"/>
                  </a:lnTo>
                  <a:lnTo>
                    <a:pt x="1284" y="292840"/>
                  </a:lnTo>
                  <a:lnTo>
                    <a:pt x="0" y="266699"/>
                  </a:lnTo>
                  <a:lnTo>
                    <a:pt x="80" y="260152"/>
                  </a:lnTo>
                  <a:lnTo>
                    <a:pt x="3926" y="221106"/>
                  </a:lnTo>
                  <a:lnTo>
                    <a:pt x="13461" y="183039"/>
                  </a:lnTo>
                  <a:lnTo>
                    <a:pt x="28476" y="146790"/>
                  </a:lnTo>
                  <a:lnTo>
                    <a:pt x="48651" y="113130"/>
                  </a:lnTo>
                  <a:lnTo>
                    <a:pt x="73541" y="82800"/>
                  </a:lnTo>
                  <a:lnTo>
                    <a:pt x="102619" y="56446"/>
                  </a:lnTo>
                  <a:lnTo>
                    <a:pt x="135242" y="34648"/>
                  </a:lnTo>
                  <a:lnTo>
                    <a:pt x="170717" y="17870"/>
                  </a:lnTo>
                  <a:lnTo>
                    <a:pt x="208263" y="6480"/>
                  </a:lnTo>
                  <a:lnTo>
                    <a:pt x="247082" y="722"/>
                  </a:lnTo>
                  <a:lnTo>
                    <a:pt x="266699" y="0"/>
                  </a:lnTo>
                  <a:lnTo>
                    <a:pt x="273247" y="80"/>
                  </a:lnTo>
                  <a:lnTo>
                    <a:pt x="312293" y="3926"/>
                  </a:lnTo>
                  <a:lnTo>
                    <a:pt x="350360" y="13461"/>
                  </a:lnTo>
                  <a:lnTo>
                    <a:pt x="386609" y="28476"/>
                  </a:lnTo>
                  <a:lnTo>
                    <a:pt x="420269" y="48651"/>
                  </a:lnTo>
                  <a:lnTo>
                    <a:pt x="450599" y="73541"/>
                  </a:lnTo>
                  <a:lnTo>
                    <a:pt x="476953" y="102619"/>
                  </a:lnTo>
                  <a:lnTo>
                    <a:pt x="498751" y="135242"/>
                  </a:lnTo>
                  <a:lnTo>
                    <a:pt x="515529" y="170717"/>
                  </a:lnTo>
                  <a:lnTo>
                    <a:pt x="526919" y="208263"/>
                  </a:lnTo>
                  <a:lnTo>
                    <a:pt x="532677" y="247082"/>
                  </a:lnTo>
                  <a:lnTo>
                    <a:pt x="533399" y="266699"/>
                  </a:lnTo>
                  <a:lnTo>
                    <a:pt x="533319" y="273247"/>
                  </a:lnTo>
                  <a:lnTo>
                    <a:pt x="529474" y="312293"/>
                  </a:lnTo>
                  <a:lnTo>
                    <a:pt x="519938" y="350360"/>
                  </a:lnTo>
                  <a:lnTo>
                    <a:pt x="504923" y="386609"/>
                  </a:lnTo>
                  <a:lnTo>
                    <a:pt x="484748" y="420269"/>
                  </a:lnTo>
                  <a:lnTo>
                    <a:pt x="459858" y="450599"/>
                  </a:lnTo>
                  <a:lnTo>
                    <a:pt x="430780" y="476953"/>
                  </a:lnTo>
                  <a:lnTo>
                    <a:pt x="398157" y="498751"/>
                  </a:lnTo>
                  <a:lnTo>
                    <a:pt x="362682" y="515529"/>
                  </a:lnTo>
                  <a:lnTo>
                    <a:pt x="325136" y="526919"/>
                  </a:lnTo>
                  <a:lnTo>
                    <a:pt x="286317" y="532677"/>
                  </a:lnTo>
                  <a:lnTo>
                    <a:pt x="266699" y="533399"/>
                  </a:lnTo>
                  <a:close/>
                </a:path>
              </a:pathLst>
            </a:custGeom>
            <a:solidFill>
              <a:srgbClr val="D08B03"/>
            </a:solidFill>
          </p:spPr>
          <p:txBody>
            <a:bodyPr wrap="square" lIns="0" tIns="0" rIns="0" bIns="0" rtlCol="0"/>
            <a:lstStyle/>
            <a:p>
              <a:endParaRPr/>
            </a:p>
          </p:txBody>
        </p:sp>
      </p:grpSp>
      <p:sp>
        <p:nvSpPr>
          <p:cNvPr id="6" name="object 6"/>
          <p:cNvSpPr txBox="1">
            <a:spLocks noGrp="1"/>
          </p:cNvSpPr>
          <p:nvPr>
            <p:ph sz="half" idx="2"/>
          </p:nvPr>
        </p:nvSpPr>
        <p:spPr>
          <a:xfrm>
            <a:off x="3276600" y="3326338"/>
            <a:ext cx="5096509" cy="4600618"/>
          </a:xfrm>
          <a:prstGeom prst="rect">
            <a:avLst/>
          </a:prstGeom>
        </p:spPr>
        <p:txBody>
          <a:bodyPr vert="horz" wrap="square" lIns="0" tIns="212725" rIns="0" bIns="0" rtlCol="0">
            <a:spAutoFit/>
          </a:bodyPr>
          <a:lstStyle/>
          <a:p>
            <a:pPr marL="12700"/>
            <a:r>
              <a:rPr dirty="0">
                <a:latin typeface="Franklin Gothic Book" panose="020B0503020102020204" pitchFamily="34" charset="0"/>
              </a:rPr>
              <a:t>WHY IT MATTERS</a:t>
            </a:r>
          </a:p>
          <a:p>
            <a:pPr marL="12700" marR="661670"/>
            <a:r>
              <a:rPr sz="2400" dirty="0">
                <a:solidFill>
                  <a:srgbClr val="203B3B"/>
                </a:solidFill>
                <a:latin typeface="Franklin Gothic Book" panose="020B0503020102020204" pitchFamily="34" charset="0"/>
              </a:rPr>
              <a:t>A narrative compl</a:t>
            </a:r>
            <a:r>
              <a:rPr lang="en-US" sz="2400" dirty="0">
                <a:solidFill>
                  <a:srgbClr val="203B3B"/>
                </a:solidFill>
                <a:latin typeface="Franklin Gothic Book" panose="020B0503020102020204" pitchFamily="34" charset="0"/>
              </a:rPr>
              <a:t>e</a:t>
            </a:r>
            <a:r>
              <a:rPr sz="2400" dirty="0">
                <a:solidFill>
                  <a:srgbClr val="203B3B"/>
                </a:solidFill>
                <a:latin typeface="Franklin Gothic Book" panose="020B0503020102020204" pitchFamily="34" charset="0"/>
              </a:rPr>
              <a:t>ment</a:t>
            </a:r>
            <a:r>
              <a:rPr lang="en-US" sz="2400" dirty="0">
                <a:solidFill>
                  <a:srgbClr val="203B3B"/>
                </a:solidFill>
                <a:latin typeface="Franklin Gothic Book" panose="020B0503020102020204" pitchFamily="34" charset="0"/>
              </a:rPr>
              <a:t> to</a:t>
            </a:r>
            <a:r>
              <a:rPr sz="2400" dirty="0">
                <a:solidFill>
                  <a:srgbClr val="203B3B"/>
                </a:solidFill>
                <a:latin typeface="Franklin Gothic Book" panose="020B0503020102020204" pitchFamily="34" charset="0"/>
              </a:rPr>
              <a:t> your resume and</a:t>
            </a:r>
            <a:r>
              <a:rPr lang="en-US" sz="2400" dirty="0">
                <a:solidFill>
                  <a:srgbClr val="203B3B"/>
                </a:solidFill>
                <a:latin typeface="Franklin Gothic Book" panose="020B0503020102020204" pitchFamily="34" charset="0"/>
              </a:rPr>
              <a:t> </a:t>
            </a:r>
            <a:r>
              <a:rPr sz="2400" dirty="0">
                <a:solidFill>
                  <a:srgbClr val="203B3B"/>
                </a:solidFill>
                <a:latin typeface="Franklin Gothic Book" panose="020B0503020102020204" pitchFamily="34" charset="0"/>
              </a:rPr>
              <a:t>enhance your qualifications to</a:t>
            </a:r>
            <a:r>
              <a:rPr lang="en-US" sz="2400" dirty="0">
                <a:solidFill>
                  <a:srgbClr val="203B3B"/>
                </a:solidFill>
                <a:latin typeface="Franklin Gothic Book" panose="020B0503020102020204" pitchFamily="34" charset="0"/>
              </a:rPr>
              <a:t> </a:t>
            </a:r>
            <a:r>
              <a:rPr sz="2400" dirty="0">
                <a:solidFill>
                  <a:srgbClr val="203B3B"/>
                </a:solidFill>
                <a:latin typeface="Franklin Gothic Book" panose="020B0503020102020204" pitchFamily="34" charset="0"/>
              </a:rPr>
              <a:t>employers.</a:t>
            </a:r>
            <a:endParaRPr sz="2400" dirty="0">
              <a:latin typeface="Franklin Gothic Book" panose="020B0503020102020204" pitchFamily="34" charset="0"/>
            </a:endParaRPr>
          </a:p>
          <a:p>
            <a:endParaRPr lang="en-US" sz="3300" dirty="0">
              <a:latin typeface="Franklin Gothic Book" panose="020B0503020102020204" pitchFamily="34" charset="0"/>
            </a:endParaRPr>
          </a:p>
          <a:p>
            <a:endParaRPr sz="3300" dirty="0">
              <a:latin typeface="Franklin Gothic Book" panose="020B0503020102020204" pitchFamily="34" charset="0"/>
            </a:endParaRPr>
          </a:p>
          <a:p>
            <a:pPr marL="12700"/>
            <a:r>
              <a:rPr dirty="0">
                <a:latin typeface="Franklin Gothic Book" panose="020B0503020102020204" pitchFamily="34" charset="0"/>
              </a:rPr>
              <a:t>HAVE A GOAL IN MIND</a:t>
            </a:r>
          </a:p>
          <a:p>
            <a:pPr marL="12700" marR="5080" algn="l"/>
            <a:r>
              <a:rPr sz="2400" dirty="0">
                <a:solidFill>
                  <a:srgbClr val="203B3B"/>
                </a:solidFill>
                <a:latin typeface="Franklin Gothic Book" panose="020B0503020102020204" pitchFamily="34" charset="0"/>
              </a:rPr>
              <a:t>Make sure to address the two main</a:t>
            </a:r>
            <a:r>
              <a:rPr lang="en-US" sz="2400" dirty="0">
                <a:solidFill>
                  <a:srgbClr val="203B3B"/>
                </a:solidFill>
                <a:latin typeface="Franklin Gothic Book" panose="020B0503020102020204" pitchFamily="34" charset="0"/>
              </a:rPr>
              <a:t> </a:t>
            </a:r>
            <a:r>
              <a:rPr sz="2400" dirty="0">
                <a:solidFill>
                  <a:srgbClr val="203B3B"/>
                </a:solidFill>
                <a:latin typeface="Franklin Gothic Book" panose="020B0503020102020204" pitchFamily="34" charset="0"/>
              </a:rPr>
              <a:t>questions of "Why me?" and "Why</a:t>
            </a:r>
            <a:r>
              <a:rPr lang="en-US" sz="2400" dirty="0">
                <a:solidFill>
                  <a:srgbClr val="203B3B"/>
                </a:solidFill>
                <a:latin typeface="Franklin Gothic Book" panose="020B0503020102020204" pitchFamily="34" charset="0"/>
              </a:rPr>
              <a:t> </a:t>
            </a:r>
            <a:r>
              <a:rPr sz="2400" dirty="0">
                <a:solidFill>
                  <a:srgbClr val="203B3B"/>
                </a:solidFill>
                <a:latin typeface="Franklin Gothic Book" panose="020B0503020102020204" pitchFamily="34" charset="0"/>
              </a:rPr>
              <a:t>them?"</a:t>
            </a:r>
            <a:endParaRPr sz="2400" dirty="0">
              <a:latin typeface="Franklin Gothic Book" panose="020B0503020102020204" pitchFamily="34" charset="0"/>
            </a:endParaRPr>
          </a:p>
        </p:txBody>
      </p:sp>
      <p:sp>
        <p:nvSpPr>
          <p:cNvPr id="7" name="object 7"/>
          <p:cNvSpPr/>
          <p:nvPr/>
        </p:nvSpPr>
        <p:spPr>
          <a:xfrm>
            <a:off x="2314232" y="4057662"/>
            <a:ext cx="7715884" cy="3048000"/>
          </a:xfrm>
          <a:custGeom>
            <a:avLst/>
            <a:gdLst/>
            <a:ahLst/>
            <a:cxnLst/>
            <a:rect l="l" t="t" r="r" b="b"/>
            <a:pathLst>
              <a:path w="7715884" h="3048000">
                <a:moveTo>
                  <a:pt x="533400" y="2781300"/>
                </a:moveTo>
                <a:lnTo>
                  <a:pt x="530517" y="2742158"/>
                </a:lnTo>
                <a:lnTo>
                  <a:pt x="521919" y="2703880"/>
                </a:lnTo>
                <a:lnTo>
                  <a:pt x="507796" y="2667266"/>
                </a:lnTo>
                <a:lnTo>
                  <a:pt x="488454" y="2633116"/>
                </a:lnTo>
                <a:lnTo>
                  <a:pt x="464312" y="2602192"/>
                </a:lnTo>
                <a:lnTo>
                  <a:pt x="435902" y="2575128"/>
                </a:lnTo>
                <a:lnTo>
                  <a:pt x="403821" y="2552535"/>
                </a:lnTo>
                <a:lnTo>
                  <a:pt x="368769" y="2534894"/>
                </a:lnTo>
                <a:lnTo>
                  <a:pt x="331508" y="2522588"/>
                </a:lnTo>
                <a:lnTo>
                  <a:pt x="292849" y="2515882"/>
                </a:lnTo>
                <a:lnTo>
                  <a:pt x="266700" y="2514600"/>
                </a:lnTo>
                <a:lnTo>
                  <a:pt x="260159" y="2514676"/>
                </a:lnTo>
                <a:lnTo>
                  <a:pt x="221107" y="2518524"/>
                </a:lnTo>
                <a:lnTo>
                  <a:pt x="183045" y="2528049"/>
                </a:lnTo>
                <a:lnTo>
                  <a:pt x="146799" y="2543073"/>
                </a:lnTo>
                <a:lnTo>
                  <a:pt x="113131" y="2563241"/>
                </a:lnTo>
                <a:lnTo>
                  <a:pt x="82804" y="2588133"/>
                </a:lnTo>
                <a:lnTo>
                  <a:pt x="56451" y="2617216"/>
                </a:lnTo>
                <a:lnTo>
                  <a:pt x="34658" y="2649842"/>
                </a:lnTo>
                <a:lnTo>
                  <a:pt x="17868" y="2685313"/>
                </a:lnTo>
                <a:lnTo>
                  <a:pt x="6489" y="2722854"/>
                </a:lnTo>
                <a:lnTo>
                  <a:pt x="723" y="2761678"/>
                </a:lnTo>
                <a:lnTo>
                  <a:pt x="0" y="2781300"/>
                </a:lnTo>
                <a:lnTo>
                  <a:pt x="88" y="2787840"/>
                </a:lnTo>
                <a:lnTo>
                  <a:pt x="3924" y="2826893"/>
                </a:lnTo>
                <a:lnTo>
                  <a:pt x="13462" y="2864955"/>
                </a:lnTo>
                <a:lnTo>
                  <a:pt x="28486" y="2901200"/>
                </a:lnTo>
                <a:lnTo>
                  <a:pt x="48653" y="2934868"/>
                </a:lnTo>
                <a:lnTo>
                  <a:pt x="73545" y="2965196"/>
                </a:lnTo>
                <a:lnTo>
                  <a:pt x="102628" y="2991548"/>
                </a:lnTo>
                <a:lnTo>
                  <a:pt x="135242" y="3013341"/>
                </a:lnTo>
                <a:lnTo>
                  <a:pt x="170726" y="3030118"/>
                </a:lnTo>
                <a:lnTo>
                  <a:pt x="208267" y="3041510"/>
                </a:lnTo>
                <a:lnTo>
                  <a:pt x="247091" y="3047276"/>
                </a:lnTo>
                <a:lnTo>
                  <a:pt x="266700" y="3048000"/>
                </a:lnTo>
                <a:lnTo>
                  <a:pt x="273253" y="3047911"/>
                </a:lnTo>
                <a:lnTo>
                  <a:pt x="312293" y="3044063"/>
                </a:lnTo>
                <a:lnTo>
                  <a:pt x="350367" y="3034538"/>
                </a:lnTo>
                <a:lnTo>
                  <a:pt x="386613" y="3019514"/>
                </a:lnTo>
                <a:lnTo>
                  <a:pt x="420268" y="2999346"/>
                </a:lnTo>
                <a:lnTo>
                  <a:pt x="450608" y="2974454"/>
                </a:lnTo>
                <a:lnTo>
                  <a:pt x="476961" y="2945371"/>
                </a:lnTo>
                <a:lnTo>
                  <a:pt x="498754" y="2912745"/>
                </a:lnTo>
                <a:lnTo>
                  <a:pt x="515531" y="2877274"/>
                </a:lnTo>
                <a:lnTo>
                  <a:pt x="526923" y="2839732"/>
                </a:lnTo>
                <a:lnTo>
                  <a:pt x="532676" y="2800908"/>
                </a:lnTo>
                <a:lnTo>
                  <a:pt x="533400" y="2781300"/>
                </a:lnTo>
                <a:close/>
              </a:path>
              <a:path w="7715884" h="3048000">
                <a:moveTo>
                  <a:pt x="7715263" y="2781300"/>
                </a:moveTo>
                <a:lnTo>
                  <a:pt x="7712380" y="2742158"/>
                </a:lnTo>
                <a:lnTo>
                  <a:pt x="7703782" y="2703880"/>
                </a:lnTo>
                <a:lnTo>
                  <a:pt x="7689659" y="2667266"/>
                </a:lnTo>
                <a:lnTo>
                  <a:pt x="7670317" y="2633116"/>
                </a:lnTo>
                <a:lnTo>
                  <a:pt x="7646175" y="2602192"/>
                </a:lnTo>
                <a:lnTo>
                  <a:pt x="7617765" y="2575128"/>
                </a:lnTo>
                <a:lnTo>
                  <a:pt x="7585672" y="2552535"/>
                </a:lnTo>
                <a:lnTo>
                  <a:pt x="7550632" y="2534894"/>
                </a:lnTo>
                <a:lnTo>
                  <a:pt x="7513371" y="2522588"/>
                </a:lnTo>
                <a:lnTo>
                  <a:pt x="7474712" y="2515882"/>
                </a:lnTo>
                <a:lnTo>
                  <a:pt x="7448563" y="2514600"/>
                </a:lnTo>
                <a:lnTo>
                  <a:pt x="7442022" y="2514676"/>
                </a:lnTo>
                <a:lnTo>
                  <a:pt x="7402970" y="2518524"/>
                </a:lnTo>
                <a:lnTo>
                  <a:pt x="7364908" y="2528049"/>
                </a:lnTo>
                <a:lnTo>
                  <a:pt x="7328662" y="2543073"/>
                </a:lnTo>
                <a:lnTo>
                  <a:pt x="7294994" y="2563241"/>
                </a:lnTo>
                <a:lnTo>
                  <a:pt x="7264667" y="2588133"/>
                </a:lnTo>
                <a:lnTo>
                  <a:pt x="7238314" y="2617216"/>
                </a:lnTo>
                <a:lnTo>
                  <a:pt x="7216521" y="2649842"/>
                </a:lnTo>
                <a:lnTo>
                  <a:pt x="7199731" y="2685313"/>
                </a:lnTo>
                <a:lnTo>
                  <a:pt x="7188352" y="2722854"/>
                </a:lnTo>
                <a:lnTo>
                  <a:pt x="7182586" y="2761678"/>
                </a:lnTo>
                <a:lnTo>
                  <a:pt x="7181863" y="2781300"/>
                </a:lnTo>
                <a:lnTo>
                  <a:pt x="7181951" y="2787840"/>
                </a:lnTo>
                <a:lnTo>
                  <a:pt x="7185787" y="2826893"/>
                </a:lnTo>
                <a:lnTo>
                  <a:pt x="7195325" y="2864955"/>
                </a:lnTo>
                <a:lnTo>
                  <a:pt x="7210349" y="2901200"/>
                </a:lnTo>
                <a:lnTo>
                  <a:pt x="7230516" y="2934868"/>
                </a:lnTo>
                <a:lnTo>
                  <a:pt x="7255408" y="2965196"/>
                </a:lnTo>
                <a:lnTo>
                  <a:pt x="7284491" y="2991548"/>
                </a:lnTo>
                <a:lnTo>
                  <a:pt x="7317105" y="3013341"/>
                </a:lnTo>
                <a:lnTo>
                  <a:pt x="7352589" y="3030118"/>
                </a:lnTo>
                <a:lnTo>
                  <a:pt x="7390130" y="3041510"/>
                </a:lnTo>
                <a:lnTo>
                  <a:pt x="7428954" y="3047276"/>
                </a:lnTo>
                <a:lnTo>
                  <a:pt x="7448563" y="3048000"/>
                </a:lnTo>
                <a:lnTo>
                  <a:pt x="7455116" y="3047911"/>
                </a:lnTo>
                <a:lnTo>
                  <a:pt x="7494156" y="3044063"/>
                </a:lnTo>
                <a:lnTo>
                  <a:pt x="7532230" y="3034538"/>
                </a:lnTo>
                <a:lnTo>
                  <a:pt x="7568476" y="3019514"/>
                </a:lnTo>
                <a:lnTo>
                  <a:pt x="7602131" y="2999346"/>
                </a:lnTo>
                <a:lnTo>
                  <a:pt x="7632471" y="2974454"/>
                </a:lnTo>
                <a:lnTo>
                  <a:pt x="7658824" y="2945371"/>
                </a:lnTo>
                <a:lnTo>
                  <a:pt x="7680617" y="2912745"/>
                </a:lnTo>
                <a:lnTo>
                  <a:pt x="7697394" y="2877274"/>
                </a:lnTo>
                <a:lnTo>
                  <a:pt x="7708786" y="2839732"/>
                </a:lnTo>
                <a:lnTo>
                  <a:pt x="7714539" y="2800908"/>
                </a:lnTo>
                <a:lnTo>
                  <a:pt x="7715263" y="2781300"/>
                </a:lnTo>
                <a:close/>
              </a:path>
              <a:path w="7715884" h="3048000">
                <a:moveTo>
                  <a:pt x="7715263" y="266700"/>
                </a:moveTo>
                <a:lnTo>
                  <a:pt x="7712380" y="227558"/>
                </a:lnTo>
                <a:lnTo>
                  <a:pt x="7703782" y="189280"/>
                </a:lnTo>
                <a:lnTo>
                  <a:pt x="7689659" y="152666"/>
                </a:lnTo>
                <a:lnTo>
                  <a:pt x="7670317" y="118516"/>
                </a:lnTo>
                <a:lnTo>
                  <a:pt x="7646175" y="87591"/>
                </a:lnTo>
                <a:lnTo>
                  <a:pt x="7617765" y="60528"/>
                </a:lnTo>
                <a:lnTo>
                  <a:pt x="7585672" y="37934"/>
                </a:lnTo>
                <a:lnTo>
                  <a:pt x="7550632" y="20294"/>
                </a:lnTo>
                <a:lnTo>
                  <a:pt x="7513371" y="7988"/>
                </a:lnTo>
                <a:lnTo>
                  <a:pt x="7474712" y="1282"/>
                </a:lnTo>
                <a:lnTo>
                  <a:pt x="7448563" y="0"/>
                </a:lnTo>
                <a:lnTo>
                  <a:pt x="7442022" y="76"/>
                </a:lnTo>
                <a:lnTo>
                  <a:pt x="7402970" y="3924"/>
                </a:lnTo>
                <a:lnTo>
                  <a:pt x="7364908" y="13449"/>
                </a:lnTo>
                <a:lnTo>
                  <a:pt x="7328662" y="28473"/>
                </a:lnTo>
                <a:lnTo>
                  <a:pt x="7294994" y="48641"/>
                </a:lnTo>
                <a:lnTo>
                  <a:pt x="7264667" y="73533"/>
                </a:lnTo>
                <a:lnTo>
                  <a:pt x="7238314" y="102616"/>
                </a:lnTo>
                <a:lnTo>
                  <a:pt x="7216521" y="135242"/>
                </a:lnTo>
                <a:lnTo>
                  <a:pt x="7199731" y="170713"/>
                </a:lnTo>
                <a:lnTo>
                  <a:pt x="7188352" y="208254"/>
                </a:lnTo>
                <a:lnTo>
                  <a:pt x="7182586" y="247078"/>
                </a:lnTo>
                <a:lnTo>
                  <a:pt x="7181863" y="266700"/>
                </a:lnTo>
                <a:lnTo>
                  <a:pt x="7181951" y="273240"/>
                </a:lnTo>
                <a:lnTo>
                  <a:pt x="7185787" y="312293"/>
                </a:lnTo>
                <a:lnTo>
                  <a:pt x="7195325" y="350354"/>
                </a:lnTo>
                <a:lnTo>
                  <a:pt x="7210349" y="386600"/>
                </a:lnTo>
                <a:lnTo>
                  <a:pt x="7230516" y="420268"/>
                </a:lnTo>
                <a:lnTo>
                  <a:pt x="7255408" y="450596"/>
                </a:lnTo>
                <a:lnTo>
                  <a:pt x="7284491" y="476948"/>
                </a:lnTo>
                <a:lnTo>
                  <a:pt x="7317105" y="498741"/>
                </a:lnTo>
                <a:lnTo>
                  <a:pt x="7352589" y="515518"/>
                </a:lnTo>
                <a:lnTo>
                  <a:pt x="7390130" y="526910"/>
                </a:lnTo>
                <a:lnTo>
                  <a:pt x="7428954" y="532676"/>
                </a:lnTo>
                <a:lnTo>
                  <a:pt x="7448563" y="533400"/>
                </a:lnTo>
                <a:lnTo>
                  <a:pt x="7455116" y="533311"/>
                </a:lnTo>
                <a:lnTo>
                  <a:pt x="7494156" y="529463"/>
                </a:lnTo>
                <a:lnTo>
                  <a:pt x="7532230" y="519938"/>
                </a:lnTo>
                <a:lnTo>
                  <a:pt x="7568476" y="504913"/>
                </a:lnTo>
                <a:lnTo>
                  <a:pt x="7602131" y="484746"/>
                </a:lnTo>
                <a:lnTo>
                  <a:pt x="7632471" y="459854"/>
                </a:lnTo>
                <a:lnTo>
                  <a:pt x="7658824" y="430771"/>
                </a:lnTo>
                <a:lnTo>
                  <a:pt x="7680617" y="398145"/>
                </a:lnTo>
                <a:lnTo>
                  <a:pt x="7697394" y="362673"/>
                </a:lnTo>
                <a:lnTo>
                  <a:pt x="7708786" y="325132"/>
                </a:lnTo>
                <a:lnTo>
                  <a:pt x="7714539" y="286308"/>
                </a:lnTo>
                <a:lnTo>
                  <a:pt x="7715263" y="266700"/>
                </a:lnTo>
                <a:close/>
              </a:path>
            </a:pathLst>
          </a:custGeom>
          <a:solidFill>
            <a:srgbClr val="D08B03"/>
          </a:solidFill>
        </p:spPr>
        <p:txBody>
          <a:bodyPr wrap="square" lIns="0" tIns="0" rIns="0" bIns="0" rtlCol="0"/>
          <a:lstStyle/>
          <a:p>
            <a:endParaRPr/>
          </a:p>
        </p:txBody>
      </p:sp>
      <p:sp>
        <p:nvSpPr>
          <p:cNvPr id="11" name="object 11"/>
          <p:cNvSpPr txBox="1">
            <a:spLocks noGrp="1"/>
          </p:cNvSpPr>
          <p:nvPr>
            <p:ph type="title"/>
          </p:nvPr>
        </p:nvSpPr>
        <p:spPr>
          <a:xfrm>
            <a:off x="6051894" y="1880660"/>
            <a:ext cx="6184212" cy="1059264"/>
          </a:xfrm>
          <a:prstGeom prst="rect">
            <a:avLst/>
          </a:prstGeom>
        </p:spPr>
        <p:txBody>
          <a:bodyPr vert="horz" wrap="square" lIns="0" tIns="12700" rIns="0" bIns="0" rtlCol="0">
            <a:spAutoFit/>
          </a:bodyPr>
          <a:lstStyle/>
          <a:p>
            <a:pPr marL="12700">
              <a:lnSpc>
                <a:spcPct val="100000"/>
              </a:lnSpc>
              <a:spcBef>
                <a:spcPts val="100"/>
              </a:spcBef>
            </a:pPr>
            <a:r>
              <a:rPr sz="6800" cap="all" dirty="0">
                <a:latin typeface="Book Antiqua" panose="02040602050305030304" pitchFamily="18" charset="0"/>
              </a:rPr>
              <a:t>Conclusion</a:t>
            </a:r>
          </a:p>
        </p:txBody>
      </p:sp>
      <p:sp>
        <p:nvSpPr>
          <p:cNvPr id="12" name="object 6">
            <a:extLst>
              <a:ext uri="{FF2B5EF4-FFF2-40B4-BE49-F238E27FC236}">
                <a16:creationId xmlns:a16="http://schemas.microsoft.com/office/drawing/2014/main" id="{E2F58191-76C2-404B-B072-6E58A1BC6DE5}"/>
              </a:ext>
            </a:extLst>
          </p:cNvPr>
          <p:cNvSpPr txBox="1">
            <a:spLocks noGrp="1"/>
          </p:cNvSpPr>
          <p:nvPr>
            <p:ph sz="half" idx="2"/>
          </p:nvPr>
        </p:nvSpPr>
        <p:spPr>
          <a:xfrm>
            <a:off x="10367853" y="3326338"/>
            <a:ext cx="5096509" cy="4600618"/>
          </a:xfrm>
          <a:prstGeom prst="rect">
            <a:avLst/>
          </a:prstGeom>
        </p:spPr>
        <p:txBody>
          <a:bodyPr vert="horz" wrap="square" lIns="0" tIns="212725" rIns="0" bIns="0" rtlCol="0">
            <a:spAutoFit/>
          </a:bodyPr>
          <a:lstStyle/>
          <a:p>
            <a:pPr marL="12700"/>
            <a:r>
              <a:rPr lang="en-US" dirty="0">
                <a:latin typeface="Franklin Gothic Book" panose="020B0503020102020204" pitchFamily="34" charset="0"/>
              </a:rPr>
              <a:t>KEY ELEMENTS</a:t>
            </a:r>
            <a:endParaRPr dirty="0">
              <a:latin typeface="Franklin Gothic Book" panose="020B0503020102020204" pitchFamily="34" charset="0"/>
            </a:endParaRPr>
          </a:p>
          <a:p>
            <a:pPr marL="12700" marR="661670"/>
            <a:r>
              <a:rPr lang="en-US" sz="2400" dirty="0">
                <a:solidFill>
                  <a:srgbClr val="203B3B"/>
                </a:solidFill>
                <a:latin typeface="Franklin Gothic Book" panose="020B0503020102020204" pitchFamily="34" charset="0"/>
              </a:rPr>
              <a:t>Adds depth to your resume and always ties back to the position for which you are applying. </a:t>
            </a:r>
            <a:endParaRPr sz="2400" dirty="0">
              <a:latin typeface="Franklin Gothic Book" panose="020B0503020102020204" pitchFamily="34" charset="0"/>
            </a:endParaRPr>
          </a:p>
          <a:p>
            <a:endParaRPr lang="en-US" sz="3450" dirty="0">
              <a:latin typeface="Franklin Gothic Book" panose="020B0503020102020204" pitchFamily="34" charset="0"/>
            </a:endParaRPr>
          </a:p>
          <a:p>
            <a:endParaRPr sz="3450" dirty="0">
              <a:latin typeface="Franklin Gothic Book" panose="020B0503020102020204" pitchFamily="34" charset="0"/>
            </a:endParaRPr>
          </a:p>
          <a:p>
            <a:pPr marL="12700"/>
            <a:r>
              <a:rPr lang="en-US" dirty="0">
                <a:latin typeface="Franklin Gothic Book" panose="020B0503020102020204" pitchFamily="34" charset="0"/>
              </a:rPr>
              <a:t>BE SPECIFIC</a:t>
            </a:r>
            <a:endParaRPr dirty="0">
              <a:latin typeface="Franklin Gothic Book" panose="020B0503020102020204" pitchFamily="34" charset="0"/>
            </a:endParaRPr>
          </a:p>
          <a:p>
            <a:pPr marL="12700" marR="5080" algn="l"/>
            <a:r>
              <a:rPr lang="en-US" sz="2400" dirty="0">
                <a:solidFill>
                  <a:srgbClr val="203B3B"/>
                </a:solidFill>
                <a:latin typeface="Franklin Gothic Book" panose="020B0503020102020204" pitchFamily="34" charset="0"/>
              </a:rPr>
              <a:t>Highlight specific examples of relevant academic, professional, or personal experiences. </a:t>
            </a:r>
            <a:endParaRPr sz="2400" dirty="0">
              <a:latin typeface="Franklin Gothic Book" panose="020B05030201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676674" y="545256"/>
            <a:ext cx="11077575" cy="9334500"/>
            <a:chOff x="6676674" y="545256"/>
            <a:chExt cx="11077575" cy="9334500"/>
          </a:xfrm>
        </p:grpSpPr>
        <p:sp>
          <p:nvSpPr>
            <p:cNvPr id="3" name="object 3"/>
            <p:cNvSpPr/>
            <p:nvPr/>
          </p:nvSpPr>
          <p:spPr>
            <a:xfrm>
              <a:off x="6676674" y="545256"/>
              <a:ext cx="11077575" cy="9334500"/>
            </a:xfrm>
            <a:custGeom>
              <a:avLst/>
              <a:gdLst/>
              <a:ahLst/>
              <a:cxnLst/>
              <a:rect l="l" t="t" r="r" b="b"/>
              <a:pathLst>
                <a:path w="11077575" h="9334500">
                  <a:moveTo>
                    <a:pt x="11077575" y="9334500"/>
                  </a:moveTo>
                  <a:lnTo>
                    <a:pt x="0" y="9334500"/>
                  </a:lnTo>
                  <a:lnTo>
                    <a:pt x="0" y="0"/>
                  </a:lnTo>
                  <a:lnTo>
                    <a:pt x="11077575" y="0"/>
                  </a:lnTo>
                  <a:lnTo>
                    <a:pt x="11077575" y="9334500"/>
                  </a:lnTo>
                  <a:close/>
                </a:path>
              </a:pathLst>
            </a:custGeom>
            <a:solidFill>
              <a:srgbClr val="F5E8E1"/>
            </a:solidFill>
          </p:spPr>
          <p:txBody>
            <a:bodyPr wrap="square" lIns="0" tIns="0" rIns="0" bIns="0" rtlCol="0"/>
            <a:lstStyle/>
            <a:p>
              <a:endParaRPr/>
            </a:p>
          </p:txBody>
        </p:sp>
        <p:sp>
          <p:nvSpPr>
            <p:cNvPr id="4" name="object 4"/>
            <p:cNvSpPr/>
            <p:nvPr/>
          </p:nvSpPr>
          <p:spPr>
            <a:xfrm>
              <a:off x="13542735" y="4366327"/>
              <a:ext cx="612775" cy="1665605"/>
            </a:xfrm>
            <a:custGeom>
              <a:avLst/>
              <a:gdLst/>
              <a:ahLst/>
              <a:cxnLst/>
              <a:rect l="l" t="t" r="r" b="b"/>
              <a:pathLst>
                <a:path w="612775" h="1665604">
                  <a:moveTo>
                    <a:pt x="326341" y="1665433"/>
                  </a:moveTo>
                  <a:lnTo>
                    <a:pt x="0" y="1665433"/>
                  </a:lnTo>
                  <a:lnTo>
                    <a:pt x="151861" y="832720"/>
                  </a:lnTo>
                  <a:lnTo>
                    <a:pt x="304074" y="3"/>
                  </a:lnTo>
                  <a:lnTo>
                    <a:pt x="612536" y="0"/>
                  </a:lnTo>
                  <a:lnTo>
                    <a:pt x="463233" y="870072"/>
                  </a:lnTo>
                  <a:lnTo>
                    <a:pt x="326341" y="1665433"/>
                  </a:lnTo>
                  <a:close/>
                </a:path>
              </a:pathLst>
            </a:custGeom>
            <a:solidFill>
              <a:srgbClr val="D08B03"/>
            </a:solidFill>
          </p:spPr>
          <p:txBody>
            <a:bodyPr wrap="square" lIns="0" tIns="0" rIns="0" bIns="0" rtlCol="0"/>
            <a:lstStyle/>
            <a:p>
              <a:endParaRPr/>
            </a:p>
          </p:txBody>
        </p:sp>
        <p:sp>
          <p:nvSpPr>
            <p:cNvPr id="5" name="object 5"/>
            <p:cNvSpPr/>
            <p:nvPr/>
          </p:nvSpPr>
          <p:spPr>
            <a:xfrm>
              <a:off x="13405493" y="4291248"/>
              <a:ext cx="689610" cy="1815464"/>
            </a:xfrm>
            <a:custGeom>
              <a:avLst/>
              <a:gdLst/>
              <a:ahLst/>
              <a:cxnLst/>
              <a:rect l="l" t="t" r="r" b="b"/>
              <a:pathLst>
                <a:path w="689609" h="1815464">
                  <a:moveTo>
                    <a:pt x="16426" y="1814491"/>
                  </a:moveTo>
                  <a:lnTo>
                    <a:pt x="10951" y="1814491"/>
                  </a:lnTo>
                  <a:lnTo>
                    <a:pt x="10224" y="1814129"/>
                  </a:lnTo>
                  <a:lnTo>
                    <a:pt x="9482" y="1814129"/>
                  </a:lnTo>
                  <a:lnTo>
                    <a:pt x="3650" y="1813041"/>
                  </a:lnTo>
                  <a:lnTo>
                    <a:pt x="0" y="1807600"/>
                  </a:lnTo>
                  <a:lnTo>
                    <a:pt x="1098" y="1801798"/>
                  </a:lnTo>
                  <a:lnTo>
                    <a:pt x="29203" y="1655274"/>
                  </a:lnTo>
                  <a:lnTo>
                    <a:pt x="60958" y="1491342"/>
                  </a:lnTo>
                  <a:lnTo>
                    <a:pt x="97094" y="1303836"/>
                  </a:lnTo>
                  <a:lnTo>
                    <a:pt x="127765" y="1145707"/>
                  </a:lnTo>
                  <a:lnTo>
                    <a:pt x="226327" y="635777"/>
                  </a:lnTo>
                  <a:lnTo>
                    <a:pt x="259181" y="466404"/>
                  </a:lnTo>
                  <a:lnTo>
                    <a:pt x="324162" y="129119"/>
                  </a:lnTo>
                  <a:lnTo>
                    <a:pt x="347491" y="7620"/>
                  </a:lnTo>
                  <a:lnTo>
                    <a:pt x="348244" y="3625"/>
                  </a:lnTo>
                  <a:lnTo>
                    <a:pt x="353728" y="0"/>
                  </a:lnTo>
                  <a:lnTo>
                    <a:pt x="365402" y="2181"/>
                  </a:lnTo>
                  <a:lnTo>
                    <a:pt x="369044" y="7622"/>
                  </a:lnTo>
                  <a:lnTo>
                    <a:pt x="367949" y="13415"/>
                  </a:lnTo>
                  <a:lnTo>
                    <a:pt x="347149" y="120775"/>
                  </a:lnTo>
                  <a:lnTo>
                    <a:pt x="667239" y="120775"/>
                  </a:lnTo>
                  <a:lnTo>
                    <a:pt x="663092" y="141815"/>
                  </a:lnTo>
                  <a:lnTo>
                    <a:pt x="343499" y="141815"/>
                  </a:lnTo>
                  <a:lnTo>
                    <a:pt x="316861" y="279264"/>
                  </a:lnTo>
                  <a:lnTo>
                    <a:pt x="636119" y="279264"/>
                  </a:lnTo>
                  <a:lnTo>
                    <a:pt x="631996" y="300303"/>
                  </a:lnTo>
                  <a:lnTo>
                    <a:pt x="312839" y="300303"/>
                  </a:lnTo>
                  <a:lnTo>
                    <a:pt x="282182" y="458429"/>
                  </a:lnTo>
                  <a:lnTo>
                    <a:pt x="601069" y="458429"/>
                  </a:lnTo>
                  <a:lnTo>
                    <a:pt x="596950" y="479464"/>
                  </a:lnTo>
                  <a:lnTo>
                    <a:pt x="278159" y="479464"/>
                  </a:lnTo>
                  <a:lnTo>
                    <a:pt x="249682" y="627801"/>
                  </a:lnTo>
                  <a:lnTo>
                    <a:pt x="567856" y="627801"/>
                  </a:lnTo>
                  <a:lnTo>
                    <a:pt x="563799" y="648474"/>
                  </a:lnTo>
                  <a:lnTo>
                    <a:pt x="245305" y="648474"/>
                  </a:lnTo>
                  <a:lnTo>
                    <a:pt x="217201" y="794997"/>
                  </a:lnTo>
                  <a:lnTo>
                    <a:pt x="535007" y="794997"/>
                  </a:lnTo>
                  <a:lnTo>
                    <a:pt x="530869" y="816033"/>
                  </a:lnTo>
                  <a:lnTo>
                    <a:pt x="213178" y="816033"/>
                  </a:lnTo>
                  <a:lnTo>
                    <a:pt x="187997" y="946961"/>
                  </a:lnTo>
                  <a:lnTo>
                    <a:pt x="505079" y="946961"/>
                  </a:lnTo>
                  <a:lnTo>
                    <a:pt x="501022" y="967634"/>
                  </a:lnTo>
                  <a:lnTo>
                    <a:pt x="183974" y="967634"/>
                  </a:lnTo>
                  <a:lnTo>
                    <a:pt x="151121" y="1137369"/>
                  </a:lnTo>
                  <a:lnTo>
                    <a:pt x="467893" y="1137369"/>
                  </a:lnTo>
                  <a:lnTo>
                    <a:pt x="463779" y="1158404"/>
                  </a:lnTo>
                  <a:lnTo>
                    <a:pt x="147116" y="1158404"/>
                  </a:lnTo>
                  <a:lnTo>
                    <a:pt x="120464" y="1295861"/>
                  </a:lnTo>
                  <a:lnTo>
                    <a:pt x="436807" y="1295861"/>
                  </a:lnTo>
                  <a:lnTo>
                    <a:pt x="432676" y="1316896"/>
                  </a:lnTo>
                  <a:lnTo>
                    <a:pt x="116441" y="1316896"/>
                  </a:lnTo>
                  <a:lnTo>
                    <a:pt x="84318" y="1483367"/>
                  </a:lnTo>
                  <a:lnTo>
                    <a:pt x="399942" y="1483367"/>
                  </a:lnTo>
                  <a:lnTo>
                    <a:pt x="395870" y="1504047"/>
                  </a:lnTo>
                  <a:lnTo>
                    <a:pt x="80302" y="1504047"/>
                  </a:lnTo>
                  <a:lnTo>
                    <a:pt x="52551" y="1647306"/>
                  </a:lnTo>
                  <a:lnTo>
                    <a:pt x="367607" y="1647306"/>
                  </a:lnTo>
                  <a:lnTo>
                    <a:pt x="363459" y="1668331"/>
                  </a:lnTo>
                  <a:lnTo>
                    <a:pt x="48182" y="1668331"/>
                  </a:lnTo>
                  <a:lnTo>
                    <a:pt x="21531" y="1806150"/>
                  </a:lnTo>
                  <a:lnTo>
                    <a:pt x="20804" y="1810865"/>
                  </a:lnTo>
                  <a:lnTo>
                    <a:pt x="16426" y="1814491"/>
                  </a:lnTo>
                  <a:close/>
                </a:path>
                <a:path w="689609" h="1815464">
                  <a:moveTo>
                    <a:pt x="667239" y="120775"/>
                  </a:moveTo>
                  <a:lnTo>
                    <a:pt x="645747" y="120775"/>
                  </a:lnTo>
                  <a:lnTo>
                    <a:pt x="667650" y="9434"/>
                  </a:lnTo>
                  <a:lnTo>
                    <a:pt x="668747" y="3625"/>
                  </a:lnTo>
                  <a:lnTo>
                    <a:pt x="674221" y="0"/>
                  </a:lnTo>
                  <a:lnTo>
                    <a:pt x="685902" y="2181"/>
                  </a:lnTo>
                  <a:lnTo>
                    <a:pt x="689553" y="7622"/>
                  </a:lnTo>
                  <a:lnTo>
                    <a:pt x="688458" y="13415"/>
                  </a:lnTo>
                  <a:lnTo>
                    <a:pt x="667239" y="120775"/>
                  </a:lnTo>
                  <a:close/>
                </a:path>
                <a:path w="689609" h="1815464">
                  <a:moveTo>
                    <a:pt x="636119" y="279264"/>
                  </a:moveTo>
                  <a:lnTo>
                    <a:pt x="614719" y="279264"/>
                  </a:lnTo>
                  <a:lnTo>
                    <a:pt x="641732" y="141815"/>
                  </a:lnTo>
                  <a:lnTo>
                    <a:pt x="663092" y="141815"/>
                  </a:lnTo>
                  <a:lnTo>
                    <a:pt x="636119" y="279264"/>
                  </a:lnTo>
                  <a:close/>
                </a:path>
                <a:path w="689609" h="1815464">
                  <a:moveTo>
                    <a:pt x="601069" y="458429"/>
                  </a:moveTo>
                  <a:lnTo>
                    <a:pt x="579675" y="458429"/>
                  </a:lnTo>
                  <a:lnTo>
                    <a:pt x="610703" y="300303"/>
                  </a:lnTo>
                  <a:lnTo>
                    <a:pt x="631996" y="300303"/>
                  </a:lnTo>
                  <a:lnTo>
                    <a:pt x="601069" y="458429"/>
                  </a:lnTo>
                  <a:close/>
                </a:path>
                <a:path w="689609" h="1815464">
                  <a:moveTo>
                    <a:pt x="567856" y="627801"/>
                  </a:moveTo>
                  <a:lnTo>
                    <a:pt x="546456" y="627801"/>
                  </a:lnTo>
                  <a:lnTo>
                    <a:pt x="575659" y="479464"/>
                  </a:lnTo>
                  <a:lnTo>
                    <a:pt x="596950" y="479464"/>
                  </a:lnTo>
                  <a:lnTo>
                    <a:pt x="567856" y="627801"/>
                  </a:lnTo>
                  <a:close/>
                </a:path>
                <a:path w="689609" h="1815464">
                  <a:moveTo>
                    <a:pt x="535007" y="794997"/>
                  </a:moveTo>
                  <a:lnTo>
                    <a:pt x="513237" y="794997"/>
                  </a:lnTo>
                  <a:lnTo>
                    <a:pt x="542075" y="648474"/>
                  </a:lnTo>
                  <a:lnTo>
                    <a:pt x="563799" y="648474"/>
                  </a:lnTo>
                  <a:lnTo>
                    <a:pt x="535007" y="794997"/>
                  </a:lnTo>
                  <a:close/>
                </a:path>
                <a:path w="689609" h="1815464">
                  <a:moveTo>
                    <a:pt x="505079" y="946961"/>
                  </a:moveTo>
                  <a:lnTo>
                    <a:pt x="484033" y="946961"/>
                  </a:lnTo>
                  <a:lnTo>
                    <a:pt x="509586" y="816033"/>
                  </a:lnTo>
                  <a:lnTo>
                    <a:pt x="530869" y="816033"/>
                  </a:lnTo>
                  <a:lnTo>
                    <a:pt x="505079" y="946961"/>
                  </a:lnTo>
                  <a:close/>
                </a:path>
                <a:path w="689609" h="1815464">
                  <a:moveTo>
                    <a:pt x="467893" y="1137369"/>
                  </a:moveTo>
                  <a:lnTo>
                    <a:pt x="446434" y="1137369"/>
                  </a:lnTo>
                  <a:lnTo>
                    <a:pt x="479653" y="967634"/>
                  </a:lnTo>
                  <a:lnTo>
                    <a:pt x="501022" y="967634"/>
                  </a:lnTo>
                  <a:lnTo>
                    <a:pt x="467893" y="1137369"/>
                  </a:lnTo>
                  <a:close/>
                </a:path>
                <a:path w="689609" h="1815464">
                  <a:moveTo>
                    <a:pt x="436807" y="1295861"/>
                  </a:moveTo>
                  <a:lnTo>
                    <a:pt x="415405" y="1295861"/>
                  </a:lnTo>
                  <a:lnTo>
                    <a:pt x="442418" y="1158404"/>
                  </a:lnTo>
                  <a:lnTo>
                    <a:pt x="463779" y="1158404"/>
                  </a:lnTo>
                  <a:lnTo>
                    <a:pt x="436807" y="1295861"/>
                  </a:lnTo>
                  <a:close/>
                </a:path>
                <a:path w="689609" h="1815464">
                  <a:moveTo>
                    <a:pt x="399942" y="1483367"/>
                  </a:moveTo>
                  <a:lnTo>
                    <a:pt x="378535" y="1483367"/>
                  </a:lnTo>
                  <a:lnTo>
                    <a:pt x="411024" y="1316896"/>
                  </a:lnTo>
                  <a:lnTo>
                    <a:pt x="432676" y="1316896"/>
                  </a:lnTo>
                  <a:lnTo>
                    <a:pt x="399942" y="1483367"/>
                  </a:lnTo>
                  <a:close/>
                </a:path>
                <a:path w="689609" h="1815464">
                  <a:moveTo>
                    <a:pt x="367607" y="1647306"/>
                  </a:moveTo>
                  <a:lnTo>
                    <a:pt x="346412" y="1647306"/>
                  </a:lnTo>
                  <a:lnTo>
                    <a:pt x="374513" y="1504047"/>
                  </a:lnTo>
                  <a:lnTo>
                    <a:pt x="395870" y="1504047"/>
                  </a:lnTo>
                  <a:lnTo>
                    <a:pt x="367607" y="1647306"/>
                  </a:lnTo>
                  <a:close/>
                </a:path>
                <a:path w="689609" h="1815464">
                  <a:moveTo>
                    <a:pt x="331091" y="1814854"/>
                  </a:moveTo>
                  <a:lnTo>
                    <a:pt x="325246" y="1814854"/>
                  </a:lnTo>
                  <a:lnTo>
                    <a:pt x="324516" y="1814491"/>
                  </a:lnTo>
                  <a:lnTo>
                    <a:pt x="323790" y="1814491"/>
                  </a:lnTo>
                  <a:lnTo>
                    <a:pt x="317946" y="1813403"/>
                  </a:lnTo>
                  <a:lnTo>
                    <a:pt x="314295" y="1807963"/>
                  </a:lnTo>
                  <a:lnTo>
                    <a:pt x="315461" y="1801798"/>
                  </a:lnTo>
                  <a:lnTo>
                    <a:pt x="341673" y="1668331"/>
                  </a:lnTo>
                  <a:lnTo>
                    <a:pt x="363459" y="1668331"/>
                  </a:lnTo>
                  <a:lnTo>
                    <a:pt x="336198" y="1806512"/>
                  </a:lnTo>
                  <a:lnTo>
                    <a:pt x="335468" y="1811227"/>
                  </a:lnTo>
                  <a:lnTo>
                    <a:pt x="331091" y="1814854"/>
                  </a:lnTo>
                  <a:close/>
                </a:path>
              </a:pathLst>
            </a:custGeom>
            <a:solidFill>
              <a:srgbClr val="F5E8E1"/>
            </a:solidFill>
          </p:spPr>
          <p:txBody>
            <a:bodyPr wrap="square" lIns="0" tIns="0" rIns="0" bIns="0" rtlCol="0"/>
            <a:lstStyle/>
            <a:p>
              <a:endParaRPr/>
            </a:p>
          </p:txBody>
        </p:sp>
        <p:sp>
          <p:nvSpPr>
            <p:cNvPr id="6" name="object 6"/>
            <p:cNvSpPr/>
            <p:nvPr/>
          </p:nvSpPr>
          <p:spPr>
            <a:xfrm>
              <a:off x="8940241" y="3579239"/>
              <a:ext cx="951865" cy="716280"/>
            </a:xfrm>
            <a:custGeom>
              <a:avLst/>
              <a:gdLst/>
              <a:ahLst/>
              <a:cxnLst/>
              <a:rect l="l" t="t" r="r" b="b"/>
              <a:pathLst>
                <a:path w="951865" h="716279">
                  <a:moveTo>
                    <a:pt x="855551" y="716208"/>
                  </a:moveTo>
                  <a:lnTo>
                    <a:pt x="96186" y="716208"/>
                  </a:lnTo>
                  <a:lnTo>
                    <a:pt x="58833" y="708565"/>
                  </a:lnTo>
                  <a:lnTo>
                    <a:pt x="28249" y="687751"/>
                  </a:lnTo>
                  <a:lnTo>
                    <a:pt x="7587" y="656942"/>
                  </a:lnTo>
                  <a:lnTo>
                    <a:pt x="0" y="619313"/>
                  </a:lnTo>
                  <a:lnTo>
                    <a:pt x="0" y="96896"/>
                  </a:lnTo>
                  <a:lnTo>
                    <a:pt x="7587" y="59267"/>
                  </a:lnTo>
                  <a:lnTo>
                    <a:pt x="28249" y="28457"/>
                  </a:lnTo>
                  <a:lnTo>
                    <a:pt x="58832" y="7643"/>
                  </a:lnTo>
                  <a:lnTo>
                    <a:pt x="96185" y="0"/>
                  </a:lnTo>
                  <a:lnTo>
                    <a:pt x="855551" y="0"/>
                  </a:lnTo>
                  <a:lnTo>
                    <a:pt x="892817" y="7643"/>
                  </a:lnTo>
                  <a:lnTo>
                    <a:pt x="923371" y="28457"/>
                  </a:lnTo>
                  <a:lnTo>
                    <a:pt x="944061" y="59267"/>
                  </a:lnTo>
                  <a:lnTo>
                    <a:pt x="951736" y="96896"/>
                  </a:lnTo>
                  <a:lnTo>
                    <a:pt x="951736" y="619313"/>
                  </a:lnTo>
                  <a:lnTo>
                    <a:pt x="944149" y="656942"/>
                  </a:lnTo>
                  <a:lnTo>
                    <a:pt x="923488" y="687751"/>
                  </a:lnTo>
                  <a:lnTo>
                    <a:pt x="892904" y="708565"/>
                  </a:lnTo>
                  <a:close/>
                </a:path>
              </a:pathLst>
            </a:custGeom>
            <a:solidFill>
              <a:srgbClr val="D08B03"/>
            </a:solidFill>
          </p:spPr>
          <p:txBody>
            <a:bodyPr wrap="square" lIns="0" tIns="0" rIns="0" bIns="0" rtlCol="0"/>
            <a:lstStyle/>
            <a:p>
              <a:endParaRPr/>
            </a:p>
          </p:txBody>
        </p:sp>
        <p:sp>
          <p:nvSpPr>
            <p:cNvPr id="7" name="object 7"/>
            <p:cNvSpPr/>
            <p:nvPr/>
          </p:nvSpPr>
          <p:spPr>
            <a:xfrm>
              <a:off x="8890437" y="3511504"/>
              <a:ext cx="967740" cy="732790"/>
            </a:xfrm>
            <a:custGeom>
              <a:avLst/>
              <a:gdLst/>
              <a:ahLst/>
              <a:cxnLst/>
              <a:rect l="l" t="t" r="r" b="b"/>
              <a:pathLst>
                <a:path w="967740" h="732789">
                  <a:moveTo>
                    <a:pt x="863484" y="732199"/>
                  </a:moveTo>
                  <a:lnTo>
                    <a:pt x="104119" y="732199"/>
                  </a:lnTo>
                  <a:lnTo>
                    <a:pt x="63623" y="723946"/>
                  </a:lnTo>
                  <a:lnTo>
                    <a:pt x="30524" y="701449"/>
                  </a:lnTo>
                  <a:lnTo>
                    <a:pt x="8192" y="668105"/>
                  </a:lnTo>
                  <a:lnTo>
                    <a:pt x="32" y="627469"/>
                  </a:lnTo>
                  <a:lnTo>
                    <a:pt x="0" y="104891"/>
                  </a:lnTo>
                  <a:lnTo>
                    <a:pt x="8194" y="64094"/>
                  </a:lnTo>
                  <a:lnTo>
                    <a:pt x="30528" y="30750"/>
                  </a:lnTo>
                  <a:lnTo>
                    <a:pt x="63640" y="8253"/>
                  </a:lnTo>
                  <a:lnTo>
                    <a:pt x="104122" y="3"/>
                  </a:lnTo>
                  <a:lnTo>
                    <a:pt x="863487" y="3"/>
                  </a:lnTo>
                  <a:lnTo>
                    <a:pt x="903986" y="8256"/>
                  </a:lnTo>
                  <a:lnTo>
                    <a:pt x="915606" y="16153"/>
                  </a:lnTo>
                  <a:lnTo>
                    <a:pt x="104119" y="16155"/>
                  </a:lnTo>
                  <a:lnTo>
                    <a:pt x="90263" y="17269"/>
                  </a:lnTo>
                  <a:lnTo>
                    <a:pt x="77061" y="20485"/>
                  </a:lnTo>
                  <a:lnTo>
                    <a:pt x="64705" y="25611"/>
                  </a:lnTo>
                  <a:lnTo>
                    <a:pt x="53385" y="32458"/>
                  </a:lnTo>
                  <a:lnTo>
                    <a:pt x="54005" y="32770"/>
                  </a:lnTo>
                  <a:lnTo>
                    <a:pt x="54632" y="32930"/>
                  </a:lnTo>
                  <a:lnTo>
                    <a:pt x="55096" y="33400"/>
                  </a:lnTo>
                  <a:lnTo>
                    <a:pt x="64436" y="41713"/>
                  </a:lnTo>
                  <a:lnTo>
                    <a:pt x="42330" y="41713"/>
                  </a:lnTo>
                  <a:lnTo>
                    <a:pt x="31393" y="54934"/>
                  </a:lnTo>
                  <a:lnTo>
                    <a:pt x="23111" y="70126"/>
                  </a:lnTo>
                  <a:lnTo>
                    <a:pt x="17864" y="86908"/>
                  </a:lnTo>
                  <a:lnTo>
                    <a:pt x="16031" y="104891"/>
                  </a:lnTo>
                  <a:lnTo>
                    <a:pt x="16033" y="627469"/>
                  </a:lnTo>
                  <a:lnTo>
                    <a:pt x="17132" y="641382"/>
                  </a:lnTo>
                  <a:lnTo>
                    <a:pt x="20280" y="654574"/>
                  </a:lnTo>
                  <a:lnTo>
                    <a:pt x="25306" y="666914"/>
                  </a:lnTo>
                  <a:lnTo>
                    <a:pt x="32066" y="678269"/>
                  </a:lnTo>
                  <a:lnTo>
                    <a:pt x="54697" y="678269"/>
                  </a:lnTo>
                  <a:lnTo>
                    <a:pt x="44357" y="687833"/>
                  </a:lnTo>
                  <a:lnTo>
                    <a:pt x="43420" y="688773"/>
                  </a:lnTo>
                  <a:lnTo>
                    <a:pt x="42332" y="689244"/>
                  </a:lnTo>
                  <a:lnTo>
                    <a:pt x="41244" y="689557"/>
                  </a:lnTo>
                  <a:lnTo>
                    <a:pt x="54375" y="700667"/>
                  </a:lnTo>
                  <a:lnTo>
                    <a:pt x="69475" y="709058"/>
                  </a:lnTo>
                  <a:lnTo>
                    <a:pt x="86179" y="714362"/>
                  </a:lnTo>
                  <a:lnTo>
                    <a:pt x="104122" y="716211"/>
                  </a:lnTo>
                  <a:lnTo>
                    <a:pt x="915361" y="716211"/>
                  </a:lnTo>
                  <a:lnTo>
                    <a:pt x="903982" y="723946"/>
                  </a:lnTo>
                  <a:lnTo>
                    <a:pt x="863484" y="732199"/>
                  </a:lnTo>
                  <a:close/>
                </a:path>
                <a:path w="967740" h="732789">
                  <a:moveTo>
                    <a:pt x="507868" y="415022"/>
                  </a:moveTo>
                  <a:lnTo>
                    <a:pt x="483882" y="415022"/>
                  </a:lnTo>
                  <a:lnTo>
                    <a:pt x="912513" y="33400"/>
                  </a:lnTo>
                  <a:lnTo>
                    <a:pt x="912980" y="32928"/>
                  </a:lnTo>
                  <a:lnTo>
                    <a:pt x="913603" y="32768"/>
                  </a:lnTo>
                  <a:lnTo>
                    <a:pt x="914225" y="32456"/>
                  </a:lnTo>
                  <a:lnTo>
                    <a:pt x="902905" y="25609"/>
                  </a:lnTo>
                  <a:lnTo>
                    <a:pt x="890549" y="20483"/>
                  </a:lnTo>
                  <a:lnTo>
                    <a:pt x="877346" y="17267"/>
                  </a:lnTo>
                  <a:lnTo>
                    <a:pt x="863487" y="16153"/>
                  </a:lnTo>
                  <a:lnTo>
                    <a:pt x="915608" y="16155"/>
                  </a:lnTo>
                  <a:lnTo>
                    <a:pt x="937084" y="30752"/>
                  </a:lnTo>
                  <a:lnTo>
                    <a:pt x="944424" y="41713"/>
                  </a:lnTo>
                  <a:lnTo>
                    <a:pt x="925276" y="41713"/>
                  </a:lnTo>
                  <a:lnTo>
                    <a:pt x="924964" y="43121"/>
                  </a:lnTo>
                  <a:lnTo>
                    <a:pt x="924186" y="44377"/>
                  </a:lnTo>
                  <a:lnTo>
                    <a:pt x="923097" y="45473"/>
                  </a:lnTo>
                  <a:lnTo>
                    <a:pt x="581468" y="349798"/>
                  </a:lnTo>
                  <a:lnTo>
                    <a:pt x="592988" y="360460"/>
                  </a:lnTo>
                  <a:lnTo>
                    <a:pt x="569173" y="360460"/>
                  </a:lnTo>
                  <a:lnTo>
                    <a:pt x="507868" y="415022"/>
                  </a:lnTo>
                  <a:close/>
                </a:path>
                <a:path w="967740" h="732789">
                  <a:moveTo>
                    <a:pt x="54697" y="678269"/>
                  </a:moveTo>
                  <a:lnTo>
                    <a:pt x="32066" y="678269"/>
                  </a:lnTo>
                  <a:lnTo>
                    <a:pt x="32376" y="677485"/>
                  </a:lnTo>
                  <a:lnTo>
                    <a:pt x="32844" y="676701"/>
                  </a:lnTo>
                  <a:lnTo>
                    <a:pt x="33619" y="676074"/>
                  </a:lnTo>
                  <a:lnTo>
                    <a:pt x="386298" y="349641"/>
                  </a:lnTo>
                  <a:lnTo>
                    <a:pt x="44514" y="45473"/>
                  </a:lnTo>
                  <a:lnTo>
                    <a:pt x="43418" y="44377"/>
                  </a:lnTo>
                  <a:lnTo>
                    <a:pt x="42799" y="43121"/>
                  </a:lnTo>
                  <a:lnTo>
                    <a:pt x="42330" y="41713"/>
                  </a:lnTo>
                  <a:lnTo>
                    <a:pt x="64436" y="41713"/>
                  </a:lnTo>
                  <a:lnTo>
                    <a:pt x="422577" y="360460"/>
                  </a:lnTo>
                  <a:lnTo>
                    <a:pt x="398281" y="360460"/>
                  </a:lnTo>
                  <a:lnTo>
                    <a:pt x="54697" y="678269"/>
                  </a:lnTo>
                  <a:close/>
                </a:path>
                <a:path w="967740" h="732789">
                  <a:moveTo>
                    <a:pt x="952606" y="678269"/>
                  </a:moveTo>
                  <a:lnTo>
                    <a:pt x="935548" y="678269"/>
                  </a:lnTo>
                  <a:lnTo>
                    <a:pt x="942330" y="666892"/>
                  </a:lnTo>
                  <a:lnTo>
                    <a:pt x="947371" y="654515"/>
                  </a:lnTo>
                  <a:lnTo>
                    <a:pt x="950502" y="641316"/>
                  </a:lnTo>
                  <a:lnTo>
                    <a:pt x="951579" y="627469"/>
                  </a:lnTo>
                  <a:lnTo>
                    <a:pt x="951579" y="104891"/>
                  </a:lnTo>
                  <a:lnTo>
                    <a:pt x="949745" y="86842"/>
                  </a:lnTo>
                  <a:lnTo>
                    <a:pt x="944497" y="70069"/>
                  </a:lnTo>
                  <a:lnTo>
                    <a:pt x="936214" y="54912"/>
                  </a:lnTo>
                  <a:lnTo>
                    <a:pt x="925276" y="41713"/>
                  </a:lnTo>
                  <a:lnTo>
                    <a:pt x="944424" y="41713"/>
                  </a:lnTo>
                  <a:lnTo>
                    <a:pt x="959414" y="64096"/>
                  </a:lnTo>
                  <a:lnTo>
                    <a:pt x="967607" y="104891"/>
                  </a:lnTo>
                  <a:lnTo>
                    <a:pt x="967574" y="627469"/>
                  </a:lnTo>
                  <a:lnTo>
                    <a:pt x="959414" y="668105"/>
                  </a:lnTo>
                  <a:lnTo>
                    <a:pt x="952606" y="678269"/>
                  </a:lnTo>
                  <a:close/>
                </a:path>
                <a:path w="967740" h="732789">
                  <a:moveTo>
                    <a:pt x="485594" y="433836"/>
                  </a:moveTo>
                  <a:lnTo>
                    <a:pt x="481859" y="433836"/>
                  </a:lnTo>
                  <a:lnTo>
                    <a:pt x="479991" y="433209"/>
                  </a:lnTo>
                  <a:lnTo>
                    <a:pt x="478435" y="431798"/>
                  </a:lnTo>
                  <a:lnTo>
                    <a:pt x="398281" y="360460"/>
                  </a:lnTo>
                  <a:lnTo>
                    <a:pt x="422577" y="360460"/>
                  </a:lnTo>
                  <a:lnTo>
                    <a:pt x="483882" y="415022"/>
                  </a:lnTo>
                  <a:lnTo>
                    <a:pt x="507868" y="415022"/>
                  </a:lnTo>
                  <a:lnTo>
                    <a:pt x="489018" y="431798"/>
                  </a:lnTo>
                  <a:lnTo>
                    <a:pt x="487462" y="433209"/>
                  </a:lnTo>
                  <a:lnTo>
                    <a:pt x="485594" y="433836"/>
                  </a:lnTo>
                  <a:close/>
                </a:path>
                <a:path w="967740" h="732789">
                  <a:moveTo>
                    <a:pt x="915361" y="716211"/>
                  </a:moveTo>
                  <a:lnTo>
                    <a:pt x="863487" y="716211"/>
                  </a:lnTo>
                  <a:lnTo>
                    <a:pt x="881429" y="714362"/>
                  </a:lnTo>
                  <a:lnTo>
                    <a:pt x="898117" y="709058"/>
                  </a:lnTo>
                  <a:lnTo>
                    <a:pt x="913170" y="700667"/>
                  </a:lnTo>
                  <a:lnTo>
                    <a:pt x="926210" y="689557"/>
                  </a:lnTo>
                  <a:lnTo>
                    <a:pt x="925120" y="689244"/>
                  </a:lnTo>
                  <a:lnTo>
                    <a:pt x="924031" y="688617"/>
                  </a:lnTo>
                  <a:lnTo>
                    <a:pt x="923097" y="687833"/>
                  </a:lnTo>
                  <a:lnTo>
                    <a:pt x="569173" y="360460"/>
                  </a:lnTo>
                  <a:lnTo>
                    <a:pt x="592988" y="360460"/>
                  </a:lnTo>
                  <a:lnTo>
                    <a:pt x="933992" y="676074"/>
                  </a:lnTo>
                  <a:lnTo>
                    <a:pt x="934614" y="676701"/>
                  </a:lnTo>
                  <a:lnTo>
                    <a:pt x="935548" y="678269"/>
                  </a:lnTo>
                  <a:lnTo>
                    <a:pt x="952606" y="678269"/>
                  </a:lnTo>
                  <a:lnTo>
                    <a:pt x="937082" y="701449"/>
                  </a:lnTo>
                  <a:lnTo>
                    <a:pt x="915361" y="716211"/>
                  </a:lnTo>
                  <a:close/>
                </a:path>
              </a:pathLst>
            </a:custGeom>
            <a:solidFill>
              <a:srgbClr val="F5E8E1"/>
            </a:solidFill>
          </p:spPr>
          <p:txBody>
            <a:bodyPr wrap="square" lIns="0" tIns="0" rIns="0" bIns="0" rtlCol="0"/>
            <a:lstStyle/>
            <a:p>
              <a:endParaRPr/>
            </a:p>
          </p:txBody>
        </p:sp>
        <p:sp>
          <p:nvSpPr>
            <p:cNvPr id="8" name="object 8"/>
            <p:cNvSpPr/>
            <p:nvPr/>
          </p:nvSpPr>
          <p:spPr>
            <a:xfrm>
              <a:off x="10622676" y="1623190"/>
              <a:ext cx="1282999" cy="1276724"/>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7601800" y="1623433"/>
              <a:ext cx="1004150" cy="109153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4424213" y="4975155"/>
              <a:ext cx="995044" cy="1132840"/>
            </a:xfrm>
            <a:custGeom>
              <a:avLst/>
              <a:gdLst/>
              <a:ahLst/>
              <a:cxnLst/>
              <a:rect l="l" t="t" r="r" b="b"/>
              <a:pathLst>
                <a:path w="995044" h="1132839">
                  <a:moveTo>
                    <a:pt x="447985" y="1132323"/>
                  </a:moveTo>
                  <a:lnTo>
                    <a:pt x="215760" y="1132323"/>
                  </a:lnTo>
                  <a:lnTo>
                    <a:pt x="196285" y="1128393"/>
                  </a:lnTo>
                  <a:lnTo>
                    <a:pt x="180393" y="1117669"/>
                  </a:lnTo>
                  <a:lnTo>
                    <a:pt x="169685" y="1101752"/>
                  </a:lnTo>
                  <a:lnTo>
                    <a:pt x="165761" y="1082244"/>
                  </a:lnTo>
                  <a:lnTo>
                    <a:pt x="165761" y="852390"/>
                  </a:lnTo>
                  <a:lnTo>
                    <a:pt x="497977" y="859313"/>
                  </a:lnTo>
                  <a:lnTo>
                    <a:pt x="497977" y="1082244"/>
                  </a:lnTo>
                  <a:lnTo>
                    <a:pt x="494054" y="1101752"/>
                  </a:lnTo>
                  <a:lnTo>
                    <a:pt x="483348" y="1117669"/>
                  </a:lnTo>
                  <a:lnTo>
                    <a:pt x="467459" y="1128393"/>
                  </a:lnTo>
                  <a:lnTo>
                    <a:pt x="447985" y="1132323"/>
                  </a:lnTo>
                  <a:close/>
                </a:path>
                <a:path w="995044" h="1132839">
                  <a:moveTo>
                    <a:pt x="959799" y="461221"/>
                  </a:moveTo>
                  <a:lnTo>
                    <a:pt x="232094" y="461221"/>
                  </a:lnTo>
                  <a:lnTo>
                    <a:pt x="194538" y="426693"/>
                  </a:lnTo>
                  <a:lnTo>
                    <a:pt x="163545" y="388624"/>
                  </a:lnTo>
                  <a:lnTo>
                    <a:pt x="139305" y="347932"/>
                  </a:lnTo>
                  <a:lnTo>
                    <a:pt x="122011" y="305533"/>
                  </a:lnTo>
                  <a:lnTo>
                    <a:pt x="111855" y="262344"/>
                  </a:lnTo>
                  <a:lnTo>
                    <a:pt x="109028" y="219283"/>
                  </a:lnTo>
                  <a:lnTo>
                    <a:pt x="113722" y="177266"/>
                  </a:lnTo>
                  <a:lnTo>
                    <a:pt x="126128" y="137209"/>
                  </a:lnTo>
                  <a:lnTo>
                    <a:pt x="157692" y="84944"/>
                  </a:lnTo>
                  <a:lnTo>
                    <a:pt x="195972" y="47436"/>
                  </a:lnTo>
                  <a:lnTo>
                    <a:pt x="232566" y="22908"/>
                  </a:lnTo>
                  <a:lnTo>
                    <a:pt x="338740" y="0"/>
                  </a:lnTo>
                  <a:lnTo>
                    <a:pt x="402439" y="3783"/>
                  </a:lnTo>
                  <a:lnTo>
                    <a:pt x="450955" y="15753"/>
                  </a:lnTo>
                  <a:lnTo>
                    <a:pt x="505580" y="43518"/>
                  </a:lnTo>
                  <a:lnTo>
                    <a:pt x="539437" y="73465"/>
                  </a:lnTo>
                  <a:lnTo>
                    <a:pt x="565987" y="108929"/>
                  </a:lnTo>
                  <a:lnTo>
                    <a:pt x="585954" y="148827"/>
                  </a:lnTo>
                  <a:lnTo>
                    <a:pt x="600065" y="192080"/>
                  </a:lnTo>
                  <a:lnTo>
                    <a:pt x="609047" y="237604"/>
                  </a:lnTo>
                  <a:lnTo>
                    <a:pt x="613627" y="284421"/>
                  </a:lnTo>
                  <a:lnTo>
                    <a:pt x="614526" y="331142"/>
                  </a:lnTo>
                  <a:lnTo>
                    <a:pt x="612477" y="376992"/>
                  </a:lnTo>
                  <a:lnTo>
                    <a:pt x="994692" y="376992"/>
                  </a:lnTo>
                  <a:lnTo>
                    <a:pt x="994992" y="385139"/>
                  </a:lnTo>
                  <a:lnTo>
                    <a:pt x="984703" y="419895"/>
                  </a:lnTo>
                  <a:lnTo>
                    <a:pt x="964438" y="455425"/>
                  </a:lnTo>
                  <a:lnTo>
                    <a:pt x="959799" y="461221"/>
                  </a:lnTo>
                  <a:close/>
                </a:path>
                <a:path w="995044" h="1132839">
                  <a:moveTo>
                    <a:pt x="994692" y="376992"/>
                  </a:moveTo>
                  <a:lnTo>
                    <a:pt x="612477" y="376992"/>
                  </a:lnTo>
                  <a:lnTo>
                    <a:pt x="648882" y="330840"/>
                  </a:lnTo>
                  <a:lnTo>
                    <a:pt x="689697" y="293629"/>
                  </a:lnTo>
                  <a:lnTo>
                    <a:pt x="733571" y="265958"/>
                  </a:lnTo>
                  <a:lnTo>
                    <a:pt x="779153" y="248422"/>
                  </a:lnTo>
                  <a:lnTo>
                    <a:pt x="825094" y="241618"/>
                  </a:lnTo>
                  <a:lnTo>
                    <a:pt x="870043" y="246141"/>
                  </a:lnTo>
                  <a:lnTo>
                    <a:pt x="910160" y="260770"/>
                  </a:lnTo>
                  <a:lnTo>
                    <a:pt x="947434" y="284421"/>
                  </a:lnTo>
                  <a:lnTo>
                    <a:pt x="976941" y="315299"/>
                  </a:lnTo>
                  <a:lnTo>
                    <a:pt x="993758" y="351606"/>
                  </a:lnTo>
                  <a:lnTo>
                    <a:pt x="994692" y="376992"/>
                  </a:lnTo>
                  <a:close/>
                </a:path>
                <a:path w="995044" h="1132839">
                  <a:moveTo>
                    <a:pt x="505589" y="778310"/>
                  </a:moveTo>
                  <a:lnTo>
                    <a:pt x="245249" y="778310"/>
                  </a:lnTo>
                  <a:lnTo>
                    <a:pt x="224138" y="769932"/>
                  </a:lnTo>
                  <a:lnTo>
                    <a:pt x="148686" y="730727"/>
                  </a:lnTo>
                  <a:lnTo>
                    <a:pt x="104468" y="699060"/>
                  </a:lnTo>
                  <a:lnTo>
                    <a:pt x="62669" y="658790"/>
                  </a:lnTo>
                  <a:lnTo>
                    <a:pt x="28351" y="609498"/>
                  </a:lnTo>
                  <a:lnTo>
                    <a:pt x="6574" y="550763"/>
                  </a:lnTo>
                  <a:lnTo>
                    <a:pt x="0" y="500742"/>
                  </a:lnTo>
                  <a:lnTo>
                    <a:pt x="3845" y="470799"/>
                  </a:lnTo>
                  <a:lnTo>
                    <a:pt x="18317" y="444144"/>
                  </a:lnTo>
                  <a:lnTo>
                    <a:pt x="48444" y="425294"/>
                  </a:lnTo>
                  <a:lnTo>
                    <a:pt x="88890" y="419515"/>
                  </a:lnTo>
                  <a:lnTo>
                    <a:pt x="135649" y="424869"/>
                  </a:lnTo>
                  <a:lnTo>
                    <a:pt x="184719" y="439417"/>
                  </a:lnTo>
                  <a:lnTo>
                    <a:pt x="232094" y="461221"/>
                  </a:lnTo>
                  <a:lnTo>
                    <a:pt x="959799" y="461221"/>
                  </a:lnTo>
                  <a:lnTo>
                    <a:pt x="935741" y="491279"/>
                  </a:lnTo>
                  <a:lnTo>
                    <a:pt x="900158" y="527006"/>
                  </a:lnTo>
                  <a:lnTo>
                    <a:pt x="859234" y="562157"/>
                  </a:lnTo>
                  <a:lnTo>
                    <a:pt x="814515" y="596281"/>
                  </a:lnTo>
                  <a:lnTo>
                    <a:pt x="767546" y="628929"/>
                  </a:lnTo>
                  <a:lnTo>
                    <a:pt x="719872" y="659651"/>
                  </a:lnTo>
                  <a:lnTo>
                    <a:pt x="673040" y="687995"/>
                  </a:lnTo>
                  <a:lnTo>
                    <a:pt x="628593" y="713513"/>
                  </a:lnTo>
                  <a:lnTo>
                    <a:pt x="588079" y="735754"/>
                  </a:lnTo>
                  <a:lnTo>
                    <a:pt x="553041" y="754268"/>
                  </a:lnTo>
                  <a:lnTo>
                    <a:pt x="525027" y="768605"/>
                  </a:lnTo>
                  <a:lnTo>
                    <a:pt x="505589" y="778310"/>
                  </a:lnTo>
                  <a:close/>
                </a:path>
              </a:pathLst>
            </a:custGeom>
            <a:solidFill>
              <a:srgbClr val="D08B03"/>
            </a:solidFill>
          </p:spPr>
          <p:txBody>
            <a:bodyPr wrap="square" lIns="0" tIns="0" rIns="0" bIns="0" rtlCol="0"/>
            <a:lstStyle/>
            <a:p>
              <a:endParaRPr/>
            </a:p>
          </p:txBody>
        </p:sp>
        <p:sp>
          <p:nvSpPr>
            <p:cNvPr id="11" name="object 11"/>
            <p:cNvSpPr/>
            <p:nvPr/>
          </p:nvSpPr>
          <p:spPr>
            <a:xfrm>
              <a:off x="14377385" y="4993433"/>
              <a:ext cx="1002665" cy="1136015"/>
            </a:xfrm>
            <a:custGeom>
              <a:avLst/>
              <a:gdLst/>
              <a:ahLst/>
              <a:cxnLst/>
              <a:rect l="l" t="t" r="r" b="b"/>
              <a:pathLst>
                <a:path w="1002665" h="1136014">
                  <a:moveTo>
                    <a:pt x="415331" y="1135507"/>
                  </a:moveTo>
                  <a:lnTo>
                    <a:pt x="246231" y="1135507"/>
                  </a:lnTo>
                  <a:lnTo>
                    <a:pt x="244619" y="1133892"/>
                  </a:lnTo>
                  <a:lnTo>
                    <a:pt x="244619" y="1130200"/>
                  </a:lnTo>
                  <a:lnTo>
                    <a:pt x="246231" y="1128584"/>
                  </a:lnTo>
                  <a:lnTo>
                    <a:pt x="415331" y="1128584"/>
                  </a:lnTo>
                  <a:lnTo>
                    <a:pt x="416944" y="1130200"/>
                  </a:lnTo>
                  <a:lnTo>
                    <a:pt x="416944" y="1133892"/>
                  </a:lnTo>
                  <a:lnTo>
                    <a:pt x="415331" y="1135507"/>
                  </a:lnTo>
                  <a:close/>
                </a:path>
                <a:path w="1002665" h="1136014">
                  <a:moveTo>
                    <a:pt x="493661" y="1135507"/>
                  </a:moveTo>
                  <a:lnTo>
                    <a:pt x="441134" y="1135507"/>
                  </a:lnTo>
                  <a:lnTo>
                    <a:pt x="439521" y="1133892"/>
                  </a:lnTo>
                  <a:lnTo>
                    <a:pt x="439521" y="1130200"/>
                  </a:lnTo>
                  <a:lnTo>
                    <a:pt x="441134" y="1128584"/>
                  </a:lnTo>
                  <a:lnTo>
                    <a:pt x="493661" y="1128584"/>
                  </a:lnTo>
                  <a:lnTo>
                    <a:pt x="511720" y="1124903"/>
                  </a:lnTo>
                  <a:lnTo>
                    <a:pt x="526519" y="1114882"/>
                  </a:lnTo>
                  <a:lnTo>
                    <a:pt x="536522" y="1100058"/>
                  </a:lnTo>
                  <a:lnTo>
                    <a:pt x="540198" y="1081967"/>
                  </a:lnTo>
                  <a:lnTo>
                    <a:pt x="540198" y="850035"/>
                  </a:lnTo>
                  <a:lnTo>
                    <a:pt x="541810" y="848420"/>
                  </a:lnTo>
                  <a:lnTo>
                    <a:pt x="545496" y="848420"/>
                  </a:lnTo>
                  <a:lnTo>
                    <a:pt x="547109" y="850035"/>
                  </a:lnTo>
                  <a:lnTo>
                    <a:pt x="547109" y="1081967"/>
                  </a:lnTo>
                  <a:lnTo>
                    <a:pt x="542901" y="1102795"/>
                  </a:lnTo>
                  <a:lnTo>
                    <a:pt x="531435" y="1119815"/>
                  </a:lnTo>
                  <a:lnTo>
                    <a:pt x="514443" y="1131296"/>
                  </a:lnTo>
                  <a:lnTo>
                    <a:pt x="493661" y="1135507"/>
                  </a:lnTo>
                  <a:close/>
                </a:path>
                <a:path w="1002665" h="1136014">
                  <a:moveTo>
                    <a:pt x="225474" y="449580"/>
                  </a:moveTo>
                  <a:lnTo>
                    <a:pt x="213049" y="449580"/>
                  </a:lnTo>
                  <a:lnTo>
                    <a:pt x="176817" y="410210"/>
                  </a:lnTo>
                  <a:lnTo>
                    <a:pt x="147943" y="367030"/>
                  </a:lnTo>
                  <a:lnTo>
                    <a:pt x="126792" y="322580"/>
                  </a:lnTo>
                  <a:lnTo>
                    <a:pt x="113725" y="275590"/>
                  </a:lnTo>
                  <a:lnTo>
                    <a:pt x="109104" y="228600"/>
                  </a:lnTo>
                  <a:lnTo>
                    <a:pt x="113294" y="182880"/>
                  </a:lnTo>
                  <a:lnTo>
                    <a:pt x="126656" y="138430"/>
                  </a:lnTo>
                  <a:lnTo>
                    <a:pt x="155975" y="88900"/>
                  </a:lnTo>
                  <a:lnTo>
                    <a:pt x="192227" y="52070"/>
                  </a:lnTo>
                  <a:lnTo>
                    <a:pt x="229388" y="25400"/>
                  </a:lnTo>
                  <a:lnTo>
                    <a:pt x="261436" y="8890"/>
                  </a:lnTo>
                  <a:lnTo>
                    <a:pt x="262128" y="8890"/>
                  </a:lnTo>
                  <a:lnTo>
                    <a:pt x="336700" y="0"/>
                  </a:lnTo>
                  <a:lnTo>
                    <a:pt x="398297" y="1270"/>
                  </a:lnTo>
                  <a:lnTo>
                    <a:pt x="420181" y="6350"/>
                  </a:lnTo>
                  <a:lnTo>
                    <a:pt x="340997" y="6350"/>
                  </a:lnTo>
                  <a:lnTo>
                    <a:pt x="269961" y="13970"/>
                  </a:lnTo>
                  <a:lnTo>
                    <a:pt x="272386" y="16510"/>
                  </a:lnTo>
                  <a:lnTo>
                    <a:pt x="262128" y="16510"/>
                  </a:lnTo>
                  <a:lnTo>
                    <a:pt x="230947" y="33020"/>
                  </a:lnTo>
                  <a:lnTo>
                    <a:pt x="195364" y="58420"/>
                  </a:lnTo>
                  <a:lnTo>
                    <a:pt x="160908" y="93980"/>
                  </a:lnTo>
                  <a:lnTo>
                    <a:pt x="133107" y="140970"/>
                  </a:lnTo>
                  <a:lnTo>
                    <a:pt x="120716" y="181610"/>
                  </a:lnTo>
                  <a:lnTo>
                    <a:pt x="116185" y="223520"/>
                  </a:lnTo>
                  <a:lnTo>
                    <a:pt x="119229" y="265430"/>
                  </a:lnTo>
                  <a:lnTo>
                    <a:pt x="129566" y="308610"/>
                  </a:lnTo>
                  <a:lnTo>
                    <a:pt x="146911" y="350520"/>
                  </a:lnTo>
                  <a:lnTo>
                    <a:pt x="170983" y="389890"/>
                  </a:lnTo>
                  <a:lnTo>
                    <a:pt x="201496" y="427990"/>
                  </a:lnTo>
                  <a:lnTo>
                    <a:pt x="225474" y="449580"/>
                  </a:lnTo>
                  <a:close/>
                </a:path>
                <a:path w="1002665" h="1136014">
                  <a:moveTo>
                    <a:pt x="489053" y="781050"/>
                  </a:moveTo>
                  <a:lnTo>
                    <a:pt x="481451" y="781050"/>
                  </a:lnTo>
                  <a:lnTo>
                    <a:pt x="481451" y="779780"/>
                  </a:lnTo>
                  <a:lnTo>
                    <a:pt x="481911" y="778510"/>
                  </a:lnTo>
                  <a:lnTo>
                    <a:pt x="511310" y="731520"/>
                  </a:lnTo>
                  <a:lnTo>
                    <a:pt x="536906" y="683260"/>
                  </a:lnTo>
                  <a:lnTo>
                    <a:pt x="558619" y="632460"/>
                  </a:lnTo>
                  <a:lnTo>
                    <a:pt x="576368" y="580390"/>
                  </a:lnTo>
                  <a:lnTo>
                    <a:pt x="591999" y="518160"/>
                  </a:lnTo>
                  <a:lnTo>
                    <a:pt x="599695" y="480060"/>
                  </a:lnTo>
                  <a:lnTo>
                    <a:pt x="606776" y="434340"/>
                  </a:lnTo>
                  <a:lnTo>
                    <a:pt x="612126" y="384810"/>
                  </a:lnTo>
                  <a:lnTo>
                    <a:pt x="614632" y="331470"/>
                  </a:lnTo>
                  <a:lnTo>
                    <a:pt x="613177" y="278130"/>
                  </a:lnTo>
                  <a:lnTo>
                    <a:pt x="606648" y="224790"/>
                  </a:lnTo>
                  <a:lnTo>
                    <a:pt x="593929" y="172720"/>
                  </a:lnTo>
                  <a:lnTo>
                    <a:pt x="573905" y="125730"/>
                  </a:lnTo>
                  <a:lnTo>
                    <a:pt x="545461" y="83820"/>
                  </a:lnTo>
                  <a:lnTo>
                    <a:pt x="507484" y="48260"/>
                  </a:lnTo>
                  <a:lnTo>
                    <a:pt x="446600" y="19050"/>
                  </a:lnTo>
                  <a:lnTo>
                    <a:pt x="399682" y="8890"/>
                  </a:lnTo>
                  <a:lnTo>
                    <a:pt x="340997" y="6350"/>
                  </a:lnTo>
                  <a:lnTo>
                    <a:pt x="420181" y="6350"/>
                  </a:lnTo>
                  <a:lnTo>
                    <a:pt x="485031" y="27940"/>
                  </a:lnTo>
                  <a:lnTo>
                    <a:pt x="548761" y="77470"/>
                  </a:lnTo>
                  <a:lnTo>
                    <a:pt x="577187" y="116840"/>
                  </a:lnTo>
                  <a:lnTo>
                    <a:pt x="597674" y="162560"/>
                  </a:lnTo>
                  <a:lnTo>
                    <a:pt x="611218" y="212090"/>
                  </a:lnTo>
                  <a:lnTo>
                    <a:pt x="618813" y="264160"/>
                  </a:lnTo>
                  <a:lnTo>
                    <a:pt x="621455" y="316230"/>
                  </a:lnTo>
                  <a:lnTo>
                    <a:pt x="620140" y="368300"/>
                  </a:lnTo>
                  <a:lnTo>
                    <a:pt x="629460" y="368300"/>
                  </a:lnTo>
                  <a:lnTo>
                    <a:pt x="619218" y="381000"/>
                  </a:lnTo>
                  <a:lnTo>
                    <a:pt x="610583" y="457200"/>
                  </a:lnTo>
                  <a:lnTo>
                    <a:pt x="599049" y="519430"/>
                  </a:lnTo>
                  <a:lnTo>
                    <a:pt x="588551" y="563880"/>
                  </a:lnTo>
                  <a:lnTo>
                    <a:pt x="583026" y="582930"/>
                  </a:lnTo>
                  <a:lnTo>
                    <a:pt x="579983" y="593090"/>
                  </a:lnTo>
                  <a:lnTo>
                    <a:pt x="576739" y="601980"/>
                  </a:lnTo>
                  <a:lnTo>
                    <a:pt x="573361" y="612140"/>
                  </a:lnTo>
                  <a:lnTo>
                    <a:pt x="569917" y="622300"/>
                  </a:lnTo>
                  <a:lnTo>
                    <a:pt x="577712" y="622300"/>
                  </a:lnTo>
                  <a:lnTo>
                    <a:pt x="575195" y="626110"/>
                  </a:lnTo>
                  <a:lnTo>
                    <a:pt x="550104" y="670560"/>
                  </a:lnTo>
                  <a:lnTo>
                    <a:pt x="549874" y="671830"/>
                  </a:lnTo>
                  <a:lnTo>
                    <a:pt x="536483" y="699770"/>
                  </a:lnTo>
                  <a:lnTo>
                    <a:pt x="521882" y="727710"/>
                  </a:lnTo>
                  <a:lnTo>
                    <a:pt x="506073" y="754380"/>
                  </a:lnTo>
                  <a:lnTo>
                    <a:pt x="489053" y="781050"/>
                  </a:lnTo>
                  <a:close/>
                </a:path>
                <a:path w="1002665" h="1136014">
                  <a:moveTo>
                    <a:pt x="436296" y="781050"/>
                  </a:moveTo>
                  <a:lnTo>
                    <a:pt x="429154" y="781050"/>
                  </a:lnTo>
                  <a:lnTo>
                    <a:pt x="429154" y="779780"/>
                  </a:lnTo>
                  <a:lnTo>
                    <a:pt x="429384" y="779780"/>
                  </a:lnTo>
                  <a:lnTo>
                    <a:pt x="439787" y="750570"/>
                  </a:lnTo>
                  <a:lnTo>
                    <a:pt x="460051" y="674370"/>
                  </a:lnTo>
                  <a:lnTo>
                    <a:pt x="468183" y="629920"/>
                  </a:lnTo>
                  <a:lnTo>
                    <a:pt x="473830" y="580390"/>
                  </a:lnTo>
                  <a:lnTo>
                    <a:pt x="476017" y="529590"/>
                  </a:lnTo>
                  <a:lnTo>
                    <a:pt x="476041" y="524510"/>
                  </a:lnTo>
                  <a:lnTo>
                    <a:pt x="474207" y="469900"/>
                  </a:lnTo>
                  <a:lnTo>
                    <a:pt x="467209" y="410210"/>
                  </a:lnTo>
                  <a:lnTo>
                    <a:pt x="454266" y="347980"/>
                  </a:lnTo>
                  <a:lnTo>
                    <a:pt x="437055" y="290830"/>
                  </a:lnTo>
                  <a:lnTo>
                    <a:pt x="416362" y="238760"/>
                  </a:lnTo>
                  <a:lnTo>
                    <a:pt x="392956" y="190500"/>
                  </a:lnTo>
                  <a:lnTo>
                    <a:pt x="367605" y="147320"/>
                  </a:lnTo>
                  <a:lnTo>
                    <a:pt x="341078" y="107950"/>
                  </a:lnTo>
                  <a:lnTo>
                    <a:pt x="314144" y="72390"/>
                  </a:lnTo>
                  <a:lnTo>
                    <a:pt x="287571" y="41910"/>
                  </a:lnTo>
                  <a:lnTo>
                    <a:pt x="262128" y="16510"/>
                  </a:lnTo>
                  <a:lnTo>
                    <a:pt x="272386" y="16510"/>
                  </a:lnTo>
                  <a:lnTo>
                    <a:pt x="321926" y="71120"/>
                  </a:lnTo>
                  <a:lnTo>
                    <a:pt x="348707" y="106680"/>
                  </a:lnTo>
                  <a:lnTo>
                    <a:pt x="375032" y="146050"/>
                  </a:lnTo>
                  <a:lnTo>
                    <a:pt x="400157" y="189230"/>
                  </a:lnTo>
                  <a:lnTo>
                    <a:pt x="423343" y="237490"/>
                  </a:lnTo>
                  <a:lnTo>
                    <a:pt x="443845" y="289560"/>
                  </a:lnTo>
                  <a:lnTo>
                    <a:pt x="460924" y="346710"/>
                  </a:lnTo>
                  <a:lnTo>
                    <a:pt x="474010" y="408940"/>
                  </a:lnTo>
                  <a:lnTo>
                    <a:pt x="481116" y="468630"/>
                  </a:lnTo>
                  <a:lnTo>
                    <a:pt x="483067" y="524510"/>
                  </a:lnTo>
                  <a:lnTo>
                    <a:pt x="482950" y="529590"/>
                  </a:lnTo>
                  <a:lnTo>
                    <a:pt x="480861" y="579120"/>
                  </a:lnTo>
                  <a:lnTo>
                    <a:pt x="475234" y="629920"/>
                  </a:lnTo>
                  <a:lnTo>
                    <a:pt x="467096" y="674370"/>
                  </a:lnTo>
                  <a:lnTo>
                    <a:pt x="457316" y="715010"/>
                  </a:lnTo>
                  <a:lnTo>
                    <a:pt x="446760" y="750570"/>
                  </a:lnTo>
                  <a:lnTo>
                    <a:pt x="436296" y="781050"/>
                  </a:lnTo>
                  <a:close/>
                </a:path>
                <a:path w="1002665" h="1136014">
                  <a:moveTo>
                    <a:pt x="629460" y="368300"/>
                  </a:moveTo>
                  <a:lnTo>
                    <a:pt x="620140" y="368300"/>
                  </a:lnTo>
                  <a:lnTo>
                    <a:pt x="656498" y="323850"/>
                  </a:lnTo>
                  <a:lnTo>
                    <a:pt x="696835" y="289560"/>
                  </a:lnTo>
                  <a:lnTo>
                    <a:pt x="739987" y="262890"/>
                  </a:lnTo>
                  <a:lnTo>
                    <a:pt x="784793" y="246380"/>
                  </a:lnTo>
                  <a:lnTo>
                    <a:pt x="830088" y="240030"/>
                  </a:lnTo>
                  <a:lnTo>
                    <a:pt x="874711" y="245110"/>
                  </a:lnTo>
                  <a:lnTo>
                    <a:pt x="883410" y="247650"/>
                  </a:lnTo>
                  <a:lnTo>
                    <a:pt x="828519" y="247650"/>
                  </a:lnTo>
                  <a:lnTo>
                    <a:pt x="783165" y="254000"/>
                  </a:lnTo>
                  <a:lnTo>
                    <a:pt x="738297" y="271780"/>
                  </a:lnTo>
                  <a:lnTo>
                    <a:pt x="695176" y="298450"/>
                  </a:lnTo>
                  <a:lnTo>
                    <a:pt x="655063" y="336550"/>
                  </a:lnTo>
                  <a:lnTo>
                    <a:pt x="629460" y="368300"/>
                  </a:lnTo>
                  <a:close/>
                </a:path>
                <a:path w="1002665" h="1136014">
                  <a:moveTo>
                    <a:pt x="577712" y="622300"/>
                  </a:moveTo>
                  <a:lnTo>
                    <a:pt x="569917" y="622300"/>
                  </a:lnTo>
                  <a:lnTo>
                    <a:pt x="597739" y="579120"/>
                  </a:lnTo>
                  <a:lnTo>
                    <a:pt x="627999" y="538480"/>
                  </a:lnTo>
                  <a:lnTo>
                    <a:pt x="660717" y="499110"/>
                  </a:lnTo>
                  <a:lnTo>
                    <a:pt x="695912" y="462280"/>
                  </a:lnTo>
                  <a:lnTo>
                    <a:pt x="733782" y="426720"/>
                  </a:lnTo>
                  <a:lnTo>
                    <a:pt x="773625" y="394970"/>
                  </a:lnTo>
                  <a:lnTo>
                    <a:pt x="815377" y="364490"/>
                  </a:lnTo>
                  <a:lnTo>
                    <a:pt x="858971" y="337820"/>
                  </a:lnTo>
                  <a:lnTo>
                    <a:pt x="904343" y="313690"/>
                  </a:lnTo>
                  <a:lnTo>
                    <a:pt x="951428" y="292100"/>
                  </a:lnTo>
                  <a:lnTo>
                    <a:pt x="933066" y="278130"/>
                  </a:lnTo>
                  <a:lnTo>
                    <a:pt x="913387" y="266700"/>
                  </a:lnTo>
                  <a:lnTo>
                    <a:pt x="893145" y="257810"/>
                  </a:lnTo>
                  <a:lnTo>
                    <a:pt x="873099" y="252730"/>
                  </a:lnTo>
                  <a:lnTo>
                    <a:pt x="828519" y="247650"/>
                  </a:lnTo>
                  <a:lnTo>
                    <a:pt x="883410" y="247650"/>
                  </a:lnTo>
                  <a:lnTo>
                    <a:pt x="896459" y="251460"/>
                  </a:lnTo>
                  <a:lnTo>
                    <a:pt x="918322" y="261620"/>
                  </a:lnTo>
                  <a:lnTo>
                    <a:pt x="939461" y="274320"/>
                  </a:lnTo>
                  <a:lnTo>
                    <a:pt x="959031" y="289560"/>
                  </a:lnTo>
                  <a:lnTo>
                    <a:pt x="961335" y="289560"/>
                  </a:lnTo>
                  <a:lnTo>
                    <a:pt x="961795" y="290830"/>
                  </a:lnTo>
                  <a:lnTo>
                    <a:pt x="961795" y="292100"/>
                  </a:lnTo>
                  <a:lnTo>
                    <a:pt x="967172" y="297180"/>
                  </a:lnTo>
                  <a:lnTo>
                    <a:pt x="957188" y="297180"/>
                  </a:lnTo>
                  <a:lnTo>
                    <a:pt x="909892" y="318770"/>
                  </a:lnTo>
                  <a:lnTo>
                    <a:pt x="864344" y="342900"/>
                  </a:lnTo>
                  <a:lnTo>
                    <a:pt x="820601" y="369570"/>
                  </a:lnTo>
                  <a:lnTo>
                    <a:pt x="778719" y="400050"/>
                  </a:lnTo>
                  <a:lnTo>
                    <a:pt x="738758" y="431800"/>
                  </a:lnTo>
                  <a:lnTo>
                    <a:pt x="700773" y="467360"/>
                  </a:lnTo>
                  <a:lnTo>
                    <a:pt x="665730" y="504190"/>
                  </a:lnTo>
                  <a:lnTo>
                    <a:pt x="633075" y="542290"/>
                  </a:lnTo>
                  <a:lnTo>
                    <a:pt x="602874" y="584200"/>
                  </a:lnTo>
                  <a:lnTo>
                    <a:pt x="577712" y="622300"/>
                  </a:lnTo>
                  <a:close/>
                </a:path>
                <a:path w="1002665" h="1136014">
                  <a:moveTo>
                    <a:pt x="517602" y="781050"/>
                  </a:moveTo>
                  <a:lnTo>
                    <a:pt x="506101" y="781050"/>
                  </a:lnTo>
                  <a:lnTo>
                    <a:pt x="506101" y="779780"/>
                  </a:lnTo>
                  <a:lnTo>
                    <a:pt x="506792" y="778510"/>
                  </a:lnTo>
                  <a:lnTo>
                    <a:pt x="507944" y="777240"/>
                  </a:lnTo>
                  <a:lnTo>
                    <a:pt x="536010" y="763270"/>
                  </a:lnTo>
                  <a:lnTo>
                    <a:pt x="609124" y="725170"/>
                  </a:lnTo>
                  <a:lnTo>
                    <a:pt x="651653" y="701040"/>
                  </a:lnTo>
                  <a:lnTo>
                    <a:pt x="696482" y="674370"/>
                  </a:lnTo>
                  <a:lnTo>
                    <a:pt x="742351" y="646430"/>
                  </a:lnTo>
                  <a:lnTo>
                    <a:pt x="788000" y="615950"/>
                  </a:lnTo>
                  <a:lnTo>
                    <a:pt x="832169" y="585470"/>
                  </a:lnTo>
                  <a:lnTo>
                    <a:pt x="873598" y="552450"/>
                  </a:lnTo>
                  <a:lnTo>
                    <a:pt x="911026" y="519430"/>
                  </a:lnTo>
                  <a:lnTo>
                    <a:pt x="943193" y="485140"/>
                  </a:lnTo>
                  <a:lnTo>
                    <a:pt x="968840" y="452120"/>
                  </a:lnTo>
                  <a:lnTo>
                    <a:pt x="995527" y="386080"/>
                  </a:lnTo>
                  <a:lnTo>
                    <a:pt x="994049" y="355600"/>
                  </a:lnTo>
                  <a:lnTo>
                    <a:pt x="988775" y="339090"/>
                  </a:lnTo>
                  <a:lnTo>
                    <a:pt x="980543" y="323850"/>
                  </a:lnTo>
                  <a:lnTo>
                    <a:pt x="969848" y="309880"/>
                  </a:lnTo>
                  <a:lnTo>
                    <a:pt x="957188" y="297180"/>
                  </a:lnTo>
                  <a:lnTo>
                    <a:pt x="967172" y="297180"/>
                  </a:lnTo>
                  <a:lnTo>
                    <a:pt x="975237" y="304800"/>
                  </a:lnTo>
                  <a:lnTo>
                    <a:pt x="986561" y="320040"/>
                  </a:lnTo>
                  <a:lnTo>
                    <a:pt x="995294" y="336550"/>
                  </a:lnTo>
                  <a:lnTo>
                    <a:pt x="1000960" y="353060"/>
                  </a:lnTo>
                  <a:lnTo>
                    <a:pt x="1002631" y="384810"/>
                  </a:lnTo>
                  <a:lnTo>
                    <a:pt x="976927" y="450850"/>
                  </a:lnTo>
                  <a:lnTo>
                    <a:pt x="951959" y="485140"/>
                  </a:lnTo>
                  <a:lnTo>
                    <a:pt x="920530" y="518160"/>
                  </a:lnTo>
                  <a:lnTo>
                    <a:pt x="883853" y="552450"/>
                  </a:lnTo>
                  <a:lnTo>
                    <a:pt x="843139" y="585470"/>
                  </a:lnTo>
                  <a:lnTo>
                    <a:pt x="799602" y="617220"/>
                  </a:lnTo>
                  <a:lnTo>
                    <a:pt x="708904" y="675640"/>
                  </a:lnTo>
                  <a:lnTo>
                    <a:pt x="664168" y="702310"/>
                  </a:lnTo>
                  <a:lnTo>
                    <a:pt x="621458" y="726440"/>
                  </a:lnTo>
                  <a:lnTo>
                    <a:pt x="581985" y="748030"/>
                  </a:lnTo>
                  <a:lnTo>
                    <a:pt x="546962" y="765810"/>
                  </a:lnTo>
                  <a:lnTo>
                    <a:pt x="517602" y="781050"/>
                  </a:lnTo>
                  <a:close/>
                </a:path>
                <a:path w="1002665" h="1136014">
                  <a:moveTo>
                    <a:pt x="252682" y="781050"/>
                  </a:moveTo>
                  <a:lnTo>
                    <a:pt x="239078" y="781050"/>
                  </a:lnTo>
                  <a:lnTo>
                    <a:pt x="209905" y="768350"/>
                  </a:lnTo>
                  <a:lnTo>
                    <a:pt x="173369" y="750570"/>
                  </a:lnTo>
                  <a:lnTo>
                    <a:pt x="133081" y="725170"/>
                  </a:lnTo>
                  <a:lnTo>
                    <a:pt x="92651" y="693420"/>
                  </a:lnTo>
                  <a:lnTo>
                    <a:pt x="55691" y="654050"/>
                  </a:lnTo>
                  <a:lnTo>
                    <a:pt x="25811" y="608330"/>
                  </a:lnTo>
                  <a:lnTo>
                    <a:pt x="6623" y="554990"/>
                  </a:lnTo>
                  <a:lnTo>
                    <a:pt x="0" y="502920"/>
                  </a:lnTo>
                  <a:lnTo>
                    <a:pt x="4160" y="472440"/>
                  </a:lnTo>
                  <a:lnTo>
                    <a:pt x="19294" y="444500"/>
                  </a:lnTo>
                  <a:lnTo>
                    <a:pt x="55497" y="422910"/>
                  </a:lnTo>
                  <a:lnTo>
                    <a:pt x="103817" y="419100"/>
                  </a:lnTo>
                  <a:lnTo>
                    <a:pt x="137877" y="425450"/>
                  </a:lnTo>
                  <a:lnTo>
                    <a:pt x="95973" y="425450"/>
                  </a:lnTo>
                  <a:lnTo>
                    <a:pt x="57245" y="430530"/>
                  </a:lnTo>
                  <a:lnTo>
                    <a:pt x="27816" y="445770"/>
                  </a:lnTo>
                  <a:lnTo>
                    <a:pt x="36671" y="450850"/>
                  </a:lnTo>
                  <a:lnTo>
                    <a:pt x="22984" y="450850"/>
                  </a:lnTo>
                  <a:lnTo>
                    <a:pt x="10497" y="476250"/>
                  </a:lnTo>
                  <a:lnTo>
                    <a:pt x="7406" y="505460"/>
                  </a:lnTo>
                  <a:lnTo>
                    <a:pt x="9802" y="532130"/>
                  </a:lnTo>
                  <a:lnTo>
                    <a:pt x="33952" y="608330"/>
                  </a:lnTo>
                  <a:lnTo>
                    <a:pt x="65635" y="655320"/>
                  </a:lnTo>
                  <a:lnTo>
                    <a:pt x="104645" y="693420"/>
                  </a:lnTo>
                  <a:lnTo>
                    <a:pt x="146803" y="725170"/>
                  </a:lnTo>
                  <a:lnTo>
                    <a:pt x="187931" y="749300"/>
                  </a:lnTo>
                  <a:lnTo>
                    <a:pt x="223849" y="767080"/>
                  </a:lnTo>
                  <a:lnTo>
                    <a:pt x="250378" y="777240"/>
                  </a:lnTo>
                  <a:lnTo>
                    <a:pt x="251760" y="777240"/>
                  </a:lnTo>
                  <a:lnTo>
                    <a:pt x="252682" y="779780"/>
                  </a:lnTo>
                  <a:lnTo>
                    <a:pt x="252682" y="781050"/>
                  </a:lnTo>
                  <a:close/>
                </a:path>
                <a:path w="1002665" h="1136014">
                  <a:moveTo>
                    <a:pt x="405885" y="781050"/>
                  </a:moveTo>
                  <a:lnTo>
                    <a:pt x="398974" y="781050"/>
                  </a:lnTo>
                  <a:lnTo>
                    <a:pt x="398121" y="754380"/>
                  </a:lnTo>
                  <a:lnTo>
                    <a:pt x="394407" y="718820"/>
                  </a:lnTo>
                  <a:lnTo>
                    <a:pt x="386098" y="675640"/>
                  </a:lnTo>
                  <a:lnTo>
                    <a:pt x="371463" y="627380"/>
                  </a:lnTo>
                  <a:lnTo>
                    <a:pt x="348767" y="579120"/>
                  </a:lnTo>
                  <a:lnTo>
                    <a:pt x="316279" y="532130"/>
                  </a:lnTo>
                  <a:lnTo>
                    <a:pt x="272264" y="490220"/>
                  </a:lnTo>
                  <a:lnTo>
                    <a:pt x="254208" y="478790"/>
                  </a:lnTo>
                  <a:lnTo>
                    <a:pt x="244694" y="472440"/>
                  </a:lnTo>
                  <a:lnTo>
                    <a:pt x="234943" y="467360"/>
                  </a:lnTo>
                  <a:lnTo>
                    <a:pt x="234251" y="467360"/>
                  </a:lnTo>
                  <a:lnTo>
                    <a:pt x="233791" y="466090"/>
                  </a:lnTo>
                  <a:lnTo>
                    <a:pt x="187663" y="444500"/>
                  </a:lnTo>
                  <a:lnTo>
                    <a:pt x="140585" y="430530"/>
                  </a:lnTo>
                  <a:lnTo>
                    <a:pt x="95973" y="425450"/>
                  </a:lnTo>
                  <a:lnTo>
                    <a:pt x="137877" y="425450"/>
                  </a:lnTo>
                  <a:lnTo>
                    <a:pt x="158314" y="429260"/>
                  </a:lnTo>
                  <a:lnTo>
                    <a:pt x="213049" y="449580"/>
                  </a:lnTo>
                  <a:lnTo>
                    <a:pt x="225474" y="449580"/>
                  </a:lnTo>
                  <a:lnTo>
                    <a:pt x="238168" y="461010"/>
                  </a:lnTo>
                  <a:lnTo>
                    <a:pt x="238606" y="461010"/>
                  </a:lnTo>
                  <a:lnTo>
                    <a:pt x="248754" y="467360"/>
                  </a:lnTo>
                  <a:lnTo>
                    <a:pt x="321369" y="527050"/>
                  </a:lnTo>
                  <a:lnTo>
                    <a:pt x="354560" y="575310"/>
                  </a:lnTo>
                  <a:lnTo>
                    <a:pt x="377752" y="624840"/>
                  </a:lnTo>
                  <a:lnTo>
                    <a:pt x="392712" y="673100"/>
                  </a:lnTo>
                  <a:lnTo>
                    <a:pt x="401209" y="717550"/>
                  </a:lnTo>
                  <a:lnTo>
                    <a:pt x="405011" y="754380"/>
                  </a:lnTo>
                  <a:lnTo>
                    <a:pt x="405885" y="781050"/>
                  </a:lnTo>
                  <a:close/>
                </a:path>
                <a:path w="1002665" h="1136014">
                  <a:moveTo>
                    <a:pt x="359118" y="781050"/>
                  </a:moveTo>
                  <a:lnTo>
                    <a:pt x="351746" y="781050"/>
                  </a:lnTo>
                  <a:lnTo>
                    <a:pt x="329021" y="740410"/>
                  </a:lnTo>
                  <a:lnTo>
                    <a:pt x="304037" y="701040"/>
                  </a:lnTo>
                  <a:lnTo>
                    <a:pt x="276845" y="664210"/>
                  </a:lnTo>
                  <a:lnTo>
                    <a:pt x="247497" y="628650"/>
                  </a:lnTo>
                  <a:lnTo>
                    <a:pt x="216043" y="594360"/>
                  </a:lnTo>
                  <a:lnTo>
                    <a:pt x="181058" y="561340"/>
                  </a:lnTo>
                  <a:lnTo>
                    <a:pt x="144171" y="529590"/>
                  </a:lnTo>
                  <a:lnTo>
                    <a:pt x="105471" y="501650"/>
                  </a:lnTo>
                  <a:lnTo>
                    <a:pt x="65046" y="474980"/>
                  </a:lnTo>
                  <a:lnTo>
                    <a:pt x="22984" y="450850"/>
                  </a:lnTo>
                  <a:lnTo>
                    <a:pt x="36671" y="450850"/>
                  </a:lnTo>
                  <a:lnTo>
                    <a:pt x="69879" y="469900"/>
                  </a:lnTo>
                  <a:lnTo>
                    <a:pt x="110306" y="495300"/>
                  </a:lnTo>
                  <a:lnTo>
                    <a:pt x="149007" y="524510"/>
                  </a:lnTo>
                  <a:lnTo>
                    <a:pt x="185895" y="556260"/>
                  </a:lnTo>
                  <a:lnTo>
                    <a:pt x="220878" y="589280"/>
                  </a:lnTo>
                  <a:lnTo>
                    <a:pt x="252971" y="623570"/>
                  </a:lnTo>
                  <a:lnTo>
                    <a:pt x="282850" y="660400"/>
                  </a:lnTo>
                  <a:lnTo>
                    <a:pt x="310461" y="698500"/>
                  </a:lnTo>
                  <a:lnTo>
                    <a:pt x="335748" y="737870"/>
                  </a:lnTo>
                  <a:lnTo>
                    <a:pt x="358657" y="778510"/>
                  </a:lnTo>
                  <a:lnTo>
                    <a:pt x="359118" y="779780"/>
                  </a:lnTo>
                  <a:lnTo>
                    <a:pt x="359118" y="781050"/>
                  </a:lnTo>
                  <a:close/>
                </a:path>
                <a:path w="1002665" h="1136014">
                  <a:moveTo>
                    <a:pt x="562273" y="833120"/>
                  </a:moveTo>
                  <a:lnTo>
                    <a:pt x="195066" y="833120"/>
                  </a:lnTo>
                  <a:lnTo>
                    <a:pt x="184838" y="831850"/>
                  </a:lnTo>
                  <a:lnTo>
                    <a:pt x="176492" y="825500"/>
                  </a:lnTo>
                  <a:lnTo>
                    <a:pt x="170867" y="817880"/>
                  </a:lnTo>
                  <a:lnTo>
                    <a:pt x="168805" y="807720"/>
                  </a:lnTo>
                  <a:lnTo>
                    <a:pt x="170867" y="797560"/>
                  </a:lnTo>
                  <a:lnTo>
                    <a:pt x="176492" y="788670"/>
                  </a:lnTo>
                  <a:lnTo>
                    <a:pt x="184838" y="783590"/>
                  </a:lnTo>
                  <a:lnTo>
                    <a:pt x="195066" y="781050"/>
                  </a:lnTo>
                  <a:lnTo>
                    <a:pt x="562273" y="781050"/>
                  </a:lnTo>
                  <a:lnTo>
                    <a:pt x="572513" y="783590"/>
                  </a:lnTo>
                  <a:lnTo>
                    <a:pt x="580868" y="788670"/>
                  </a:lnTo>
                  <a:lnTo>
                    <a:pt x="586496" y="797560"/>
                  </a:lnTo>
                  <a:lnTo>
                    <a:pt x="588559" y="807720"/>
                  </a:lnTo>
                  <a:lnTo>
                    <a:pt x="586496" y="817880"/>
                  </a:lnTo>
                  <a:lnTo>
                    <a:pt x="580868" y="825500"/>
                  </a:lnTo>
                  <a:lnTo>
                    <a:pt x="572513" y="831850"/>
                  </a:lnTo>
                  <a:lnTo>
                    <a:pt x="562273" y="833120"/>
                  </a:lnTo>
                  <a:close/>
                </a:path>
                <a:path w="1002665" h="1136014">
                  <a:moveTo>
                    <a:pt x="544787" y="840740"/>
                  </a:moveTo>
                  <a:lnTo>
                    <a:pt x="212577" y="833120"/>
                  </a:lnTo>
                  <a:lnTo>
                    <a:pt x="544787" y="833120"/>
                  </a:lnTo>
                  <a:lnTo>
                    <a:pt x="544787" y="840740"/>
                  </a:lnTo>
                  <a:close/>
                </a:path>
              </a:pathLst>
            </a:custGeom>
            <a:solidFill>
              <a:srgbClr val="F5E8E1"/>
            </a:solidFill>
          </p:spPr>
          <p:txBody>
            <a:bodyPr wrap="square" lIns="0" tIns="0" rIns="0" bIns="0" rtlCol="0"/>
            <a:lstStyle/>
            <a:p>
              <a:endParaRPr/>
            </a:p>
          </p:txBody>
        </p:sp>
        <p:sp>
          <p:nvSpPr>
            <p:cNvPr id="12" name="object 12"/>
            <p:cNvSpPr/>
            <p:nvPr/>
          </p:nvSpPr>
          <p:spPr>
            <a:xfrm>
              <a:off x="15890213" y="7564422"/>
              <a:ext cx="652145" cy="1113790"/>
            </a:xfrm>
            <a:custGeom>
              <a:avLst/>
              <a:gdLst/>
              <a:ahLst/>
              <a:cxnLst/>
              <a:rect l="l" t="t" r="r" b="b"/>
              <a:pathLst>
                <a:path w="652144" h="1113790">
                  <a:moveTo>
                    <a:pt x="331118" y="1113298"/>
                  </a:moveTo>
                  <a:lnTo>
                    <a:pt x="47343" y="535775"/>
                  </a:lnTo>
                  <a:lnTo>
                    <a:pt x="25461" y="487666"/>
                  </a:lnTo>
                  <a:lnTo>
                    <a:pt x="10274" y="438087"/>
                  </a:lnTo>
                  <a:lnTo>
                    <a:pt x="1786" y="387761"/>
                  </a:lnTo>
                  <a:lnTo>
                    <a:pt x="0" y="337411"/>
                  </a:lnTo>
                  <a:lnTo>
                    <a:pt x="4918" y="287759"/>
                  </a:lnTo>
                  <a:lnTo>
                    <a:pt x="16543" y="239529"/>
                  </a:lnTo>
                  <a:lnTo>
                    <a:pt x="34880" y="193445"/>
                  </a:lnTo>
                  <a:lnTo>
                    <a:pt x="59930" y="150228"/>
                  </a:lnTo>
                  <a:lnTo>
                    <a:pt x="88998" y="114749"/>
                  </a:lnTo>
                  <a:lnTo>
                    <a:pt x="120079" y="84553"/>
                  </a:lnTo>
                  <a:lnTo>
                    <a:pt x="161445" y="52869"/>
                  </a:lnTo>
                  <a:lnTo>
                    <a:pt x="212535" y="24808"/>
                  </a:lnTo>
                  <a:lnTo>
                    <a:pt x="272788" y="5481"/>
                  </a:lnTo>
                  <a:lnTo>
                    <a:pt x="341645" y="0"/>
                  </a:lnTo>
                  <a:lnTo>
                    <a:pt x="409192" y="11057"/>
                  </a:lnTo>
                  <a:lnTo>
                    <a:pt x="466414" y="33684"/>
                  </a:lnTo>
                  <a:lnTo>
                    <a:pt x="512267" y="61563"/>
                  </a:lnTo>
                  <a:lnTo>
                    <a:pt x="545706" y="88374"/>
                  </a:lnTo>
                  <a:lnTo>
                    <a:pt x="576095" y="119224"/>
                  </a:lnTo>
                  <a:lnTo>
                    <a:pt x="602313" y="153859"/>
                  </a:lnTo>
                  <a:lnTo>
                    <a:pt x="639916" y="235841"/>
                  </a:lnTo>
                  <a:lnTo>
                    <a:pt x="650933" y="295558"/>
                  </a:lnTo>
                  <a:lnTo>
                    <a:pt x="651939" y="352972"/>
                  </a:lnTo>
                  <a:lnTo>
                    <a:pt x="646011" y="405527"/>
                  </a:lnTo>
                  <a:lnTo>
                    <a:pt x="636227" y="450669"/>
                  </a:lnTo>
                  <a:lnTo>
                    <a:pt x="625668" y="485841"/>
                  </a:lnTo>
                  <a:lnTo>
                    <a:pt x="617410" y="508486"/>
                  </a:lnTo>
                  <a:lnTo>
                    <a:pt x="331118" y="1113298"/>
                  </a:lnTo>
                  <a:close/>
                </a:path>
              </a:pathLst>
            </a:custGeom>
            <a:solidFill>
              <a:srgbClr val="D08B03"/>
            </a:solidFill>
          </p:spPr>
          <p:txBody>
            <a:bodyPr wrap="square" lIns="0" tIns="0" rIns="0" bIns="0" rtlCol="0"/>
            <a:lstStyle/>
            <a:p>
              <a:endParaRPr/>
            </a:p>
          </p:txBody>
        </p:sp>
        <p:sp>
          <p:nvSpPr>
            <p:cNvPr id="13" name="object 13"/>
            <p:cNvSpPr/>
            <p:nvPr/>
          </p:nvSpPr>
          <p:spPr>
            <a:xfrm>
              <a:off x="16026119" y="7738043"/>
              <a:ext cx="235260" cy="235780"/>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10934332" y="6290017"/>
              <a:ext cx="5561965" cy="2363470"/>
            </a:xfrm>
            <a:custGeom>
              <a:avLst/>
              <a:gdLst/>
              <a:ahLst/>
              <a:cxnLst/>
              <a:rect l="l" t="t" r="r" b="b"/>
              <a:pathLst>
                <a:path w="5561965" h="2363470">
                  <a:moveTo>
                    <a:pt x="609993" y="858812"/>
                  </a:moveTo>
                  <a:lnTo>
                    <a:pt x="377101" y="295313"/>
                  </a:lnTo>
                  <a:lnTo>
                    <a:pt x="255270" y="0"/>
                  </a:lnTo>
                  <a:lnTo>
                    <a:pt x="0" y="106934"/>
                  </a:lnTo>
                  <a:lnTo>
                    <a:pt x="116725" y="389229"/>
                  </a:lnTo>
                  <a:lnTo>
                    <a:pt x="354736" y="965758"/>
                  </a:lnTo>
                  <a:lnTo>
                    <a:pt x="609993" y="858812"/>
                  </a:lnTo>
                  <a:close/>
                </a:path>
                <a:path w="5561965" h="2363470">
                  <a:moveTo>
                    <a:pt x="5561469" y="1587830"/>
                  </a:moveTo>
                  <a:lnTo>
                    <a:pt x="5559158" y="1532610"/>
                  </a:lnTo>
                  <a:lnTo>
                    <a:pt x="5553507" y="1504975"/>
                  </a:lnTo>
                  <a:lnTo>
                    <a:pt x="5553507" y="1587830"/>
                  </a:lnTo>
                  <a:lnTo>
                    <a:pt x="5548998" y="1638541"/>
                  </a:lnTo>
                  <a:lnTo>
                    <a:pt x="5540146" y="1684070"/>
                  </a:lnTo>
                  <a:lnTo>
                    <a:pt x="5529300" y="1722513"/>
                  </a:lnTo>
                  <a:lnTo>
                    <a:pt x="5518823" y="1751926"/>
                  </a:lnTo>
                  <a:lnTo>
                    <a:pt x="5236184" y="2348941"/>
                  </a:lnTo>
                  <a:lnTo>
                    <a:pt x="4956302" y="1779219"/>
                  </a:lnTo>
                  <a:lnTo>
                    <a:pt x="4934445" y="1731251"/>
                  </a:lnTo>
                  <a:lnTo>
                    <a:pt x="4919332" y="1682026"/>
                  </a:lnTo>
                  <a:lnTo>
                    <a:pt x="4910912" y="1632242"/>
                  </a:lnTo>
                  <a:lnTo>
                    <a:pt x="4909185" y="1582547"/>
                  </a:lnTo>
                  <a:lnTo>
                    <a:pt x="4914125" y="1533639"/>
                  </a:lnTo>
                  <a:lnTo>
                    <a:pt x="4925695" y="1486166"/>
                  </a:lnTo>
                  <a:lnTo>
                    <a:pt x="4943881" y="1440827"/>
                  </a:lnTo>
                  <a:lnTo>
                    <a:pt x="4968659" y="1398270"/>
                  </a:lnTo>
                  <a:lnTo>
                    <a:pt x="4994808" y="1365948"/>
                  </a:lnTo>
                  <a:lnTo>
                    <a:pt x="5023980" y="1336979"/>
                  </a:lnTo>
                  <a:lnTo>
                    <a:pt x="5063147" y="1305979"/>
                  </a:lnTo>
                  <a:lnTo>
                    <a:pt x="5111712" y="1277797"/>
                  </a:lnTo>
                  <a:lnTo>
                    <a:pt x="5169128" y="1257325"/>
                  </a:lnTo>
                  <a:lnTo>
                    <a:pt x="5234813" y="1249413"/>
                  </a:lnTo>
                  <a:lnTo>
                    <a:pt x="5242598" y="1249413"/>
                  </a:lnTo>
                  <a:lnTo>
                    <a:pt x="5310581" y="1259649"/>
                  </a:lnTo>
                  <a:lnTo>
                    <a:pt x="5365293" y="1280464"/>
                  </a:lnTo>
                  <a:lnTo>
                    <a:pt x="5410301" y="1306918"/>
                  </a:lnTo>
                  <a:lnTo>
                    <a:pt x="5444807" y="1333830"/>
                  </a:lnTo>
                  <a:lnTo>
                    <a:pt x="5479148" y="1368539"/>
                  </a:lnTo>
                  <a:lnTo>
                    <a:pt x="5504764" y="1402600"/>
                  </a:lnTo>
                  <a:lnTo>
                    <a:pt x="5540083" y="1478508"/>
                  </a:lnTo>
                  <a:lnTo>
                    <a:pt x="5551322" y="1533842"/>
                  </a:lnTo>
                  <a:lnTo>
                    <a:pt x="5553507" y="1587830"/>
                  </a:lnTo>
                  <a:lnTo>
                    <a:pt x="5553507" y="1504975"/>
                  </a:lnTo>
                  <a:lnTo>
                    <a:pt x="5524309" y="1419834"/>
                  </a:lnTo>
                  <a:lnTo>
                    <a:pt x="5497957" y="1379054"/>
                  </a:lnTo>
                  <a:lnTo>
                    <a:pt x="5449748" y="1327505"/>
                  </a:lnTo>
                  <a:lnTo>
                    <a:pt x="5414403" y="1299959"/>
                  </a:lnTo>
                  <a:lnTo>
                    <a:pt x="5368264" y="1272933"/>
                  </a:lnTo>
                  <a:lnTo>
                    <a:pt x="5312105" y="1251661"/>
                  </a:lnTo>
                  <a:lnTo>
                    <a:pt x="5246713" y="1241386"/>
                  </a:lnTo>
                  <a:lnTo>
                    <a:pt x="5176380" y="1247089"/>
                  </a:lnTo>
                  <a:lnTo>
                    <a:pt x="5114874" y="1267104"/>
                  </a:lnTo>
                  <a:lnTo>
                    <a:pt x="5062817" y="1296035"/>
                  </a:lnTo>
                  <a:lnTo>
                    <a:pt x="5020818" y="1328521"/>
                  </a:lnTo>
                  <a:lnTo>
                    <a:pt x="4989487" y="1359166"/>
                  </a:lnTo>
                  <a:lnTo>
                    <a:pt x="4961331" y="1393444"/>
                  </a:lnTo>
                  <a:lnTo>
                    <a:pt x="4935956" y="1437055"/>
                  </a:lnTo>
                  <a:lnTo>
                    <a:pt x="4917338" y="1483487"/>
                  </a:lnTo>
                  <a:lnTo>
                    <a:pt x="4905489" y="1532064"/>
                  </a:lnTo>
                  <a:lnTo>
                    <a:pt x="4900434" y="1582089"/>
                  </a:lnTo>
                  <a:lnTo>
                    <a:pt x="4902200" y="1632902"/>
                  </a:lnTo>
                  <a:lnTo>
                    <a:pt x="4910785" y="1683791"/>
                  </a:lnTo>
                  <a:lnTo>
                    <a:pt x="4926215" y="1734096"/>
                  </a:lnTo>
                  <a:lnTo>
                    <a:pt x="4948517" y="1783130"/>
                  </a:lnTo>
                  <a:lnTo>
                    <a:pt x="5232298" y="2360638"/>
                  </a:lnTo>
                  <a:lnTo>
                    <a:pt x="5234584" y="2362936"/>
                  </a:lnTo>
                  <a:lnTo>
                    <a:pt x="5236184" y="2362936"/>
                  </a:lnTo>
                  <a:lnTo>
                    <a:pt x="5526138" y="1755609"/>
                  </a:lnTo>
                  <a:lnTo>
                    <a:pt x="5547893" y="1686204"/>
                  </a:lnTo>
                  <a:lnTo>
                    <a:pt x="5556910" y="1639671"/>
                  </a:lnTo>
                  <a:lnTo>
                    <a:pt x="5561469" y="1587830"/>
                  </a:lnTo>
                  <a:close/>
                </a:path>
              </a:pathLst>
            </a:custGeom>
            <a:solidFill>
              <a:srgbClr val="D08B03"/>
            </a:solidFill>
          </p:spPr>
          <p:txBody>
            <a:bodyPr wrap="square" lIns="0" tIns="0" rIns="0" bIns="0" rtlCol="0"/>
            <a:lstStyle/>
            <a:p>
              <a:endParaRPr/>
            </a:p>
          </p:txBody>
        </p:sp>
        <p:sp>
          <p:nvSpPr>
            <p:cNvPr id="15" name="object 15"/>
            <p:cNvSpPr/>
            <p:nvPr/>
          </p:nvSpPr>
          <p:spPr>
            <a:xfrm>
              <a:off x="10913848" y="6085390"/>
              <a:ext cx="695325" cy="1348105"/>
            </a:xfrm>
            <a:custGeom>
              <a:avLst/>
              <a:gdLst/>
              <a:ahLst/>
              <a:cxnLst/>
              <a:rect l="l" t="t" r="r" b="b"/>
              <a:pathLst>
                <a:path w="695325" h="1348104">
                  <a:moveTo>
                    <a:pt x="231428" y="5924"/>
                  </a:moveTo>
                  <a:lnTo>
                    <a:pt x="173320" y="5924"/>
                  </a:lnTo>
                  <a:lnTo>
                    <a:pt x="202765" y="0"/>
                  </a:lnTo>
                  <a:lnTo>
                    <a:pt x="231173" y="5755"/>
                  </a:lnTo>
                  <a:lnTo>
                    <a:pt x="231428" y="5924"/>
                  </a:lnTo>
                  <a:close/>
                </a:path>
                <a:path w="695325" h="1348104">
                  <a:moveTo>
                    <a:pt x="650427" y="1347896"/>
                  </a:moveTo>
                  <a:lnTo>
                    <a:pt x="648001" y="1347625"/>
                  </a:lnTo>
                  <a:lnTo>
                    <a:pt x="646114" y="1346268"/>
                  </a:lnTo>
                  <a:lnTo>
                    <a:pt x="429124" y="1183679"/>
                  </a:lnTo>
                  <a:lnTo>
                    <a:pt x="428854" y="1183679"/>
                  </a:lnTo>
                  <a:lnTo>
                    <a:pt x="428854" y="1183407"/>
                  </a:lnTo>
                  <a:lnTo>
                    <a:pt x="428585" y="1183407"/>
                  </a:lnTo>
                  <a:lnTo>
                    <a:pt x="426967" y="1181778"/>
                  </a:lnTo>
                  <a:lnTo>
                    <a:pt x="426698" y="1180964"/>
                  </a:lnTo>
                  <a:lnTo>
                    <a:pt x="5925" y="161728"/>
                  </a:lnTo>
                  <a:lnTo>
                    <a:pt x="0" y="130827"/>
                  </a:lnTo>
                  <a:lnTo>
                    <a:pt x="5998" y="101027"/>
                  </a:lnTo>
                  <a:lnTo>
                    <a:pt x="22609" y="75654"/>
                  </a:lnTo>
                  <a:lnTo>
                    <a:pt x="48517" y="58043"/>
                  </a:lnTo>
                  <a:lnTo>
                    <a:pt x="173323" y="5919"/>
                  </a:lnTo>
                  <a:lnTo>
                    <a:pt x="231428" y="5924"/>
                  </a:lnTo>
                  <a:lnTo>
                    <a:pt x="242160" y="13055"/>
                  </a:lnTo>
                  <a:lnTo>
                    <a:pt x="202654" y="13055"/>
                  </a:lnTo>
                  <a:lnTo>
                    <a:pt x="178177" y="17867"/>
                  </a:lnTo>
                  <a:lnTo>
                    <a:pt x="53644" y="70257"/>
                  </a:lnTo>
                  <a:lnTo>
                    <a:pt x="32047" y="84847"/>
                  </a:lnTo>
                  <a:lnTo>
                    <a:pt x="18160" y="105979"/>
                  </a:lnTo>
                  <a:lnTo>
                    <a:pt x="13118" y="130829"/>
                  </a:lnTo>
                  <a:lnTo>
                    <a:pt x="18055" y="156565"/>
                  </a:lnTo>
                  <a:lnTo>
                    <a:pt x="59035" y="255639"/>
                  </a:lnTo>
                  <a:lnTo>
                    <a:pt x="93330" y="255639"/>
                  </a:lnTo>
                  <a:lnTo>
                    <a:pt x="64154" y="267853"/>
                  </a:lnTo>
                  <a:lnTo>
                    <a:pt x="81947" y="311283"/>
                  </a:lnTo>
                  <a:lnTo>
                    <a:pt x="116242" y="311283"/>
                  </a:lnTo>
                  <a:lnTo>
                    <a:pt x="87066" y="323497"/>
                  </a:lnTo>
                  <a:lnTo>
                    <a:pt x="436404" y="1169830"/>
                  </a:lnTo>
                  <a:lnTo>
                    <a:pt x="471031" y="1169830"/>
                  </a:lnTo>
                  <a:lnTo>
                    <a:pt x="446383" y="1180153"/>
                  </a:lnTo>
                  <a:lnTo>
                    <a:pt x="536414" y="1247740"/>
                  </a:lnTo>
                  <a:lnTo>
                    <a:pt x="569944" y="1247740"/>
                  </a:lnTo>
                  <a:lnTo>
                    <a:pt x="548544" y="1256697"/>
                  </a:lnTo>
                  <a:lnTo>
                    <a:pt x="565256" y="1269455"/>
                  </a:lnTo>
                  <a:lnTo>
                    <a:pt x="666918" y="1269455"/>
                  </a:lnTo>
                  <a:lnTo>
                    <a:pt x="656627" y="1341925"/>
                  </a:lnTo>
                  <a:lnTo>
                    <a:pt x="656088" y="1344368"/>
                  </a:lnTo>
                  <a:lnTo>
                    <a:pt x="654740" y="1346268"/>
                  </a:lnTo>
                  <a:lnTo>
                    <a:pt x="650427" y="1347896"/>
                  </a:lnTo>
                  <a:close/>
                </a:path>
                <a:path w="695325" h="1348104">
                  <a:moveTo>
                    <a:pt x="93330" y="255639"/>
                  </a:moveTo>
                  <a:lnTo>
                    <a:pt x="59035" y="255639"/>
                  </a:lnTo>
                  <a:lnTo>
                    <a:pt x="302167" y="154125"/>
                  </a:lnTo>
                  <a:lnTo>
                    <a:pt x="260116" y="52063"/>
                  </a:lnTo>
                  <a:lnTo>
                    <a:pt x="246254" y="31223"/>
                  </a:lnTo>
                  <a:lnTo>
                    <a:pt x="226223" y="17864"/>
                  </a:lnTo>
                  <a:lnTo>
                    <a:pt x="202654" y="13055"/>
                  </a:lnTo>
                  <a:lnTo>
                    <a:pt x="242160" y="13055"/>
                  </a:lnTo>
                  <a:lnTo>
                    <a:pt x="255385" y="21841"/>
                  </a:lnTo>
                  <a:lnTo>
                    <a:pt x="272244" y="46911"/>
                  </a:lnTo>
                  <a:lnTo>
                    <a:pt x="321448" y="166065"/>
                  </a:lnTo>
                  <a:lnTo>
                    <a:pt x="307288" y="166065"/>
                  </a:lnTo>
                  <a:lnTo>
                    <a:pt x="93330" y="255639"/>
                  </a:lnTo>
                  <a:close/>
                </a:path>
                <a:path w="695325" h="1348104">
                  <a:moveTo>
                    <a:pt x="145836" y="81921"/>
                  </a:moveTo>
                  <a:lnTo>
                    <a:pt x="142065" y="80297"/>
                  </a:lnTo>
                  <a:lnTo>
                    <a:pt x="139370" y="73778"/>
                  </a:lnTo>
                  <a:lnTo>
                    <a:pt x="140982" y="69706"/>
                  </a:lnTo>
                  <a:lnTo>
                    <a:pt x="172270" y="56682"/>
                  </a:lnTo>
                  <a:lnTo>
                    <a:pt x="192054" y="52765"/>
                  </a:lnTo>
                  <a:lnTo>
                    <a:pt x="211206" y="56685"/>
                  </a:lnTo>
                  <a:lnTo>
                    <a:pt x="224954" y="65818"/>
                  </a:lnTo>
                  <a:lnTo>
                    <a:pt x="191748" y="65818"/>
                  </a:lnTo>
                  <a:lnTo>
                    <a:pt x="177107" y="68623"/>
                  </a:lnTo>
                  <a:lnTo>
                    <a:pt x="149068" y="80297"/>
                  </a:lnTo>
                  <a:lnTo>
                    <a:pt x="145836" y="81921"/>
                  </a:lnTo>
                  <a:close/>
                </a:path>
                <a:path w="695325" h="1348104">
                  <a:moveTo>
                    <a:pt x="241253" y="116401"/>
                  </a:moveTo>
                  <a:lnTo>
                    <a:pt x="237210" y="114493"/>
                  </a:lnTo>
                  <a:lnTo>
                    <a:pt x="235598" y="111236"/>
                  </a:lnTo>
                  <a:lnTo>
                    <a:pt x="226428" y="89257"/>
                  </a:lnTo>
                  <a:lnTo>
                    <a:pt x="218000" y="76795"/>
                  </a:lnTo>
                  <a:lnTo>
                    <a:pt x="205910" y="68761"/>
                  </a:lnTo>
                  <a:lnTo>
                    <a:pt x="191748" y="65818"/>
                  </a:lnTo>
                  <a:lnTo>
                    <a:pt x="224954" y="65818"/>
                  </a:lnTo>
                  <a:lnTo>
                    <a:pt x="227519" y="67521"/>
                  </a:lnTo>
                  <a:lnTo>
                    <a:pt x="238832" y="84369"/>
                  </a:lnTo>
                  <a:lnTo>
                    <a:pt x="249340" y="109615"/>
                  </a:lnTo>
                  <a:lnTo>
                    <a:pt x="247728" y="113687"/>
                  </a:lnTo>
                  <a:lnTo>
                    <a:pt x="241253" y="116401"/>
                  </a:lnTo>
                  <a:close/>
                </a:path>
                <a:path w="695325" h="1348104">
                  <a:moveTo>
                    <a:pt x="116242" y="311283"/>
                  </a:moveTo>
                  <a:lnTo>
                    <a:pt x="81947" y="311283"/>
                  </a:lnTo>
                  <a:lnTo>
                    <a:pt x="325079" y="209495"/>
                  </a:lnTo>
                  <a:lnTo>
                    <a:pt x="307288" y="166065"/>
                  </a:lnTo>
                  <a:lnTo>
                    <a:pt x="321448" y="166065"/>
                  </a:lnTo>
                  <a:lnTo>
                    <a:pt x="344426" y="221709"/>
                  </a:lnTo>
                  <a:lnTo>
                    <a:pt x="330200" y="221709"/>
                  </a:lnTo>
                  <a:lnTo>
                    <a:pt x="116242" y="311283"/>
                  </a:lnTo>
                  <a:close/>
                </a:path>
                <a:path w="695325" h="1348104">
                  <a:moveTo>
                    <a:pt x="471031" y="1169830"/>
                  </a:moveTo>
                  <a:lnTo>
                    <a:pt x="436404" y="1169830"/>
                  </a:lnTo>
                  <a:lnTo>
                    <a:pt x="679811" y="1068313"/>
                  </a:lnTo>
                  <a:lnTo>
                    <a:pt x="330200" y="221709"/>
                  </a:lnTo>
                  <a:lnTo>
                    <a:pt x="344426" y="221709"/>
                  </a:lnTo>
                  <a:lnTo>
                    <a:pt x="694364" y="1069133"/>
                  </a:lnTo>
                  <a:lnTo>
                    <a:pt x="694634" y="1069676"/>
                  </a:lnTo>
                  <a:lnTo>
                    <a:pt x="694904" y="1070490"/>
                  </a:lnTo>
                  <a:lnTo>
                    <a:pt x="694904" y="1072390"/>
                  </a:lnTo>
                  <a:lnTo>
                    <a:pt x="693515" y="1082165"/>
                  </a:lnTo>
                  <a:lnTo>
                    <a:pt x="680356" y="1082165"/>
                  </a:lnTo>
                  <a:lnTo>
                    <a:pt x="471031" y="1169830"/>
                  </a:lnTo>
                  <a:close/>
                </a:path>
                <a:path w="695325" h="1348104">
                  <a:moveTo>
                    <a:pt x="263092" y="566711"/>
                  </a:moveTo>
                  <a:lnTo>
                    <a:pt x="259049" y="565082"/>
                  </a:lnTo>
                  <a:lnTo>
                    <a:pt x="216457" y="462208"/>
                  </a:lnTo>
                  <a:lnTo>
                    <a:pt x="218077" y="458137"/>
                  </a:lnTo>
                  <a:lnTo>
                    <a:pt x="221311" y="456780"/>
                  </a:lnTo>
                  <a:lnTo>
                    <a:pt x="224816" y="455151"/>
                  </a:lnTo>
                  <a:lnTo>
                    <a:pt x="228587" y="456780"/>
                  </a:lnTo>
                  <a:lnTo>
                    <a:pt x="229934" y="460308"/>
                  </a:lnTo>
                  <a:lnTo>
                    <a:pt x="271173" y="559925"/>
                  </a:lnTo>
                  <a:lnTo>
                    <a:pt x="269556" y="563996"/>
                  </a:lnTo>
                  <a:lnTo>
                    <a:pt x="263092" y="566711"/>
                  </a:lnTo>
                  <a:close/>
                </a:path>
                <a:path w="695325" h="1348104">
                  <a:moveTo>
                    <a:pt x="439105" y="993134"/>
                  </a:moveTo>
                  <a:lnTo>
                    <a:pt x="435062" y="991506"/>
                  </a:lnTo>
                  <a:lnTo>
                    <a:pt x="294355" y="651127"/>
                  </a:lnTo>
                  <a:lnTo>
                    <a:pt x="295972" y="647055"/>
                  </a:lnTo>
                  <a:lnTo>
                    <a:pt x="299207" y="645698"/>
                  </a:lnTo>
                  <a:lnTo>
                    <a:pt x="302711" y="644070"/>
                  </a:lnTo>
                  <a:lnTo>
                    <a:pt x="306485" y="645698"/>
                  </a:lnTo>
                  <a:lnTo>
                    <a:pt x="307833" y="649227"/>
                  </a:lnTo>
                  <a:lnTo>
                    <a:pt x="447192" y="986348"/>
                  </a:lnTo>
                  <a:lnTo>
                    <a:pt x="445575" y="990420"/>
                  </a:lnTo>
                  <a:lnTo>
                    <a:pt x="439105" y="993134"/>
                  </a:lnTo>
                  <a:close/>
                </a:path>
                <a:path w="695325" h="1348104">
                  <a:moveTo>
                    <a:pt x="569944" y="1247740"/>
                  </a:moveTo>
                  <a:lnTo>
                    <a:pt x="536414" y="1247740"/>
                  </a:lnTo>
                  <a:lnTo>
                    <a:pt x="664183" y="1194267"/>
                  </a:lnTo>
                  <a:lnTo>
                    <a:pt x="680356" y="1082165"/>
                  </a:lnTo>
                  <a:lnTo>
                    <a:pt x="693515" y="1082165"/>
                  </a:lnTo>
                  <a:lnTo>
                    <a:pt x="675476" y="1209196"/>
                  </a:lnTo>
                  <a:lnTo>
                    <a:pt x="662026" y="1209196"/>
                  </a:lnTo>
                  <a:lnTo>
                    <a:pt x="569944" y="1247740"/>
                  </a:lnTo>
                  <a:close/>
                </a:path>
                <a:path w="695325" h="1348104">
                  <a:moveTo>
                    <a:pt x="666918" y="1269455"/>
                  </a:moveTo>
                  <a:lnTo>
                    <a:pt x="565256" y="1269455"/>
                  </a:lnTo>
                  <a:lnTo>
                    <a:pt x="659061" y="1230097"/>
                  </a:lnTo>
                  <a:lnTo>
                    <a:pt x="662026" y="1209196"/>
                  </a:lnTo>
                  <a:lnTo>
                    <a:pt x="675476" y="1209196"/>
                  </a:lnTo>
                  <a:lnTo>
                    <a:pt x="666918" y="1269455"/>
                  </a:lnTo>
                  <a:close/>
                </a:path>
              </a:pathLst>
            </a:custGeom>
            <a:solidFill>
              <a:srgbClr val="F5E8E1"/>
            </a:solidFill>
          </p:spPr>
          <p:txBody>
            <a:bodyPr wrap="square" lIns="0" tIns="0" rIns="0" bIns="0" rtlCol="0"/>
            <a:lstStyle/>
            <a:p>
              <a:endParaRPr/>
            </a:p>
          </p:txBody>
        </p:sp>
        <p:sp>
          <p:nvSpPr>
            <p:cNvPr id="16" name="object 16"/>
            <p:cNvSpPr/>
            <p:nvPr/>
          </p:nvSpPr>
          <p:spPr>
            <a:xfrm>
              <a:off x="12048964" y="4804625"/>
              <a:ext cx="990600" cy="740410"/>
            </a:xfrm>
            <a:custGeom>
              <a:avLst/>
              <a:gdLst/>
              <a:ahLst/>
              <a:cxnLst/>
              <a:rect l="l" t="t" r="r" b="b"/>
              <a:pathLst>
                <a:path w="990600" h="740410">
                  <a:moveTo>
                    <a:pt x="899934" y="441645"/>
                  </a:moveTo>
                  <a:lnTo>
                    <a:pt x="899934" y="176856"/>
                  </a:lnTo>
                  <a:lnTo>
                    <a:pt x="935136" y="197101"/>
                  </a:lnTo>
                  <a:lnTo>
                    <a:pt x="962892" y="225293"/>
                  </a:lnTo>
                  <a:lnTo>
                    <a:pt x="981813" y="259572"/>
                  </a:lnTo>
                  <a:lnTo>
                    <a:pt x="990510" y="298073"/>
                  </a:lnTo>
                  <a:lnTo>
                    <a:pt x="986589" y="342698"/>
                  </a:lnTo>
                  <a:lnTo>
                    <a:pt x="969011" y="383458"/>
                  </a:lnTo>
                  <a:lnTo>
                    <a:pt x="939538" y="417419"/>
                  </a:lnTo>
                  <a:lnTo>
                    <a:pt x="899934" y="441645"/>
                  </a:lnTo>
                  <a:close/>
                </a:path>
                <a:path w="990600" h="740410">
                  <a:moveTo>
                    <a:pt x="804030" y="584554"/>
                  </a:moveTo>
                  <a:lnTo>
                    <a:pt x="336164" y="478573"/>
                  </a:lnTo>
                  <a:lnTo>
                    <a:pt x="336164" y="116083"/>
                  </a:lnTo>
                  <a:lnTo>
                    <a:pt x="804030" y="0"/>
                  </a:lnTo>
                  <a:lnTo>
                    <a:pt x="804030" y="584554"/>
                  </a:lnTo>
                  <a:close/>
                </a:path>
                <a:path w="990600" h="740410">
                  <a:moveTo>
                    <a:pt x="345821" y="740215"/>
                  </a:moveTo>
                  <a:lnTo>
                    <a:pt x="236263" y="739718"/>
                  </a:lnTo>
                  <a:lnTo>
                    <a:pt x="156012" y="481554"/>
                  </a:lnTo>
                  <a:lnTo>
                    <a:pt x="319014" y="481554"/>
                  </a:lnTo>
                  <a:lnTo>
                    <a:pt x="374625" y="703618"/>
                  </a:lnTo>
                  <a:lnTo>
                    <a:pt x="374807" y="717231"/>
                  </a:lnTo>
                  <a:lnTo>
                    <a:pt x="369214" y="728934"/>
                  </a:lnTo>
                  <a:lnTo>
                    <a:pt x="359125" y="737128"/>
                  </a:lnTo>
                  <a:lnTo>
                    <a:pt x="345821" y="740215"/>
                  </a:lnTo>
                  <a:close/>
                </a:path>
                <a:path w="990600" h="740410">
                  <a:moveTo>
                    <a:pt x="62599" y="430550"/>
                  </a:moveTo>
                  <a:lnTo>
                    <a:pt x="36460" y="430550"/>
                  </a:lnTo>
                  <a:lnTo>
                    <a:pt x="22262" y="427701"/>
                  </a:lnTo>
                  <a:lnTo>
                    <a:pt x="10674" y="419931"/>
                  </a:lnTo>
                  <a:lnTo>
                    <a:pt x="2863" y="408404"/>
                  </a:lnTo>
                  <a:lnTo>
                    <a:pt x="0" y="394284"/>
                  </a:lnTo>
                  <a:lnTo>
                    <a:pt x="0" y="257833"/>
                  </a:lnTo>
                  <a:lnTo>
                    <a:pt x="2889" y="243687"/>
                  </a:lnTo>
                  <a:lnTo>
                    <a:pt x="10758" y="232103"/>
                  </a:lnTo>
                  <a:lnTo>
                    <a:pt x="22405" y="224276"/>
                  </a:lnTo>
                  <a:lnTo>
                    <a:pt x="36630" y="221402"/>
                  </a:lnTo>
                  <a:lnTo>
                    <a:pt x="62599" y="221402"/>
                  </a:lnTo>
                  <a:lnTo>
                    <a:pt x="62599" y="430550"/>
                  </a:lnTo>
                  <a:close/>
                </a:path>
              </a:pathLst>
            </a:custGeom>
            <a:solidFill>
              <a:srgbClr val="D08B03"/>
            </a:solidFill>
          </p:spPr>
          <p:txBody>
            <a:bodyPr wrap="square" lIns="0" tIns="0" rIns="0" bIns="0" rtlCol="0"/>
            <a:lstStyle/>
            <a:p>
              <a:endParaRPr/>
            </a:p>
          </p:txBody>
        </p:sp>
        <p:sp>
          <p:nvSpPr>
            <p:cNvPr id="17" name="object 17"/>
            <p:cNvSpPr/>
            <p:nvPr/>
          </p:nvSpPr>
          <p:spPr>
            <a:xfrm>
              <a:off x="12038807" y="4720833"/>
              <a:ext cx="1197610" cy="828040"/>
            </a:xfrm>
            <a:custGeom>
              <a:avLst/>
              <a:gdLst/>
              <a:ahLst/>
              <a:cxnLst/>
              <a:rect l="l" t="t" r="r" b="b"/>
              <a:pathLst>
                <a:path w="1197609" h="828039">
                  <a:moveTo>
                    <a:pt x="331502" y="827981"/>
                  </a:moveTo>
                  <a:lnTo>
                    <a:pt x="221612" y="827484"/>
                  </a:lnTo>
                  <a:lnTo>
                    <a:pt x="188811" y="801155"/>
                  </a:lnTo>
                  <a:lnTo>
                    <a:pt x="137532" y="566173"/>
                  </a:lnTo>
                  <a:lnTo>
                    <a:pt x="137435" y="564517"/>
                  </a:lnTo>
                  <a:lnTo>
                    <a:pt x="137532" y="563855"/>
                  </a:lnTo>
                  <a:lnTo>
                    <a:pt x="138365" y="562861"/>
                  </a:lnTo>
                  <a:lnTo>
                    <a:pt x="138857" y="562365"/>
                  </a:lnTo>
                  <a:lnTo>
                    <a:pt x="139359" y="562033"/>
                  </a:lnTo>
                  <a:lnTo>
                    <a:pt x="140030" y="561702"/>
                  </a:lnTo>
                  <a:lnTo>
                    <a:pt x="112076" y="549986"/>
                  </a:lnTo>
                  <a:lnTo>
                    <a:pt x="89492" y="530570"/>
                  </a:lnTo>
                  <a:lnTo>
                    <a:pt x="73903" y="505068"/>
                  </a:lnTo>
                  <a:lnTo>
                    <a:pt x="66931" y="475095"/>
                  </a:lnTo>
                  <a:lnTo>
                    <a:pt x="40461" y="475095"/>
                  </a:lnTo>
                  <a:lnTo>
                    <a:pt x="24724" y="471928"/>
                  </a:lnTo>
                  <a:lnTo>
                    <a:pt x="11862" y="463297"/>
                  </a:lnTo>
                  <a:lnTo>
                    <a:pt x="3183" y="450504"/>
                  </a:lnTo>
                  <a:lnTo>
                    <a:pt x="0" y="434855"/>
                  </a:lnTo>
                  <a:lnTo>
                    <a:pt x="0" y="298404"/>
                  </a:lnTo>
                  <a:lnTo>
                    <a:pt x="3183" y="282662"/>
                  </a:lnTo>
                  <a:lnTo>
                    <a:pt x="11862" y="269839"/>
                  </a:lnTo>
                  <a:lnTo>
                    <a:pt x="24724" y="261238"/>
                  </a:lnTo>
                  <a:lnTo>
                    <a:pt x="40461" y="258164"/>
                  </a:lnTo>
                  <a:lnTo>
                    <a:pt x="67101" y="258164"/>
                  </a:lnTo>
                  <a:lnTo>
                    <a:pt x="76354" y="223068"/>
                  </a:lnTo>
                  <a:lnTo>
                    <a:pt x="97298" y="194617"/>
                  </a:lnTo>
                  <a:lnTo>
                    <a:pt x="127202" y="175542"/>
                  </a:lnTo>
                  <a:lnTo>
                    <a:pt x="163336" y="168577"/>
                  </a:lnTo>
                  <a:lnTo>
                    <a:pt x="342324" y="168577"/>
                  </a:lnTo>
                  <a:lnTo>
                    <a:pt x="342324" y="165427"/>
                  </a:lnTo>
                  <a:lnTo>
                    <a:pt x="343490" y="163940"/>
                  </a:lnTo>
                  <a:lnTo>
                    <a:pt x="345321" y="163441"/>
                  </a:lnTo>
                  <a:lnTo>
                    <a:pt x="844156" y="36600"/>
                  </a:lnTo>
                  <a:lnTo>
                    <a:pt x="845155" y="36600"/>
                  </a:lnTo>
                  <a:lnTo>
                    <a:pt x="845155" y="32291"/>
                  </a:lnTo>
                  <a:lnTo>
                    <a:pt x="847723" y="19771"/>
                  </a:lnTo>
                  <a:lnTo>
                    <a:pt x="854708" y="9501"/>
                  </a:lnTo>
                  <a:lnTo>
                    <a:pt x="865034" y="2553"/>
                  </a:lnTo>
                  <a:lnTo>
                    <a:pt x="877623" y="0"/>
                  </a:lnTo>
                  <a:lnTo>
                    <a:pt x="890212" y="2554"/>
                  </a:lnTo>
                  <a:lnTo>
                    <a:pt x="900538" y="9501"/>
                  </a:lnTo>
                  <a:lnTo>
                    <a:pt x="907523" y="19771"/>
                  </a:lnTo>
                  <a:lnTo>
                    <a:pt x="910091" y="32291"/>
                  </a:lnTo>
                  <a:lnTo>
                    <a:pt x="910091" y="45539"/>
                  </a:lnTo>
                  <a:lnTo>
                    <a:pt x="841159" y="45539"/>
                  </a:lnTo>
                  <a:lnTo>
                    <a:pt x="350316" y="170398"/>
                  </a:lnTo>
                  <a:lnTo>
                    <a:pt x="350316" y="266113"/>
                  </a:lnTo>
                  <a:lnTo>
                    <a:pt x="40457" y="266113"/>
                  </a:lnTo>
                  <a:lnTo>
                    <a:pt x="27869" y="268643"/>
                  </a:lnTo>
                  <a:lnTo>
                    <a:pt x="17543" y="275552"/>
                  </a:lnTo>
                  <a:lnTo>
                    <a:pt x="10558" y="285814"/>
                  </a:lnTo>
                  <a:lnTo>
                    <a:pt x="7990" y="298404"/>
                  </a:lnTo>
                  <a:lnTo>
                    <a:pt x="7990" y="434855"/>
                  </a:lnTo>
                  <a:lnTo>
                    <a:pt x="10534" y="447376"/>
                  </a:lnTo>
                  <a:lnTo>
                    <a:pt x="17480" y="457646"/>
                  </a:lnTo>
                  <a:lnTo>
                    <a:pt x="27798" y="464593"/>
                  </a:lnTo>
                  <a:lnTo>
                    <a:pt x="40458" y="467147"/>
                  </a:lnTo>
                  <a:lnTo>
                    <a:pt x="350316" y="467147"/>
                  </a:lnTo>
                  <a:lnTo>
                    <a:pt x="350316" y="560212"/>
                  </a:lnTo>
                  <a:lnTo>
                    <a:pt x="368887" y="564517"/>
                  </a:lnTo>
                  <a:lnTo>
                    <a:pt x="308525" y="564517"/>
                  </a:lnTo>
                  <a:lnTo>
                    <a:pt x="309728" y="569320"/>
                  </a:lnTo>
                  <a:lnTo>
                    <a:pt x="146520" y="569320"/>
                  </a:lnTo>
                  <a:lnTo>
                    <a:pt x="196803" y="799499"/>
                  </a:lnTo>
                  <a:lnTo>
                    <a:pt x="353165" y="820032"/>
                  </a:lnTo>
                  <a:lnTo>
                    <a:pt x="352551" y="820646"/>
                  </a:lnTo>
                  <a:lnTo>
                    <a:pt x="346175" y="824648"/>
                  </a:lnTo>
                  <a:lnTo>
                    <a:pt x="339080" y="827130"/>
                  </a:lnTo>
                  <a:lnTo>
                    <a:pt x="331502" y="827981"/>
                  </a:lnTo>
                  <a:close/>
                </a:path>
                <a:path w="1197609" h="828039">
                  <a:moveTo>
                    <a:pt x="409424" y="217428"/>
                  </a:moveTo>
                  <a:lnTo>
                    <a:pt x="407093" y="217428"/>
                  </a:lnTo>
                  <a:lnTo>
                    <a:pt x="405428" y="216268"/>
                  </a:lnTo>
                  <a:lnTo>
                    <a:pt x="404929" y="214447"/>
                  </a:lnTo>
                  <a:lnTo>
                    <a:pt x="404429" y="212294"/>
                  </a:lnTo>
                  <a:lnTo>
                    <a:pt x="405761" y="210141"/>
                  </a:lnTo>
                  <a:lnTo>
                    <a:pt x="407926" y="209644"/>
                  </a:lnTo>
                  <a:lnTo>
                    <a:pt x="841159" y="103168"/>
                  </a:lnTo>
                  <a:lnTo>
                    <a:pt x="841159" y="45539"/>
                  </a:lnTo>
                  <a:lnTo>
                    <a:pt x="910091" y="45539"/>
                  </a:lnTo>
                  <a:lnTo>
                    <a:pt x="910091" y="111279"/>
                  </a:lnTo>
                  <a:lnTo>
                    <a:pt x="840993" y="111279"/>
                  </a:lnTo>
                  <a:lnTo>
                    <a:pt x="409757" y="217262"/>
                  </a:lnTo>
                  <a:lnTo>
                    <a:pt x="409424" y="217428"/>
                  </a:lnTo>
                  <a:close/>
                </a:path>
                <a:path w="1197609" h="828039">
                  <a:moveTo>
                    <a:pt x="950051" y="188945"/>
                  </a:moveTo>
                  <a:lnTo>
                    <a:pt x="948719" y="188945"/>
                  </a:lnTo>
                  <a:lnTo>
                    <a:pt x="948053" y="188779"/>
                  </a:lnTo>
                  <a:lnTo>
                    <a:pt x="947220" y="188614"/>
                  </a:lnTo>
                  <a:lnTo>
                    <a:pt x="946554" y="188117"/>
                  </a:lnTo>
                  <a:lnTo>
                    <a:pt x="944723" y="186958"/>
                  </a:lnTo>
                  <a:lnTo>
                    <a:pt x="944223" y="184474"/>
                  </a:lnTo>
                  <a:lnTo>
                    <a:pt x="945555" y="182652"/>
                  </a:lnTo>
                  <a:lnTo>
                    <a:pt x="1015652" y="80314"/>
                  </a:lnTo>
                  <a:lnTo>
                    <a:pt x="1016984" y="78489"/>
                  </a:lnTo>
                  <a:lnTo>
                    <a:pt x="1019481" y="77999"/>
                  </a:lnTo>
                  <a:lnTo>
                    <a:pt x="1021146" y="79317"/>
                  </a:lnTo>
                  <a:lnTo>
                    <a:pt x="1022978" y="80483"/>
                  </a:lnTo>
                  <a:lnTo>
                    <a:pt x="1023477" y="82967"/>
                  </a:lnTo>
                  <a:lnTo>
                    <a:pt x="1022145" y="84783"/>
                  </a:lnTo>
                  <a:lnTo>
                    <a:pt x="952049" y="187123"/>
                  </a:lnTo>
                  <a:lnTo>
                    <a:pt x="951216" y="188283"/>
                  </a:lnTo>
                  <a:lnTo>
                    <a:pt x="950051" y="188945"/>
                  </a:lnTo>
                  <a:close/>
                </a:path>
                <a:path w="1197609" h="828039">
                  <a:moveTo>
                    <a:pt x="909924" y="673975"/>
                  </a:moveTo>
                  <a:lnTo>
                    <a:pt x="840993" y="673975"/>
                  </a:lnTo>
                  <a:lnTo>
                    <a:pt x="840993" y="111279"/>
                  </a:lnTo>
                  <a:lnTo>
                    <a:pt x="910091" y="111279"/>
                  </a:lnTo>
                  <a:lnTo>
                    <a:pt x="910091" y="226370"/>
                  </a:lnTo>
                  <a:lnTo>
                    <a:pt x="911090" y="226370"/>
                  </a:lnTo>
                  <a:lnTo>
                    <a:pt x="911589" y="226535"/>
                  </a:lnTo>
                  <a:lnTo>
                    <a:pt x="928459" y="236305"/>
                  </a:lnTo>
                  <a:lnTo>
                    <a:pt x="914087" y="236305"/>
                  </a:lnTo>
                  <a:lnTo>
                    <a:pt x="914087" y="489005"/>
                  </a:lnTo>
                  <a:lnTo>
                    <a:pt x="927530" y="489005"/>
                  </a:lnTo>
                  <a:lnTo>
                    <a:pt x="911423" y="498776"/>
                  </a:lnTo>
                  <a:lnTo>
                    <a:pt x="910424" y="499107"/>
                  </a:lnTo>
                  <a:lnTo>
                    <a:pt x="909924" y="499107"/>
                  </a:lnTo>
                  <a:lnTo>
                    <a:pt x="909924" y="673975"/>
                  </a:lnTo>
                  <a:close/>
                </a:path>
                <a:path w="1197609" h="828039">
                  <a:moveTo>
                    <a:pt x="1033134" y="273399"/>
                  </a:moveTo>
                  <a:lnTo>
                    <a:pt x="1031136" y="273399"/>
                  </a:lnTo>
                  <a:lnTo>
                    <a:pt x="1029804" y="272737"/>
                  </a:lnTo>
                  <a:lnTo>
                    <a:pt x="1028972" y="271743"/>
                  </a:lnTo>
                  <a:lnTo>
                    <a:pt x="1027640" y="269922"/>
                  </a:lnTo>
                  <a:lnTo>
                    <a:pt x="1028139" y="267438"/>
                  </a:lnTo>
                  <a:lnTo>
                    <a:pt x="1029971" y="266113"/>
                  </a:lnTo>
                  <a:lnTo>
                    <a:pt x="1134367" y="193416"/>
                  </a:lnTo>
                  <a:lnTo>
                    <a:pt x="1136198" y="192091"/>
                  </a:lnTo>
                  <a:lnTo>
                    <a:pt x="1138696" y="192588"/>
                  </a:lnTo>
                  <a:lnTo>
                    <a:pt x="1141360" y="196231"/>
                  </a:lnTo>
                  <a:lnTo>
                    <a:pt x="1140860" y="198715"/>
                  </a:lnTo>
                  <a:lnTo>
                    <a:pt x="1139029" y="200040"/>
                  </a:lnTo>
                  <a:lnTo>
                    <a:pt x="1034633" y="272737"/>
                  </a:lnTo>
                  <a:lnTo>
                    <a:pt x="1033967" y="273233"/>
                  </a:lnTo>
                  <a:lnTo>
                    <a:pt x="1033134" y="273399"/>
                  </a:lnTo>
                  <a:close/>
                </a:path>
                <a:path w="1197609" h="828039">
                  <a:moveTo>
                    <a:pt x="927530" y="489005"/>
                  </a:moveTo>
                  <a:lnTo>
                    <a:pt x="914087" y="489005"/>
                  </a:lnTo>
                  <a:lnTo>
                    <a:pt x="950381" y="465064"/>
                  </a:lnTo>
                  <a:lnTo>
                    <a:pt x="977294" y="432599"/>
                  </a:lnTo>
                  <a:lnTo>
                    <a:pt x="993250" y="394018"/>
                  </a:lnTo>
                  <a:lnTo>
                    <a:pt x="996671" y="351726"/>
                  </a:lnTo>
                  <a:lnTo>
                    <a:pt x="988707" y="315877"/>
                  </a:lnTo>
                  <a:lnTo>
                    <a:pt x="971425" y="283521"/>
                  </a:lnTo>
                  <a:lnTo>
                    <a:pt x="946120" y="256413"/>
                  </a:lnTo>
                  <a:lnTo>
                    <a:pt x="914087" y="236305"/>
                  </a:lnTo>
                  <a:lnTo>
                    <a:pt x="928459" y="236305"/>
                  </a:lnTo>
                  <a:lnTo>
                    <a:pt x="947603" y="247393"/>
                  </a:lnTo>
                  <a:lnTo>
                    <a:pt x="976170" y="276525"/>
                  </a:lnTo>
                  <a:lnTo>
                    <a:pt x="995716" y="311836"/>
                  </a:lnTo>
                  <a:lnTo>
                    <a:pt x="1004663" y="351229"/>
                  </a:lnTo>
                  <a:lnTo>
                    <a:pt x="1000677" y="397361"/>
                  </a:lnTo>
                  <a:lnTo>
                    <a:pt x="982643" y="439223"/>
                  </a:lnTo>
                  <a:lnTo>
                    <a:pt x="952309" y="473975"/>
                  </a:lnTo>
                  <a:lnTo>
                    <a:pt x="927530" y="489005"/>
                  </a:lnTo>
                  <a:close/>
                </a:path>
                <a:path w="1197609" h="828039">
                  <a:moveTo>
                    <a:pt x="350316" y="467147"/>
                  </a:moveTo>
                  <a:lnTo>
                    <a:pt x="62604" y="467147"/>
                  </a:lnTo>
                  <a:lnTo>
                    <a:pt x="62603" y="266113"/>
                  </a:lnTo>
                  <a:lnTo>
                    <a:pt x="350316" y="266113"/>
                  </a:lnTo>
                  <a:lnTo>
                    <a:pt x="350316" y="467147"/>
                  </a:lnTo>
                  <a:close/>
                </a:path>
                <a:path w="1197609" h="828039">
                  <a:moveTo>
                    <a:pt x="1195639" y="370604"/>
                  </a:moveTo>
                  <a:lnTo>
                    <a:pt x="1051116" y="370604"/>
                  </a:lnTo>
                  <a:lnTo>
                    <a:pt x="1049285" y="368783"/>
                  </a:lnTo>
                  <a:lnTo>
                    <a:pt x="1049285" y="364477"/>
                  </a:lnTo>
                  <a:lnTo>
                    <a:pt x="1051116" y="362655"/>
                  </a:lnTo>
                  <a:lnTo>
                    <a:pt x="1195639" y="362655"/>
                  </a:lnTo>
                  <a:lnTo>
                    <a:pt x="1197470" y="364311"/>
                  </a:lnTo>
                  <a:lnTo>
                    <a:pt x="1197470" y="368783"/>
                  </a:lnTo>
                  <a:lnTo>
                    <a:pt x="1195639" y="370604"/>
                  </a:lnTo>
                  <a:close/>
                </a:path>
                <a:path w="1197609" h="828039">
                  <a:moveTo>
                    <a:pt x="1138196" y="526927"/>
                  </a:moveTo>
                  <a:lnTo>
                    <a:pt x="1136032" y="526927"/>
                  </a:lnTo>
                  <a:lnTo>
                    <a:pt x="1135199" y="526761"/>
                  </a:lnTo>
                  <a:lnTo>
                    <a:pt x="1134533" y="526265"/>
                  </a:lnTo>
                  <a:lnTo>
                    <a:pt x="1042125" y="469962"/>
                  </a:lnTo>
                  <a:lnTo>
                    <a:pt x="1040294" y="468803"/>
                  </a:lnTo>
                  <a:lnTo>
                    <a:pt x="1039628" y="466319"/>
                  </a:lnTo>
                  <a:lnTo>
                    <a:pt x="1041959" y="462676"/>
                  </a:lnTo>
                  <a:lnTo>
                    <a:pt x="1044456" y="462013"/>
                  </a:lnTo>
                  <a:lnTo>
                    <a:pt x="1046288" y="463172"/>
                  </a:lnTo>
                  <a:lnTo>
                    <a:pt x="1138696" y="519475"/>
                  </a:lnTo>
                  <a:lnTo>
                    <a:pt x="1140694" y="520800"/>
                  </a:lnTo>
                  <a:lnTo>
                    <a:pt x="1141360" y="523284"/>
                  </a:lnTo>
                  <a:lnTo>
                    <a:pt x="1140194" y="525105"/>
                  </a:lnTo>
                  <a:lnTo>
                    <a:pt x="1139362" y="526265"/>
                  </a:lnTo>
                  <a:lnTo>
                    <a:pt x="1138196" y="526927"/>
                  </a:lnTo>
                  <a:close/>
                </a:path>
                <a:path w="1197609" h="828039">
                  <a:moveTo>
                    <a:pt x="1032968" y="660563"/>
                  </a:moveTo>
                  <a:lnTo>
                    <a:pt x="1030970" y="660563"/>
                  </a:lnTo>
                  <a:lnTo>
                    <a:pt x="1029638" y="659901"/>
                  </a:lnTo>
                  <a:lnTo>
                    <a:pt x="1028805" y="658576"/>
                  </a:lnTo>
                  <a:lnTo>
                    <a:pt x="963204" y="545805"/>
                  </a:lnTo>
                  <a:lnTo>
                    <a:pt x="962039" y="543983"/>
                  </a:lnTo>
                  <a:lnTo>
                    <a:pt x="962705" y="541499"/>
                  </a:lnTo>
                  <a:lnTo>
                    <a:pt x="964703" y="540340"/>
                  </a:lnTo>
                  <a:lnTo>
                    <a:pt x="966534" y="539181"/>
                  </a:lnTo>
                  <a:lnTo>
                    <a:pt x="969032" y="539844"/>
                  </a:lnTo>
                  <a:lnTo>
                    <a:pt x="1036964" y="656589"/>
                  </a:lnTo>
                  <a:lnTo>
                    <a:pt x="1036298" y="658907"/>
                  </a:lnTo>
                  <a:lnTo>
                    <a:pt x="1034300" y="660066"/>
                  </a:lnTo>
                  <a:lnTo>
                    <a:pt x="1033634" y="660398"/>
                  </a:lnTo>
                  <a:lnTo>
                    <a:pt x="1032968" y="660563"/>
                  </a:lnTo>
                  <a:close/>
                </a:path>
                <a:path w="1197609" h="828039">
                  <a:moveTo>
                    <a:pt x="877456" y="725477"/>
                  </a:moveTo>
                  <a:lnTo>
                    <a:pt x="864868" y="722923"/>
                  </a:lnTo>
                  <a:lnTo>
                    <a:pt x="854542" y="715976"/>
                  </a:lnTo>
                  <a:lnTo>
                    <a:pt x="847557" y="705706"/>
                  </a:lnTo>
                  <a:lnTo>
                    <a:pt x="844989" y="693186"/>
                  </a:lnTo>
                  <a:lnTo>
                    <a:pt x="844989" y="683084"/>
                  </a:lnTo>
                  <a:lnTo>
                    <a:pt x="844822" y="683084"/>
                  </a:lnTo>
                  <a:lnTo>
                    <a:pt x="844489" y="682919"/>
                  </a:lnTo>
                  <a:lnTo>
                    <a:pt x="844156" y="682919"/>
                  </a:lnTo>
                  <a:lnTo>
                    <a:pt x="345321" y="567167"/>
                  </a:lnTo>
                  <a:lnTo>
                    <a:pt x="343989" y="566836"/>
                  </a:lnTo>
                  <a:lnTo>
                    <a:pt x="342990" y="565842"/>
                  </a:lnTo>
                  <a:lnTo>
                    <a:pt x="342491" y="564517"/>
                  </a:lnTo>
                  <a:lnTo>
                    <a:pt x="368887" y="564517"/>
                  </a:lnTo>
                  <a:lnTo>
                    <a:pt x="840993" y="673975"/>
                  </a:lnTo>
                  <a:lnTo>
                    <a:pt x="909924" y="673975"/>
                  </a:lnTo>
                  <a:lnTo>
                    <a:pt x="909924" y="693186"/>
                  </a:lnTo>
                  <a:lnTo>
                    <a:pt x="907356" y="705706"/>
                  </a:lnTo>
                  <a:lnTo>
                    <a:pt x="900371" y="715976"/>
                  </a:lnTo>
                  <a:lnTo>
                    <a:pt x="890045" y="722923"/>
                  </a:lnTo>
                  <a:lnTo>
                    <a:pt x="877456" y="725477"/>
                  </a:lnTo>
                  <a:close/>
                </a:path>
                <a:path w="1197609" h="828039">
                  <a:moveTo>
                    <a:pt x="353165" y="820032"/>
                  </a:moveTo>
                  <a:lnTo>
                    <a:pt x="339494" y="820032"/>
                  </a:lnTo>
                  <a:lnTo>
                    <a:pt x="346820" y="816389"/>
                  </a:lnTo>
                  <a:lnTo>
                    <a:pt x="351648" y="810262"/>
                  </a:lnTo>
                  <a:lnTo>
                    <a:pt x="356477" y="803970"/>
                  </a:lnTo>
                  <a:lnTo>
                    <a:pt x="358308" y="796021"/>
                  </a:lnTo>
                  <a:lnTo>
                    <a:pt x="356310" y="788238"/>
                  </a:lnTo>
                  <a:lnTo>
                    <a:pt x="344655" y="742037"/>
                  </a:lnTo>
                  <a:lnTo>
                    <a:pt x="280053" y="742037"/>
                  </a:lnTo>
                  <a:lnTo>
                    <a:pt x="278222" y="740215"/>
                  </a:lnTo>
                  <a:lnTo>
                    <a:pt x="278222" y="735910"/>
                  </a:lnTo>
                  <a:lnTo>
                    <a:pt x="280053" y="734088"/>
                  </a:lnTo>
                  <a:lnTo>
                    <a:pt x="342824" y="734088"/>
                  </a:lnTo>
                  <a:lnTo>
                    <a:pt x="330003" y="682919"/>
                  </a:lnTo>
                  <a:lnTo>
                    <a:pt x="256244" y="682919"/>
                  </a:lnTo>
                  <a:lnTo>
                    <a:pt x="254412" y="681097"/>
                  </a:lnTo>
                  <a:lnTo>
                    <a:pt x="254412" y="676792"/>
                  </a:lnTo>
                  <a:lnTo>
                    <a:pt x="256244" y="674970"/>
                  </a:lnTo>
                  <a:lnTo>
                    <a:pt x="328005" y="674970"/>
                  </a:lnTo>
                  <a:lnTo>
                    <a:pt x="316184" y="628106"/>
                  </a:lnTo>
                  <a:lnTo>
                    <a:pt x="242757" y="628106"/>
                  </a:lnTo>
                  <a:lnTo>
                    <a:pt x="240926" y="626285"/>
                  </a:lnTo>
                  <a:lnTo>
                    <a:pt x="240926" y="621979"/>
                  </a:lnTo>
                  <a:lnTo>
                    <a:pt x="242757" y="620158"/>
                  </a:lnTo>
                  <a:lnTo>
                    <a:pt x="314186" y="620158"/>
                  </a:lnTo>
                  <a:lnTo>
                    <a:pt x="301365" y="569320"/>
                  </a:lnTo>
                  <a:lnTo>
                    <a:pt x="309728" y="569320"/>
                  </a:lnTo>
                  <a:lnTo>
                    <a:pt x="364136" y="786416"/>
                  </a:lnTo>
                  <a:lnTo>
                    <a:pt x="365140" y="794039"/>
                  </a:lnTo>
                  <a:lnTo>
                    <a:pt x="364427" y="801568"/>
                  </a:lnTo>
                  <a:lnTo>
                    <a:pt x="362029" y="808725"/>
                  </a:lnTo>
                  <a:lnTo>
                    <a:pt x="357975" y="815230"/>
                  </a:lnTo>
                  <a:lnTo>
                    <a:pt x="353165" y="820032"/>
                  </a:lnTo>
                  <a:close/>
                </a:path>
              </a:pathLst>
            </a:custGeom>
            <a:solidFill>
              <a:srgbClr val="F5E8E1"/>
            </a:solidFill>
          </p:spPr>
          <p:txBody>
            <a:bodyPr wrap="square" lIns="0" tIns="0" rIns="0" bIns="0" rtlCol="0"/>
            <a:lstStyle/>
            <a:p>
              <a:endParaRPr/>
            </a:p>
          </p:txBody>
        </p:sp>
        <p:sp>
          <p:nvSpPr>
            <p:cNvPr id="18" name="object 18"/>
            <p:cNvSpPr/>
            <p:nvPr/>
          </p:nvSpPr>
          <p:spPr>
            <a:xfrm>
              <a:off x="12147202" y="4930312"/>
              <a:ext cx="168828" cy="125025"/>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15694883" y="1888601"/>
              <a:ext cx="584200" cy="585470"/>
            </a:xfrm>
            <a:custGeom>
              <a:avLst/>
              <a:gdLst/>
              <a:ahLst/>
              <a:cxnLst/>
              <a:rect l="l" t="t" r="r" b="b"/>
              <a:pathLst>
                <a:path w="584200" h="585469">
                  <a:moveTo>
                    <a:pt x="291976" y="585435"/>
                  </a:moveTo>
                  <a:lnTo>
                    <a:pt x="244619" y="581604"/>
                  </a:lnTo>
                  <a:lnTo>
                    <a:pt x="199694" y="570511"/>
                  </a:lnTo>
                  <a:lnTo>
                    <a:pt x="157802" y="552760"/>
                  </a:lnTo>
                  <a:lnTo>
                    <a:pt x="119544" y="528954"/>
                  </a:lnTo>
                  <a:lnTo>
                    <a:pt x="85522" y="499695"/>
                  </a:lnTo>
                  <a:lnTo>
                    <a:pt x="56338" y="465587"/>
                  </a:lnTo>
                  <a:lnTo>
                    <a:pt x="32592" y="427232"/>
                  </a:lnTo>
                  <a:lnTo>
                    <a:pt x="14886" y="385234"/>
                  </a:lnTo>
                  <a:lnTo>
                    <a:pt x="3821" y="340194"/>
                  </a:lnTo>
                  <a:lnTo>
                    <a:pt x="0" y="292717"/>
                  </a:lnTo>
                  <a:lnTo>
                    <a:pt x="3820" y="245240"/>
                  </a:lnTo>
                  <a:lnTo>
                    <a:pt x="14884" y="200201"/>
                  </a:lnTo>
                  <a:lnTo>
                    <a:pt x="32590" y="158203"/>
                  </a:lnTo>
                  <a:lnTo>
                    <a:pt x="56336" y="119848"/>
                  </a:lnTo>
                  <a:lnTo>
                    <a:pt x="85521" y="85740"/>
                  </a:lnTo>
                  <a:lnTo>
                    <a:pt x="119543" y="56481"/>
                  </a:lnTo>
                  <a:lnTo>
                    <a:pt x="157801" y="32675"/>
                  </a:lnTo>
                  <a:lnTo>
                    <a:pt x="199693" y="14924"/>
                  </a:lnTo>
                  <a:lnTo>
                    <a:pt x="244619" y="3831"/>
                  </a:lnTo>
                  <a:lnTo>
                    <a:pt x="291976" y="0"/>
                  </a:lnTo>
                  <a:lnTo>
                    <a:pt x="339332" y="3831"/>
                  </a:lnTo>
                  <a:lnTo>
                    <a:pt x="384258" y="14924"/>
                  </a:lnTo>
                  <a:lnTo>
                    <a:pt x="426150" y="32675"/>
                  </a:lnTo>
                  <a:lnTo>
                    <a:pt x="464407" y="56482"/>
                  </a:lnTo>
                  <a:lnTo>
                    <a:pt x="498429" y="85740"/>
                  </a:lnTo>
                  <a:lnTo>
                    <a:pt x="527614" y="119849"/>
                  </a:lnTo>
                  <a:lnTo>
                    <a:pt x="551359" y="158204"/>
                  </a:lnTo>
                  <a:lnTo>
                    <a:pt x="569065" y="200202"/>
                  </a:lnTo>
                  <a:lnTo>
                    <a:pt x="580130" y="245241"/>
                  </a:lnTo>
                  <a:lnTo>
                    <a:pt x="583952" y="292717"/>
                  </a:lnTo>
                  <a:lnTo>
                    <a:pt x="580130" y="340194"/>
                  </a:lnTo>
                  <a:lnTo>
                    <a:pt x="569065" y="385234"/>
                  </a:lnTo>
                  <a:lnTo>
                    <a:pt x="551359" y="427232"/>
                  </a:lnTo>
                  <a:lnTo>
                    <a:pt x="527614" y="465587"/>
                  </a:lnTo>
                  <a:lnTo>
                    <a:pt x="498429" y="499695"/>
                  </a:lnTo>
                  <a:lnTo>
                    <a:pt x="464407" y="528954"/>
                  </a:lnTo>
                  <a:lnTo>
                    <a:pt x="426150" y="552760"/>
                  </a:lnTo>
                  <a:lnTo>
                    <a:pt x="384258" y="570511"/>
                  </a:lnTo>
                  <a:lnTo>
                    <a:pt x="339332" y="581604"/>
                  </a:lnTo>
                  <a:lnTo>
                    <a:pt x="291976" y="585435"/>
                  </a:lnTo>
                  <a:close/>
                </a:path>
              </a:pathLst>
            </a:custGeom>
            <a:solidFill>
              <a:srgbClr val="D08B03"/>
            </a:solidFill>
          </p:spPr>
          <p:txBody>
            <a:bodyPr wrap="square" lIns="0" tIns="0" rIns="0" bIns="0" rtlCol="0"/>
            <a:lstStyle/>
            <a:p>
              <a:endParaRPr/>
            </a:p>
          </p:txBody>
        </p:sp>
        <p:sp>
          <p:nvSpPr>
            <p:cNvPr id="20" name="object 20"/>
            <p:cNvSpPr/>
            <p:nvPr/>
          </p:nvSpPr>
          <p:spPr>
            <a:xfrm>
              <a:off x="15777247" y="1971176"/>
              <a:ext cx="901065" cy="833755"/>
            </a:xfrm>
            <a:custGeom>
              <a:avLst/>
              <a:gdLst/>
              <a:ahLst/>
              <a:cxnLst/>
              <a:rect l="l" t="t" r="r" b="b"/>
              <a:pathLst>
                <a:path w="901065" h="833755">
                  <a:moveTo>
                    <a:pt x="209612" y="420290"/>
                  </a:moveTo>
                  <a:lnTo>
                    <a:pt x="161570" y="414736"/>
                  </a:lnTo>
                  <a:lnTo>
                    <a:pt x="117458" y="398919"/>
                  </a:lnTo>
                  <a:lnTo>
                    <a:pt x="78537" y="374103"/>
                  </a:lnTo>
                  <a:lnTo>
                    <a:pt x="46070" y="341553"/>
                  </a:lnTo>
                  <a:lnTo>
                    <a:pt x="21316" y="302533"/>
                  </a:lnTo>
                  <a:lnTo>
                    <a:pt x="5539" y="258309"/>
                  </a:lnTo>
                  <a:lnTo>
                    <a:pt x="0" y="210145"/>
                  </a:lnTo>
                  <a:lnTo>
                    <a:pt x="5527" y="161981"/>
                  </a:lnTo>
                  <a:lnTo>
                    <a:pt x="21278" y="117757"/>
                  </a:lnTo>
                  <a:lnTo>
                    <a:pt x="46001" y="78737"/>
                  </a:lnTo>
                  <a:lnTo>
                    <a:pt x="78446" y="46187"/>
                  </a:lnTo>
                  <a:lnTo>
                    <a:pt x="117363" y="21370"/>
                  </a:lnTo>
                  <a:lnTo>
                    <a:pt x="161502" y="5553"/>
                  </a:lnTo>
                  <a:lnTo>
                    <a:pt x="209612" y="0"/>
                  </a:lnTo>
                  <a:lnTo>
                    <a:pt x="257654" y="5553"/>
                  </a:lnTo>
                  <a:lnTo>
                    <a:pt x="301766" y="21370"/>
                  </a:lnTo>
                  <a:lnTo>
                    <a:pt x="340687" y="46187"/>
                  </a:lnTo>
                  <a:lnTo>
                    <a:pt x="373155" y="78737"/>
                  </a:lnTo>
                  <a:lnTo>
                    <a:pt x="397908" y="117757"/>
                  </a:lnTo>
                  <a:lnTo>
                    <a:pt x="413686" y="161981"/>
                  </a:lnTo>
                  <a:lnTo>
                    <a:pt x="419225" y="210145"/>
                  </a:lnTo>
                  <a:lnTo>
                    <a:pt x="413686" y="258309"/>
                  </a:lnTo>
                  <a:lnTo>
                    <a:pt x="397908" y="302533"/>
                  </a:lnTo>
                  <a:lnTo>
                    <a:pt x="373155" y="341553"/>
                  </a:lnTo>
                  <a:lnTo>
                    <a:pt x="340687" y="374103"/>
                  </a:lnTo>
                  <a:lnTo>
                    <a:pt x="301766" y="398919"/>
                  </a:lnTo>
                  <a:lnTo>
                    <a:pt x="257654" y="414736"/>
                  </a:lnTo>
                  <a:lnTo>
                    <a:pt x="209612" y="420290"/>
                  </a:lnTo>
                  <a:close/>
                </a:path>
                <a:path w="901065" h="833755">
                  <a:moveTo>
                    <a:pt x="757776" y="833262"/>
                  </a:moveTo>
                  <a:lnTo>
                    <a:pt x="479581" y="580848"/>
                  </a:lnTo>
                  <a:lnTo>
                    <a:pt x="474243" y="569216"/>
                  </a:lnTo>
                  <a:lnTo>
                    <a:pt x="475230" y="562908"/>
                  </a:lnTo>
                  <a:lnTo>
                    <a:pt x="478710" y="557256"/>
                  </a:lnTo>
                  <a:lnTo>
                    <a:pt x="605305" y="420508"/>
                  </a:lnTo>
                  <a:lnTo>
                    <a:pt x="610698" y="416624"/>
                  </a:lnTo>
                  <a:lnTo>
                    <a:pt x="616908" y="415156"/>
                  </a:lnTo>
                  <a:lnTo>
                    <a:pt x="623200" y="416146"/>
                  </a:lnTo>
                  <a:lnTo>
                    <a:pt x="628838" y="419635"/>
                  </a:lnTo>
                  <a:lnTo>
                    <a:pt x="895103" y="667571"/>
                  </a:lnTo>
                  <a:lnTo>
                    <a:pt x="898977" y="672885"/>
                  </a:lnTo>
                  <a:lnTo>
                    <a:pt x="900441" y="679121"/>
                  </a:lnTo>
                  <a:lnTo>
                    <a:pt x="899454" y="685480"/>
                  </a:lnTo>
                  <a:lnTo>
                    <a:pt x="895974" y="691163"/>
                  </a:lnTo>
                  <a:lnTo>
                    <a:pt x="769379" y="827911"/>
                  </a:lnTo>
                  <a:lnTo>
                    <a:pt x="763986" y="831795"/>
                  </a:lnTo>
                  <a:lnTo>
                    <a:pt x="757776" y="833262"/>
                  </a:lnTo>
                  <a:close/>
                </a:path>
              </a:pathLst>
            </a:custGeom>
            <a:solidFill>
              <a:srgbClr val="F5E8E1"/>
            </a:solidFill>
          </p:spPr>
          <p:txBody>
            <a:bodyPr wrap="square" lIns="0" tIns="0" rIns="0" bIns="0" rtlCol="0"/>
            <a:lstStyle/>
            <a:p>
              <a:endParaRPr/>
            </a:p>
          </p:txBody>
        </p:sp>
        <p:sp>
          <p:nvSpPr>
            <p:cNvPr id="21" name="object 21"/>
            <p:cNvSpPr/>
            <p:nvPr/>
          </p:nvSpPr>
          <p:spPr>
            <a:xfrm>
              <a:off x="10656354" y="1715604"/>
              <a:ext cx="5976620" cy="2381250"/>
            </a:xfrm>
            <a:custGeom>
              <a:avLst/>
              <a:gdLst/>
              <a:ahLst/>
              <a:cxnLst/>
              <a:rect l="l" t="t" r="r" b="b"/>
              <a:pathLst>
                <a:path w="5976619" h="2381250">
                  <a:moveTo>
                    <a:pt x="1212291" y="2054440"/>
                  </a:moveTo>
                  <a:lnTo>
                    <a:pt x="1208239" y="2011997"/>
                  </a:lnTo>
                  <a:lnTo>
                    <a:pt x="1192771" y="1971014"/>
                  </a:lnTo>
                  <a:lnTo>
                    <a:pt x="1204455" y="1923846"/>
                  </a:lnTo>
                  <a:lnTo>
                    <a:pt x="1203896" y="1876983"/>
                  </a:lnTo>
                  <a:lnTo>
                    <a:pt x="1191882" y="1832838"/>
                  </a:lnTo>
                  <a:lnTo>
                    <a:pt x="1169200" y="1793849"/>
                  </a:lnTo>
                  <a:lnTo>
                    <a:pt x="1136624" y="1762429"/>
                  </a:lnTo>
                  <a:lnTo>
                    <a:pt x="1096619" y="1741271"/>
                  </a:lnTo>
                  <a:lnTo>
                    <a:pt x="1052423" y="1731975"/>
                  </a:lnTo>
                  <a:lnTo>
                    <a:pt x="1006551" y="1734553"/>
                  </a:lnTo>
                  <a:lnTo>
                    <a:pt x="961517" y="1748980"/>
                  </a:lnTo>
                  <a:lnTo>
                    <a:pt x="938860" y="1703019"/>
                  </a:lnTo>
                  <a:lnTo>
                    <a:pt x="907808" y="1665198"/>
                  </a:lnTo>
                  <a:lnTo>
                    <a:pt x="870242" y="1636750"/>
                  </a:lnTo>
                  <a:lnTo>
                    <a:pt x="828027" y="1618945"/>
                  </a:lnTo>
                  <a:lnTo>
                    <a:pt x="783056" y="1613039"/>
                  </a:lnTo>
                  <a:lnTo>
                    <a:pt x="734415" y="1621104"/>
                  </a:lnTo>
                  <a:lnTo>
                    <a:pt x="695833" y="1638935"/>
                  </a:lnTo>
                  <a:lnTo>
                    <a:pt x="668616" y="1658708"/>
                  </a:lnTo>
                  <a:lnTo>
                    <a:pt x="654050" y="1672628"/>
                  </a:lnTo>
                  <a:lnTo>
                    <a:pt x="620014" y="1643341"/>
                  </a:lnTo>
                  <a:lnTo>
                    <a:pt x="581329" y="1624037"/>
                  </a:lnTo>
                  <a:lnTo>
                    <a:pt x="540156" y="1615059"/>
                  </a:lnTo>
                  <a:lnTo>
                    <a:pt x="498614" y="1616748"/>
                  </a:lnTo>
                  <a:lnTo>
                    <a:pt x="458863" y="1629460"/>
                  </a:lnTo>
                  <a:lnTo>
                    <a:pt x="412038" y="1665478"/>
                  </a:lnTo>
                  <a:lnTo>
                    <a:pt x="385114" y="1708048"/>
                  </a:lnTo>
                  <a:lnTo>
                    <a:pt x="372757" y="1744472"/>
                  </a:lnTo>
                  <a:lnTo>
                    <a:pt x="369633" y="1762023"/>
                  </a:lnTo>
                  <a:lnTo>
                    <a:pt x="353568" y="1755330"/>
                  </a:lnTo>
                  <a:lnTo>
                    <a:pt x="321627" y="1747240"/>
                  </a:lnTo>
                  <a:lnTo>
                    <a:pt x="278193" y="1745716"/>
                  </a:lnTo>
                  <a:lnTo>
                    <a:pt x="227609" y="1758708"/>
                  </a:lnTo>
                  <a:lnTo>
                    <a:pt x="182562" y="1787486"/>
                  </a:lnTo>
                  <a:lnTo>
                    <a:pt x="153581" y="1821370"/>
                  </a:lnTo>
                  <a:lnTo>
                    <a:pt x="137642" y="1851202"/>
                  </a:lnTo>
                  <a:lnTo>
                    <a:pt x="131686" y="1867839"/>
                  </a:lnTo>
                  <a:lnTo>
                    <a:pt x="88163" y="1872361"/>
                  </a:lnTo>
                  <a:lnTo>
                    <a:pt x="50038" y="1890458"/>
                  </a:lnTo>
                  <a:lnTo>
                    <a:pt x="20485" y="1919592"/>
                  </a:lnTo>
                  <a:lnTo>
                    <a:pt x="2679" y="1957235"/>
                  </a:lnTo>
                  <a:lnTo>
                    <a:pt x="0" y="2003437"/>
                  </a:lnTo>
                  <a:lnTo>
                    <a:pt x="14947" y="2047074"/>
                  </a:lnTo>
                  <a:lnTo>
                    <a:pt x="45237" y="2083028"/>
                  </a:lnTo>
                  <a:lnTo>
                    <a:pt x="88569" y="2106206"/>
                  </a:lnTo>
                  <a:lnTo>
                    <a:pt x="90233" y="2150338"/>
                  </a:lnTo>
                  <a:lnTo>
                    <a:pt x="102971" y="2191880"/>
                  </a:lnTo>
                  <a:lnTo>
                    <a:pt x="125895" y="2228672"/>
                  </a:lnTo>
                  <a:lnTo>
                    <a:pt x="158089" y="2258542"/>
                  </a:lnTo>
                  <a:lnTo>
                    <a:pt x="214109" y="2283574"/>
                  </a:lnTo>
                  <a:lnTo>
                    <a:pt x="265214" y="2287270"/>
                  </a:lnTo>
                  <a:lnTo>
                    <a:pt x="303288" y="2280704"/>
                  </a:lnTo>
                  <a:lnTo>
                    <a:pt x="320192" y="2274925"/>
                  </a:lnTo>
                  <a:lnTo>
                    <a:pt x="350215" y="2316530"/>
                  </a:lnTo>
                  <a:lnTo>
                    <a:pt x="387553" y="2348623"/>
                  </a:lnTo>
                  <a:lnTo>
                    <a:pt x="430072" y="2370328"/>
                  </a:lnTo>
                  <a:lnTo>
                    <a:pt x="475627" y="2380704"/>
                  </a:lnTo>
                  <a:lnTo>
                    <a:pt x="522071" y="2378849"/>
                  </a:lnTo>
                  <a:lnTo>
                    <a:pt x="574751" y="2358758"/>
                  </a:lnTo>
                  <a:lnTo>
                    <a:pt x="612787" y="2328989"/>
                  </a:lnTo>
                  <a:lnTo>
                    <a:pt x="636879" y="2300122"/>
                  </a:lnTo>
                  <a:lnTo>
                    <a:pt x="647738" y="2282761"/>
                  </a:lnTo>
                  <a:lnTo>
                    <a:pt x="659117" y="2293531"/>
                  </a:lnTo>
                  <a:lnTo>
                    <a:pt x="677989" y="2307526"/>
                  </a:lnTo>
                  <a:lnTo>
                    <a:pt x="704037" y="2320671"/>
                  </a:lnTo>
                  <a:lnTo>
                    <a:pt x="736955" y="2328938"/>
                  </a:lnTo>
                  <a:lnTo>
                    <a:pt x="794448" y="2323300"/>
                  </a:lnTo>
                  <a:lnTo>
                    <a:pt x="838784" y="2300821"/>
                  </a:lnTo>
                  <a:lnTo>
                    <a:pt x="867714" y="2275827"/>
                  </a:lnTo>
                  <a:lnTo>
                    <a:pt x="878979" y="2262644"/>
                  </a:lnTo>
                  <a:lnTo>
                    <a:pt x="914196" y="2288197"/>
                  </a:lnTo>
                  <a:lnTo>
                    <a:pt x="953198" y="2300592"/>
                  </a:lnTo>
                  <a:lnTo>
                    <a:pt x="992276" y="2299779"/>
                  </a:lnTo>
                  <a:lnTo>
                    <a:pt x="1027696" y="2285733"/>
                  </a:lnTo>
                  <a:lnTo>
                    <a:pt x="1054036" y="2260765"/>
                  </a:lnTo>
                  <a:lnTo>
                    <a:pt x="1068870" y="2232939"/>
                  </a:lnTo>
                  <a:lnTo>
                    <a:pt x="1075486" y="2209165"/>
                  </a:lnTo>
                  <a:lnTo>
                    <a:pt x="1077150" y="2196338"/>
                  </a:lnTo>
                  <a:lnTo>
                    <a:pt x="1092911" y="2193683"/>
                  </a:lnTo>
                  <a:lnTo>
                    <a:pt x="1121016" y="2184844"/>
                  </a:lnTo>
                  <a:lnTo>
                    <a:pt x="1154417" y="2166010"/>
                  </a:lnTo>
                  <a:lnTo>
                    <a:pt x="1186078" y="2133384"/>
                  </a:lnTo>
                  <a:lnTo>
                    <a:pt x="1204899" y="2095766"/>
                  </a:lnTo>
                  <a:lnTo>
                    <a:pt x="1212291" y="2054440"/>
                  </a:lnTo>
                  <a:close/>
                </a:path>
                <a:path w="5976619" h="2381250">
                  <a:moveTo>
                    <a:pt x="5076215" y="184150"/>
                  </a:moveTo>
                  <a:lnTo>
                    <a:pt x="5071859" y="179070"/>
                  </a:lnTo>
                  <a:lnTo>
                    <a:pt x="5068379" y="179070"/>
                  </a:lnTo>
                  <a:lnTo>
                    <a:pt x="5034089" y="214630"/>
                  </a:lnTo>
                  <a:lnTo>
                    <a:pt x="5006543" y="251460"/>
                  </a:lnTo>
                  <a:lnTo>
                    <a:pt x="4983531" y="290830"/>
                  </a:lnTo>
                  <a:lnTo>
                    <a:pt x="4965293" y="332740"/>
                  </a:lnTo>
                  <a:lnTo>
                    <a:pt x="4951996" y="377190"/>
                  </a:lnTo>
                  <a:lnTo>
                    <a:pt x="4943868" y="421640"/>
                  </a:lnTo>
                  <a:lnTo>
                    <a:pt x="4941189" y="467360"/>
                  </a:lnTo>
                  <a:lnTo>
                    <a:pt x="4941278" y="471170"/>
                  </a:lnTo>
                  <a:lnTo>
                    <a:pt x="4943995" y="515620"/>
                  </a:lnTo>
                  <a:lnTo>
                    <a:pt x="4952530" y="562610"/>
                  </a:lnTo>
                  <a:lnTo>
                    <a:pt x="4966589" y="607060"/>
                  </a:lnTo>
                  <a:lnTo>
                    <a:pt x="4985994" y="650240"/>
                  </a:lnTo>
                  <a:lnTo>
                    <a:pt x="5010632" y="690880"/>
                  </a:lnTo>
                  <a:lnTo>
                    <a:pt x="5013680" y="693420"/>
                  </a:lnTo>
                  <a:lnTo>
                    <a:pt x="5017605" y="693420"/>
                  </a:lnTo>
                  <a:lnTo>
                    <a:pt x="5018697" y="692150"/>
                  </a:lnTo>
                  <a:lnTo>
                    <a:pt x="5021300" y="690880"/>
                  </a:lnTo>
                  <a:lnTo>
                    <a:pt x="5021961" y="687070"/>
                  </a:lnTo>
                  <a:lnTo>
                    <a:pt x="5020221" y="684530"/>
                  </a:lnTo>
                  <a:lnTo>
                    <a:pt x="4996307" y="645160"/>
                  </a:lnTo>
                  <a:lnTo>
                    <a:pt x="4977498" y="603250"/>
                  </a:lnTo>
                  <a:lnTo>
                    <a:pt x="4963909" y="558800"/>
                  </a:lnTo>
                  <a:lnTo>
                    <a:pt x="4955667" y="514350"/>
                  </a:lnTo>
                  <a:lnTo>
                    <a:pt x="4952885" y="467360"/>
                  </a:lnTo>
                  <a:lnTo>
                    <a:pt x="4956518" y="415290"/>
                  </a:lnTo>
                  <a:lnTo>
                    <a:pt x="4967198" y="364490"/>
                  </a:lnTo>
                  <a:lnTo>
                    <a:pt x="4984585" y="316230"/>
                  </a:lnTo>
                  <a:lnTo>
                    <a:pt x="5008372" y="269240"/>
                  </a:lnTo>
                  <a:lnTo>
                    <a:pt x="5038229" y="227330"/>
                  </a:lnTo>
                  <a:lnTo>
                    <a:pt x="5073815" y="189230"/>
                  </a:lnTo>
                  <a:lnTo>
                    <a:pt x="5075999" y="186690"/>
                  </a:lnTo>
                  <a:lnTo>
                    <a:pt x="5076215" y="184150"/>
                  </a:lnTo>
                  <a:close/>
                </a:path>
                <a:path w="5976619" h="2381250">
                  <a:moveTo>
                    <a:pt x="5112601" y="889000"/>
                  </a:moveTo>
                  <a:lnTo>
                    <a:pt x="5111508" y="886460"/>
                  </a:lnTo>
                  <a:lnTo>
                    <a:pt x="5108892" y="883920"/>
                  </a:lnTo>
                  <a:lnTo>
                    <a:pt x="5065407" y="857250"/>
                  </a:lnTo>
                  <a:lnTo>
                    <a:pt x="5025555" y="826770"/>
                  </a:lnTo>
                  <a:lnTo>
                    <a:pt x="4989550" y="792480"/>
                  </a:lnTo>
                  <a:lnTo>
                    <a:pt x="4957635" y="754380"/>
                  </a:lnTo>
                  <a:lnTo>
                    <a:pt x="4930013" y="713740"/>
                  </a:lnTo>
                  <a:lnTo>
                    <a:pt x="4906911" y="669290"/>
                  </a:lnTo>
                  <a:lnTo>
                    <a:pt x="4888560" y="623570"/>
                  </a:lnTo>
                  <a:lnTo>
                    <a:pt x="4875174" y="575310"/>
                  </a:lnTo>
                  <a:lnTo>
                    <a:pt x="4866983" y="525780"/>
                  </a:lnTo>
                  <a:lnTo>
                    <a:pt x="4864201" y="474980"/>
                  </a:lnTo>
                  <a:lnTo>
                    <a:pt x="4864201" y="471170"/>
                  </a:lnTo>
                  <a:lnTo>
                    <a:pt x="4861598" y="468630"/>
                  </a:lnTo>
                  <a:lnTo>
                    <a:pt x="4855057" y="468630"/>
                  </a:lnTo>
                  <a:lnTo>
                    <a:pt x="4852441" y="471170"/>
                  </a:lnTo>
                  <a:lnTo>
                    <a:pt x="4852441" y="474980"/>
                  </a:lnTo>
                  <a:lnTo>
                    <a:pt x="4854803" y="521970"/>
                  </a:lnTo>
                  <a:lnTo>
                    <a:pt x="4861750" y="568960"/>
                  </a:lnTo>
                  <a:lnTo>
                    <a:pt x="4873129" y="614680"/>
                  </a:lnTo>
                  <a:lnTo>
                    <a:pt x="4888776" y="657860"/>
                  </a:lnTo>
                  <a:lnTo>
                    <a:pt x="4908499" y="699770"/>
                  </a:lnTo>
                  <a:lnTo>
                    <a:pt x="4932159" y="739140"/>
                  </a:lnTo>
                  <a:lnTo>
                    <a:pt x="4959578" y="775970"/>
                  </a:lnTo>
                  <a:lnTo>
                    <a:pt x="4990592" y="810260"/>
                  </a:lnTo>
                  <a:lnTo>
                    <a:pt x="5025009" y="842010"/>
                  </a:lnTo>
                  <a:lnTo>
                    <a:pt x="5062690" y="869950"/>
                  </a:lnTo>
                  <a:lnTo>
                    <a:pt x="5103457" y="895350"/>
                  </a:lnTo>
                  <a:lnTo>
                    <a:pt x="5108029" y="895350"/>
                  </a:lnTo>
                  <a:lnTo>
                    <a:pt x="5109997" y="894080"/>
                  </a:lnTo>
                  <a:lnTo>
                    <a:pt x="5111077" y="892810"/>
                  </a:lnTo>
                  <a:lnTo>
                    <a:pt x="5112601" y="889000"/>
                  </a:lnTo>
                  <a:close/>
                </a:path>
                <a:path w="5976619" h="2381250">
                  <a:moveTo>
                    <a:pt x="5365140" y="855980"/>
                  </a:moveTo>
                  <a:lnTo>
                    <a:pt x="5364708" y="849630"/>
                  </a:lnTo>
                  <a:lnTo>
                    <a:pt x="5363286" y="848360"/>
                  </a:lnTo>
                  <a:lnTo>
                    <a:pt x="5361876" y="847090"/>
                  </a:lnTo>
                  <a:lnTo>
                    <a:pt x="5358828" y="847090"/>
                  </a:lnTo>
                  <a:lnTo>
                    <a:pt x="5352250" y="848360"/>
                  </a:lnTo>
                  <a:lnTo>
                    <a:pt x="5332247" y="848360"/>
                  </a:lnTo>
                  <a:lnTo>
                    <a:pt x="5278323" y="844550"/>
                  </a:lnTo>
                  <a:lnTo>
                    <a:pt x="5225872" y="833120"/>
                  </a:lnTo>
                  <a:lnTo>
                    <a:pt x="5175669" y="814070"/>
                  </a:lnTo>
                  <a:lnTo>
                    <a:pt x="5128501" y="788670"/>
                  </a:lnTo>
                  <a:lnTo>
                    <a:pt x="5085156" y="756920"/>
                  </a:lnTo>
                  <a:lnTo>
                    <a:pt x="5082756" y="754380"/>
                  </a:lnTo>
                  <a:lnTo>
                    <a:pt x="5079263" y="754380"/>
                  </a:lnTo>
                  <a:lnTo>
                    <a:pt x="5077091" y="756920"/>
                  </a:lnTo>
                  <a:lnTo>
                    <a:pt x="5075123" y="759460"/>
                  </a:lnTo>
                  <a:lnTo>
                    <a:pt x="5075352" y="763270"/>
                  </a:lnTo>
                  <a:lnTo>
                    <a:pt x="5114709" y="793750"/>
                  </a:lnTo>
                  <a:lnTo>
                    <a:pt x="5154485" y="816610"/>
                  </a:lnTo>
                  <a:lnTo>
                    <a:pt x="5196598" y="835660"/>
                  </a:lnTo>
                  <a:lnTo>
                    <a:pt x="5240617" y="849630"/>
                  </a:lnTo>
                  <a:lnTo>
                    <a:pt x="5286057" y="857250"/>
                  </a:lnTo>
                  <a:lnTo>
                    <a:pt x="5332463" y="859790"/>
                  </a:lnTo>
                  <a:lnTo>
                    <a:pt x="5359476" y="859790"/>
                  </a:lnTo>
                  <a:lnTo>
                    <a:pt x="5362753" y="858520"/>
                  </a:lnTo>
                  <a:lnTo>
                    <a:pt x="5365140" y="855980"/>
                  </a:lnTo>
                  <a:close/>
                </a:path>
                <a:path w="5976619" h="2381250">
                  <a:moveTo>
                    <a:pt x="5457964" y="372008"/>
                  </a:moveTo>
                  <a:lnTo>
                    <a:pt x="5430177" y="342074"/>
                  </a:lnTo>
                  <a:lnTo>
                    <a:pt x="5364137" y="308749"/>
                  </a:lnTo>
                  <a:lnTo>
                    <a:pt x="5326799" y="304292"/>
                  </a:lnTo>
                  <a:lnTo>
                    <a:pt x="5285003" y="309880"/>
                  </a:lnTo>
                  <a:lnTo>
                    <a:pt x="5246560" y="325894"/>
                  </a:lnTo>
                  <a:lnTo>
                    <a:pt x="5213426" y="351193"/>
                  </a:lnTo>
                  <a:lnTo>
                    <a:pt x="5187556" y="384683"/>
                  </a:lnTo>
                  <a:lnTo>
                    <a:pt x="5186032" y="387299"/>
                  </a:lnTo>
                  <a:lnTo>
                    <a:pt x="5186908" y="391020"/>
                  </a:lnTo>
                  <a:lnTo>
                    <a:pt x="5189740" y="392544"/>
                  </a:lnTo>
                  <a:lnTo>
                    <a:pt x="5190617" y="393204"/>
                  </a:lnTo>
                  <a:lnTo>
                    <a:pt x="5191480" y="393420"/>
                  </a:lnTo>
                  <a:lnTo>
                    <a:pt x="5194528" y="393420"/>
                  </a:lnTo>
                  <a:lnTo>
                    <a:pt x="5196497" y="392328"/>
                  </a:lnTo>
                  <a:lnTo>
                    <a:pt x="5197589" y="390359"/>
                  </a:lnTo>
                  <a:lnTo>
                    <a:pt x="5221541" y="359371"/>
                  </a:lnTo>
                  <a:lnTo>
                    <a:pt x="5252301" y="335915"/>
                  </a:lnTo>
                  <a:lnTo>
                    <a:pt x="5288000" y="321056"/>
                  </a:lnTo>
                  <a:lnTo>
                    <a:pt x="5326799" y="315874"/>
                  </a:lnTo>
                  <a:lnTo>
                    <a:pt x="5361673" y="319913"/>
                  </a:lnTo>
                  <a:lnTo>
                    <a:pt x="5394020" y="331711"/>
                  </a:lnTo>
                  <a:lnTo>
                    <a:pt x="5422760" y="350710"/>
                  </a:lnTo>
                  <a:lnTo>
                    <a:pt x="5446852" y="376377"/>
                  </a:lnTo>
                  <a:lnTo>
                    <a:pt x="5448820" y="378777"/>
                  </a:lnTo>
                  <a:lnTo>
                    <a:pt x="5452300" y="379437"/>
                  </a:lnTo>
                  <a:lnTo>
                    <a:pt x="5454916" y="377469"/>
                  </a:lnTo>
                  <a:lnTo>
                    <a:pt x="5457317" y="375500"/>
                  </a:lnTo>
                  <a:lnTo>
                    <a:pt x="5457964" y="372008"/>
                  </a:lnTo>
                  <a:close/>
                </a:path>
                <a:path w="5976619" h="2381250">
                  <a:moveTo>
                    <a:pt x="5515927" y="41910"/>
                  </a:moveTo>
                  <a:lnTo>
                    <a:pt x="5466981" y="20320"/>
                  </a:lnTo>
                  <a:lnTo>
                    <a:pt x="5421223" y="8890"/>
                  </a:lnTo>
                  <a:lnTo>
                    <a:pt x="5374449" y="1270"/>
                  </a:lnTo>
                  <a:lnTo>
                    <a:pt x="5326799" y="0"/>
                  </a:lnTo>
                  <a:lnTo>
                    <a:pt x="5275669" y="2540"/>
                  </a:lnTo>
                  <a:lnTo>
                    <a:pt x="5225707" y="10160"/>
                  </a:lnTo>
                  <a:lnTo>
                    <a:pt x="5177269" y="24130"/>
                  </a:lnTo>
                  <a:lnTo>
                    <a:pt x="5130724" y="41910"/>
                  </a:lnTo>
                  <a:lnTo>
                    <a:pt x="5086464" y="64770"/>
                  </a:lnTo>
                  <a:lnTo>
                    <a:pt x="5044833" y="92710"/>
                  </a:lnTo>
                  <a:lnTo>
                    <a:pt x="5006213" y="124460"/>
                  </a:lnTo>
                  <a:lnTo>
                    <a:pt x="4970983" y="160020"/>
                  </a:lnTo>
                  <a:lnTo>
                    <a:pt x="4939500" y="200660"/>
                  </a:lnTo>
                  <a:lnTo>
                    <a:pt x="4912144" y="243840"/>
                  </a:lnTo>
                  <a:lnTo>
                    <a:pt x="4910620" y="246380"/>
                  </a:lnTo>
                  <a:lnTo>
                    <a:pt x="4911496" y="250190"/>
                  </a:lnTo>
                  <a:lnTo>
                    <a:pt x="4914316" y="251460"/>
                  </a:lnTo>
                  <a:lnTo>
                    <a:pt x="4915192" y="252730"/>
                  </a:lnTo>
                  <a:lnTo>
                    <a:pt x="4919116" y="252730"/>
                  </a:lnTo>
                  <a:lnTo>
                    <a:pt x="4921085" y="251460"/>
                  </a:lnTo>
                  <a:lnTo>
                    <a:pt x="4922164" y="248920"/>
                  </a:lnTo>
                  <a:lnTo>
                    <a:pt x="4948821" y="207010"/>
                  </a:lnTo>
                  <a:lnTo>
                    <a:pt x="4979517" y="167640"/>
                  </a:lnTo>
                  <a:lnTo>
                    <a:pt x="5013896" y="133350"/>
                  </a:lnTo>
                  <a:lnTo>
                    <a:pt x="5051577" y="101600"/>
                  </a:lnTo>
                  <a:lnTo>
                    <a:pt x="5092204" y="74930"/>
                  </a:lnTo>
                  <a:lnTo>
                    <a:pt x="5135423" y="52070"/>
                  </a:lnTo>
                  <a:lnTo>
                    <a:pt x="5180850" y="34290"/>
                  </a:lnTo>
                  <a:lnTo>
                    <a:pt x="5228133" y="21590"/>
                  </a:lnTo>
                  <a:lnTo>
                    <a:pt x="5276901" y="13970"/>
                  </a:lnTo>
                  <a:lnTo>
                    <a:pt x="5326799" y="11430"/>
                  </a:lnTo>
                  <a:lnTo>
                    <a:pt x="5373306" y="12700"/>
                  </a:lnTo>
                  <a:lnTo>
                    <a:pt x="5418937" y="20320"/>
                  </a:lnTo>
                  <a:lnTo>
                    <a:pt x="5463552" y="31750"/>
                  </a:lnTo>
                  <a:lnTo>
                    <a:pt x="5506986" y="46990"/>
                  </a:lnTo>
                  <a:lnTo>
                    <a:pt x="5510047" y="48260"/>
                  </a:lnTo>
                  <a:lnTo>
                    <a:pt x="5513311" y="46990"/>
                  </a:lnTo>
                  <a:lnTo>
                    <a:pt x="5515927" y="41910"/>
                  </a:lnTo>
                  <a:close/>
                </a:path>
                <a:path w="5976619" h="2381250">
                  <a:moveTo>
                    <a:pt x="5546864" y="894080"/>
                  </a:moveTo>
                  <a:lnTo>
                    <a:pt x="5545340" y="890270"/>
                  </a:lnTo>
                  <a:lnTo>
                    <a:pt x="5543816" y="887730"/>
                  </a:lnTo>
                  <a:lnTo>
                    <a:pt x="5540324" y="886460"/>
                  </a:lnTo>
                  <a:lnTo>
                    <a:pt x="5487352" y="910590"/>
                  </a:lnTo>
                  <a:lnTo>
                    <a:pt x="5435409" y="925830"/>
                  </a:lnTo>
                  <a:lnTo>
                    <a:pt x="5381841" y="935990"/>
                  </a:lnTo>
                  <a:lnTo>
                    <a:pt x="5326799" y="938530"/>
                  </a:lnTo>
                  <a:lnTo>
                    <a:pt x="5323522" y="938530"/>
                  </a:lnTo>
                  <a:lnTo>
                    <a:pt x="5320906" y="941070"/>
                  </a:lnTo>
                  <a:lnTo>
                    <a:pt x="5320906" y="948690"/>
                  </a:lnTo>
                  <a:lnTo>
                    <a:pt x="5323522" y="951230"/>
                  </a:lnTo>
                  <a:lnTo>
                    <a:pt x="5326799" y="951230"/>
                  </a:lnTo>
                  <a:lnTo>
                    <a:pt x="5383149" y="947420"/>
                  </a:lnTo>
                  <a:lnTo>
                    <a:pt x="5438025" y="937260"/>
                  </a:lnTo>
                  <a:lnTo>
                    <a:pt x="5491277" y="922020"/>
                  </a:lnTo>
                  <a:lnTo>
                    <a:pt x="5542724" y="899160"/>
                  </a:lnTo>
                  <a:lnTo>
                    <a:pt x="5545772" y="896620"/>
                  </a:lnTo>
                  <a:lnTo>
                    <a:pt x="5546864" y="894080"/>
                  </a:lnTo>
                  <a:close/>
                </a:path>
                <a:path w="5976619" h="2381250">
                  <a:moveTo>
                    <a:pt x="5658650" y="251460"/>
                  </a:moveTo>
                  <a:lnTo>
                    <a:pt x="5627344" y="209550"/>
                  </a:lnTo>
                  <a:lnTo>
                    <a:pt x="5593740" y="176530"/>
                  </a:lnTo>
                  <a:lnTo>
                    <a:pt x="5556529" y="146050"/>
                  </a:lnTo>
                  <a:lnTo>
                    <a:pt x="5516169" y="121920"/>
                  </a:lnTo>
                  <a:lnTo>
                    <a:pt x="5473128" y="101600"/>
                  </a:lnTo>
                  <a:lnTo>
                    <a:pt x="5427865" y="87630"/>
                  </a:lnTo>
                  <a:lnTo>
                    <a:pt x="5380812" y="78740"/>
                  </a:lnTo>
                  <a:lnTo>
                    <a:pt x="5332463" y="76200"/>
                  </a:lnTo>
                  <a:lnTo>
                    <a:pt x="5290528" y="77470"/>
                  </a:lnTo>
                  <a:lnTo>
                    <a:pt x="5249469" y="85090"/>
                  </a:lnTo>
                  <a:lnTo>
                    <a:pt x="5209438" y="95250"/>
                  </a:lnTo>
                  <a:lnTo>
                    <a:pt x="5170563" y="110490"/>
                  </a:lnTo>
                  <a:lnTo>
                    <a:pt x="5166423" y="115570"/>
                  </a:lnTo>
                  <a:lnTo>
                    <a:pt x="5169039" y="121920"/>
                  </a:lnTo>
                  <a:lnTo>
                    <a:pt x="5172532" y="123190"/>
                  </a:lnTo>
                  <a:lnTo>
                    <a:pt x="5175364" y="121920"/>
                  </a:lnTo>
                  <a:lnTo>
                    <a:pt x="5213058" y="106680"/>
                  </a:lnTo>
                  <a:lnTo>
                    <a:pt x="5251869" y="96520"/>
                  </a:lnTo>
                  <a:lnTo>
                    <a:pt x="5291709" y="88900"/>
                  </a:lnTo>
                  <a:lnTo>
                    <a:pt x="5332463" y="87630"/>
                  </a:lnTo>
                  <a:lnTo>
                    <a:pt x="5379364" y="90170"/>
                  </a:lnTo>
                  <a:lnTo>
                    <a:pt x="5425008" y="99060"/>
                  </a:lnTo>
                  <a:lnTo>
                    <a:pt x="5468950" y="113030"/>
                  </a:lnTo>
                  <a:lnTo>
                    <a:pt x="5510720" y="132080"/>
                  </a:lnTo>
                  <a:lnTo>
                    <a:pt x="5549900" y="156210"/>
                  </a:lnTo>
                  <a:lnTo>
                    <a:pt x="5586019" y="184150"/>
                  </a:lnTo>
                  <a:lnTo>
                    <a:pt x="5618632" y="217170"/>
                  </a:lnTo>
                  <a:lnTo>
                    <a:pt x="5647309" y="255270"/>
                  </a:lnTo>
                  <a:lnTo>
                    <a:pt x="5648401" y="256540"/>
                  </a:lnTo>
                  <a:lnTo>
                    <a:pt x="5650154" y="257810"/>
                  </a:lnTo>
                  <a:lnTo>
                    <a:pt x="5654294" y="257810"/>
                  </a:lnTo>
                  <a:lnTo>
                    <a:pt x="5655373" y="256540"/>
                  </a:lnTo>
                  <a:lnTo>
                    <a:pt x="5657989" y="255270"/>
                  </a:lnTo>
                  <a:lnTo>
                    <a:pt x="5658650" y="251460"/>
                  </a:lnTo>
                  <a:close/>
                </a:path>
                <a:path w="5976619" h="2381250">
                  <a:moveTo>
                    <a:pt x="5801360" y="474980"/>
                  </a:moveTo>
                  <a:lnTo>
                    <a:pt x="5798667" y="424180"/>
                  </a:lnTo>
                  <a:lnTo>
                    <a:pt x="5790679" y="374650"/>
                  </a:lnTo>
                  <a:lnTo>
                    <a:pt x="5777636" y="326390"/>
                  </a:lnTo>
                  <a:lnTo>
                    <a:pt x="5759691" y="280670"/>
                  </a:lnTo>
                  <a:lnTo>
                    <a:pt x="5737085" y="236220"/>
                  </a:lnTo>
                  <a:lnTo>
                    <a:pt x="5709983" y="194310"/>
                  </a:lnTo>
                  <a:lnTo>
                    <a:pt x="5678589" y="156210"/>
                  </a:lnTo>
                  <a:lnTo>
                    <a:pt x="5643105" y="120650"/>
                  </a:lnTo>
                  <a:lnTo>
                    <a:pt x="5603735" y="88900"/>
                  </a:lnTo>
                  <a:lnTo>
                    <a:pt x="5601119" y="86360"/>
                  </a:lnTo>
                  <a:lnTo>
                    <a:pt x="5597639" y="87630"/>
                  </a:lnTo>
                  <a:lnTo>
                    <a:pt x="5593715" y="92710"/>
                  </a:lnTo>
                  <a:lnTo>
                    <a:pt x="5594362" y="96520"/>
                  </a:lnTo>
                  <a:lnTo>
                    <a:pt x="5596763" y="97790"/>
                  </a:lnTo>
                  <a:lnTo>
                    <a:pt x="5635168" y="129540"/>
                  </a:lnTo>
                  <a:lnTo>
                    <a:pt x="5669788" y="163830"/>
                  </a:lnTo>
                  <a:lnTo>
                    <a:pt x="5700407" y="201930"/>
                  </a:lnTo>
                  <a:lnTo>
                    <a:pt x="5726849" y="242570"/>
                  </a:lnTo>
                  <a:lnTo>
                    <a:pt x="5748921" y="285750"/>
                  </a:lnTo>
                  <a:lnTo>
                    <a:pt x="5766435" y="330200"/>
                  </a:lnTo>
                  <a:lnTo>
                    <a:pt x="5779173" y="377190"/>
                  </a:lnTo>
                  <a:lnTo>
                    <a:pt x="5786958" y="425450"/>
                  </a:lnTo>
                  <a:lnTo>
                    <a:pt x="5789600" y="474980"/>
                  </a:lnTo>
                  <a:lnTo>
                    <a:pt x="5788368" y="509270"/>
                  </a:lnTo>
                  <a:lnTo>
                    <a:pt x="5784672" y="543560"/>
                  </a:lnTo>
                  <a:lnTo>
                    <a:pt x="5778474" y="577850"/>
                  </a:lnTo>
                  <a:lnTo>
                    <a:pt x="5769775" y="610870"/>
                  </a:lnTo>
                  <a:lnTo>
                    <a:pt x="5768899" y="613410"/>
                  </a:lnTo>
                  <a:lnTo>
                    <a:pt x="5770638" y="617220"/>
                  </a:lnTo>
                  <a:lnTo>
                    <a:pt x="5777827" y="617220"/>
                  </a:lnTo>
                  <a:lnTo>
                    <a:pt x="5780227" y="615950"/>
                  </a:lnTo>
                  <a:lnTo>
                    <a:pt x="5789777" y="579120"/>
                  </a:lnTo>
                  <a:lnTo>
                    <a:pt x="5796191" y="544830"/>
                  </a:lnTo>
                  <a:lnTo>
                    <a:pt x="5800064" y="510540"/>
                  </a:lnTo>
                  <a:lnTo>
                    <a:pt x="5801360" y="474980"/>
                  </a:lnTo>
                  <a:close/>
                </a:path>
                <a:path w="5976619" h="2381250">
                  <a:moveTo>
                    <a:pt x="5976328" y="937260"/>
                  </a:moveTo>
                  <a:lnTo>
                    <a:pt x="5964758" y="911644"/>
                  </a:lnTo>
                  <a:lnTo>
                    <a:pt x="5964758" y="937260"/>
                  </a:lnTo>
                  <a:lnTo>
                    <a:pt x="5963374" y="946150"/>
                  </a:lnTo>
                  <a:lnTo>
                    <a:pt x="5958471" y="955040"/>
                  </a:lnTo>
                  <a:lnTo>
                    <a:pt x="5849302" y="1073150"/>
                  </a:lnTo>
                  <a:lnTo>
                    <a:pt x="5841631" y="1078230"/>
                  </a:lnTo>
                  <a:lnTo>
                    <a:pt x="5832767" y="1080770"/>
                  </a:lnTo>
                  <a:lnTo>
                    <a:pt x="5823775" y="1078230"/>
                  </a:lnTo>
                  <a:lnTo>
                    <a:pt x="5815749" y="1074420"/>
                  </a:lnTo>
                  <a:lnTo>
                    <a:pt x="5568226" y="843280"/>
                  </a:lnTo>
                  <a:lnTo>
                    <a:pt x="5563641" y="839470"/>
                  </a:lnTo>
                  <a:lnTo>
                    <a:pt x="5560809" y="833120"/>
                  </a:lnTo>
                  <a:lnTo>
                    <a:pt x="5560377" y="820420"/>
                  </a:lnTo>
                  <a:lnTo>
                    <a:pt x="5562549" y="814070"/>
                  </a:lnTo>
                  <a:lnTo>
                    <a:pt x="5566918" y="808990"/>
                  </a:lnTo>
                  <a:lnTo>
                    <a:pt x="5596572" y="777240"/>
                  </a:lnTo>
                  <a:lnTo>
                    <a:pt x="5668962" y="699770"/>
                  </a:lnTo>
                  <a:lnTo>
                    <a:pt x="5676074" y="692150"/>
                  </a:lnTo>
                  <a:lnTo>
                    <a:pt x="5680646" y="687070"/>
                  </a:lnTo>
                  <a:lnTo>
                    <a:pt x="5687187" y="684530"/>
                  </a:lnTo>
                  <a:lnTo>
                    <a:pt x="5699176" y="684530"/>
                  </a:lnTo>
                  <a:lnTo>
                    <a:pt x="5705056" y="685800"/>
                  </a:lnTo>
                  <a:lnTo>
                    <a:pt x="5709628" y="690880"/>
                  </a:lnTo>
                  <a:lnTo>
                    <a:pt x="5957163" y="920750"/>
                  </a:lnTo>
                  <a:lnTo>
                    <a:pt x="5962662" y="928370"/>
                  </a:lnTo>
                  <a:lnTo>
                    <a:pt x="5964758" y="937260"/>
                  </a:lnTo>
                  <a:lnTo>
                    <a:pt x="5964758" y="911644"/>
                  </a:lnTo>
                  <a:lnTo>
                    <a:pt x="5720207" y="684530"/>
                  </a:lnTo>
                  <a:lnTo>
                    <a:pt x="5717476" y="681990"/>
                  </a:lnTo>
                  <a:lnTo>
                    <a:pt x="5705576" y="674370"/>
                  </a:lnTo>
                  <a:lnTo>
                    <a:pt x="5692203" y="673100"/>
                  </a:lnTo>
                  <a:lnTo>
                    <a:pt x="5678995" y="675640"/>
                  </a:lnTo>
                  <a:lnTo>
                    <a:pt x="5667578" y="684530"/>
                  </a:lnTo>
                  <a:lnTo>
                    <a:pt x="5652757" y="699770"/>
                  </a:lnTo>
                  <a:lnTo>
                    <a:pt x="5644921" y="692429"/>
                  </a:lnTo>
                  <a:lnTo>
                    <a:pt x="5644921" y="708660"/>
                  </a:lnTo>
                  <a:lnTo>
                    <a:pt x="5581078" y="777240"/>
                  </a:lnTo>
                  <a:lnTo>
                    <a:pt x="5513375" y="713740"/>
                  </a:lnTo>
                  <a:lnTo>
                    <a:pt x="5505247" y="706120"/>
                  </a:lnTo>
                  <a:lnTo>
                    <a:pt x="5523877" y="692150"/>
                  </a:lnTo>
                  <a:lnTo>
                    <a:pt x="5541175" y="675640"/>
                  </a:lnTo>
                  <a:lnTo>
                    <a:pt x="5557126" y="659130"/>
                  </a:lnTo>
                  <a:lnTo>
                    <a:pt x="5571706" y="640080"/>
                  </a:lnTo>
                  <a:lnTo>
                    <a:pt x="5644921" y="708660"/>
                  </a:lnTo>
                  <a:lnTo>
                    <a:pt x="5644921" y="692429"/>
                  </a:lnTo>
                  <a:lnTo>
                    <a:pt x="5589079" y="640080"/>
                  </a:lnTo>
                  <a:lnTo>
                    <a:pt x="5578246" y="629920"/>
                  </a:lnTo>
                  <a:lnTo>
                    <a:pt x="5599366" y="593090"/>
                  </a:lnTo>
                  <a:lnTo>
                    <a:pt x="5615038" y="552450"/>
                  </a:lnTo>
                  <a:lnTo>
                    <a:pt x="5624792" y="510540"/>
                  </a:lnTo>
                  <a:lnTo>
                    <a:pt x="5628144" y="464820"/>
                  </a:lnTo>
                  <a:lnTo>
                    <a:pt x="5624233" y="416560"/>
                  </a:lnTo>
                  <a:lnTo>
                    <a:pt x="5616816" y="386562"/>
                  </a:lnTo>
                  <a:lnTo>
                    <a:pt x="5616816" y="464820"/>
                  </a:lnTo>
                  <a:lnTo>
                    <a:pt x="5613057" y="511810"/>
                  </a:lnTo>
                  <a:lnTo>
                    <a:pt x="5602198" y="556260"/>
                  </a:lnTo>
                  <a:lnTo>
                    <a:pt x="5584825" y="596900"/>
                  </a:lnTo>
                  <a:lnTo>
                    <a:pt x="5561520" y="635000"/>
                  </a:lnTo>
                  <a:lnTo>
                    <a:pt x="5532894" y="668020"/>
                  </a:lnTo>
                  <a:lnTo>
                    <a:pt x="5499519" y="697230"/>
                  </a:lnTo>
                  <a:lnTo>
                    <a:pt x="5462003" y="720090"/>
                  </a:lnTo>
                  <a:lnTo>
                    <a:pt x="5420931" y="737870"/>
                  </a:lnTo>
                  <a:lnTo>
                    <a:pt x="5376900" y="748030"/>
                  </a:lnTo>
                  <a:lnTo>
                    <a:pt x="5330495" y="751840"/>
                  </a:lnTo>
                  <a:lnTo>
                    <a:pt x="5284152" y="748030"/>
                  </a:lnTo>
                  <a:lnTo>
                    <a:pt x="5240147" y="737870"/>
                  </a:lnTo>
                  <a:lnTo>
                    <a:pt x="5199088" y="720090"/>
                  </a:lnTo>
                  <a:lnTo>
                    <a:pt x="5161572" y="697230"/>
                  </a:lnTo>
                  <a:lnTo>
                    <a:pt x="5128184" y="668020"/>
                  </a:lnTo>
                  <a:lnTo>
                    <a:pt x="5099532" y="635000"/>
                  </a:lnTo>
                  <a:lnTo>
                    <a:pt x="5076215" y="596900"/>
                  </a:lnTo>
                  <a:lnTo>
                    <a:pt x="5058816" y="556260"/>
                  </a:lnTo>
                  <a:lnTo>
                    <a:pt x="5047945" y="511810"/>
                  </a:lnTo>
                  <a:lnTo>
                    <a:pt x="5044186" y="464820"/>
                  </a:lnTo>
                  <a:lnTo>
                    <a:pt x="5047945" y="419100"/>
                  </a:lnTo>
                  <a:lnTo>
                    <a:pt x="5058816" y="374650"/>
                  </a:lnTo>
                  <a:lnTo>
                    <a:pt x="5076215" y="334010"/>
                  </a:lnTo>
                  <a:lnTo>
                    <a:pt x="5099532" y="295910"/>
                  </a:lnTo>
                  <a:lnTo>
                    <a:pt x="5128184" y="262890"/>
                  </a:lnTo>
                  <a:lnTo>
                    <a:pt x="5161572" y="233680"/>
                  </a:lnTo>
                  <a:lnTo>
                    <a:pt x="5199088" y="210820"/>
                  </a:lnTo>
                  <a:lnTo>
                    <a:pt x="5240147" y="193040"/>
                  </a:lnTo>
                  <a:lnTo>
                    <a:pt x="5284152" y="181610"/>
                  </a:lnTo>
                  <a:lnTo>
                    <a:pt x="5330495" y="177800"/>
                  </a:lnTo>
                  <a:lnTo>
                    <a:pt x="5376850" y="181610"/>
                  </a:lnTo>
                  <a:lnTo>
                    <a:pt x="5420855" y="193040"/>
                  </a:lnTo>
                  <a:lnTo>
                    <a:pt x="5461914" y="210820"/>
                  </a:lnTo>
                  <a:lnTo>
                    <a:pt x="5499430" y="233680"/>
                  </a:lnTo>
                  <a:lnTo>
                    <a:pt x="5532818" y="262890"/>
                  </a:lnTo>
                  <a:lnTo>
                    <a:pt x="5561457" y="295910"/>
                  </a:lnTo>
                  <a:lnTo>
                    <a:pt x="5584787" y="334010"/>
                  </a:lnTo>
                  <a:lnTo>
                    <a:pt x="5602173" y="374650"/>
                  </a:lnTo>
                  <a:lnTo>
                    <a:pt x="5613057" y="419100"/>
                  </a:lnTo>
                  <a:lnTo>
                    <a:pt x="5616816" y="464820"/>
                  </a:lnTo>
                  <a:lnTo>
                    <a:pt x="5616816" y="386562"/>
                  </a:lnTo>
                  <a:lnTo>
                    <a:pt x="5594858" y="327660"/>
                  </a:lnTo>
                  <a:lnTo>
                    <a:pt x="5570613" y="288290"/>
                  </a:lnTo>
                  <a:lnTo>
                    <a:pt x="5540819" y="254000"/>
                  </a:lnTo>
                  <a:lnTo>
                    <a:pt x="5506097" y="223520"/>
                  </a:lnTo>
                  <a:lnTo>
                    <a:pt x="5467070" y="199390"/>
                  </a:lnTo>
                  <a:lnTo>
                    <a:pt x="5424348" y="181610"/>
                  </a:lnTo>
                  <a:lnTo>
                    <a:pt x="5378539" y="170180"/>
                  </a:lnTo>
                  <a:lnTo>
                    <a:pt x="5330279" y="166370"/>
                  </a:lnTo>
                  <a:lnTo>
                    <a:pt x="5282019" y="170180"/>
                  </a:lnTo>
                  <a:lnTo>
                    <a:pt x="5236210" y="181610"/>
                  </a:lnTo>
                  <a:lnTo>
                    <a:pt x="5193487" y="199390"/>
                  </a:lnTo>
                  <a:lnTo>
                    <a:pt x="5154460" y="223520"/>
                  </a:lnTo>
                  <a:lnTo>
                    <a:pt x="5119738" y="254000"/>
                  </a:lnTo>
                  <a:lnTo>
                    <a:pt x="5089957" y="288290"/>
                  </a:lnTo>
                  <a:lnTo>
                    <a:pt x="5065712" y="327660"/>
                  </a:lnTo>
                  <a:lnTo>
                    <a:pt x="5047627" y="370840"/>
                  </a:lnTo>
                  <a:lnTo>
                    <a:pt x="5036324" y="416560"/>
                  </a:lnTo>
                  <a:lnTo>
                    <a:pt x="5032426" y="464820"/>
                  </a:lnTo>
                  <a:lnTo>
                    <a:pt x="5036324" y="513080"/>
                  </a:lnTo>
                  <a:lnTo>
                    <a:pt x="5047627" y="558800"/>
                  </a:lnTo>
                  <a:lnTo>
                    <a:pt x="5065712" y="601980"/>
                  </a:lnTo>
                  <a:lnTo>
                    <a:pt x="5089957" y="641350"/>
                  </a:lnTo>
                  <a:lnTo>
                    <a:pt x="5119738" y="675640"/>
                  </a:lnTo>
                  <a:lnTo>
                    <a:pt x="5154460" y="706120"/>
                  </a:lnTo>
                  <a:lnTo>
                    <a:pt x="5193487" y="730250"/>
                  </a:lnTo>
                  <a:lnTo>
                    <a:pt x="5236222" y="748030"/>
                  </a:lnTo>
                  <a:lnTo>
                    <a:pt x="5282019" y="759460"/>
                  </a:lnTo>
                  <a:lnTo>
                    <a:pt x="5330279" y="763270"/>
                  </a:lnTo>
                  <a:lnTo>
                    <a:pt x="5375173" y="760730"/>
                  </a:lnTo>
                  <a:lnTo>
                    <a:pt x="5412651" y="751840"/>
                  </a:lnTo>
                  <a:lnTo>
                    <a:pt x="5418010" y="750570"/>
                  </a:lnTo>
                  <a:lnTo>
                    <a:pt x="5458269" y="734060"/>
                  </a:lnTo>
                  <a:lnTo>
                    <a:pt x="5495442" y="713740"/>
                  </a:lnTo>
                  <a:lnTo>
                    <a:pt x="5573230" y="786130"/>
                  </a:lnTo>
                  <a:lnTo>
                    <a:pt x="5549443" y="820420"/>
                  </a:lnTo>
                  <a:lnTo>
                    <a:pt x="5549049" y="826770"/>
                  </a:lnTo>
                  <a:lnTo>
                    <a:pt x="5550014" y="834390"/>
                  </a:lnTo>
                  <a:lnTo>
                    <a:pt x="5807900" y="1082040"/>
                  </a:lnTo>
                  <a:lnTo>
                    <a:pt x="5831865" y="1092200"/>
                  </a:lnTo>
                  <a:lnTo>
                    <a:pt x="5838888" y="1090930"/>
                  </a:lnTo>
                  <a:lnTo>
                    <a:pt x="5966968" y="962660"/>
                  </a:lnTo>
                  <a:lnTo>
                    <a:pt x="5975947" y="943610"/>
                  </a:lnTo>
                  <a:lnTo>
                    <a:pt x="5976328" y="937260"/>
                  </a:lnTo>
                  <a:close/>
                </a:path>
              </a:pathLst>
            </a:custGeom>
            <a:solidFill>
              <a:srgbClr val="D08B03"/>
            </a:solidFill>
          </p:spPr>
          <p:txBody>
            <a:bodyPr wrap="square" lIns="0" tIns="0" rIns="0" bIns="0" rtlCol="0"/>
            <a:lstStyle/>
            <a:p>
              <a:endParaRPr/>
            </a:p>
          </p:txBody>
        </p:sp>
        <p:sp>
          <p:nvSpPr>
            <p:cNvPr id="22" name="object 22"/>
            <p:cNvSpPr/>
            <p:nvPr/>
          </p:nvSpPr>
          <p:spPr>
            <a:xfrm>
              <a:off x="10622257" y="3365134"/>
              <a:ext cx="1858010" cy="781685"/>
            </a:xfrm>
            <a:custGeom>
              <a:avLst/>
              <a:gdLst/>
              <a:ahLst/>
              <a:cxnLst/>
              <a:rect l="l" t="t" r="r" b="b"/>
              <a:pathLst>
                <a:path w="1858009" h="781685">
                  <a:moveTo>
                    <a:pt x="1225758" y="441773"/>
                  </a:moveTo>
                  <a:lnTo>
                    <a:pt x="1218827" y="488249"/>
                  </a:lnTo>
                  <a:lnTo>
                    <a:pt x="1198245" y="530790"/>
                  </a:lnTo>
                  <a:lnTo>
                    <a:pt x="1169937" y="561245"/>
                  </a:lnTo>
                  <a:lnTo>
                    <a:pt x="1111091" y="591289"/>
                  </a:lnTo>
                  <a:lnTo>
                    <a:pt x="1089684" y="595973"/>
                  </a:lnTo>
                  <a:lnTo>
                    <a:pt x="1086309" y="613757"/>
                  </a:lnTo>
                  <a:lnTo>
                    <a:pt x="1062549" y="662592"/>
                  </a:lnTo>
                  <a:lnTo>
                    <a:pt x="1001123" y="699675"/>
                  </a:lnTo>
                  <a:lnTo>
                    <a:pt x="961371" y="701054"/>
                  </a:lnTo>
                  <a:lnTo>
                    <a:pt x="921828" y="689653"/>
                  </a:lnTo>
                  <a:lnTo>
                    <a:pt x="885945" y="665998"/>
                  </a:lnTo>
                  <a:lnTo>
                    <a:pt x="867548" y="684948"/>
                  </a:lnTo>
                  <a:lnTo>
                    <a:pt x="836637" y="707808"/>
                  </a:lnTo>
                  <a:lnTo>
                    <a:pt x="794503" y="725500"/>
                  </a:lnTo>
                  <a:lnTo>
                    <a:pt x="742436" y="728942"/>
                  </a:lnTo>
                  <a:lnTo>
                    <a:pt x="713942" y="722522"/>
                  </a:lnTo>
                  <a:lnTo>
                    <a:pt x="689875" y="711948"/>
                  </a:lnTo>
                  <a:lnTo>
                    <a:pt x="670309" y="699324"/>
                  </a:lnTo>
                  <a:lnTo>
                    <a:pt x="655438" y="686849"/>
                  </a:lnTo>
                  <a:lnTo>
                    <a:pt x="639254" y="709967"/>
                  </a:lnTo>
                  <a:lnTo>
                    <a:pt x="613240" y="737134"/>
                  </a:lnTo>
                  <a:lnTo>
                    <a:pt x="576910" y="762068"/>
                  </a:lnTo>
                  <a:lnTo>
                    <a:pt x="529774" y="778484"/>
                  </a:lnTo>
                  <a:lnTo>
                    <a:pt x="482227" y="781110"/>
                  </a:lnTo>
                  <a:lnTo>
                    <a:pt x="435909" y="771327"/>
                  </a:lnTo>
                  <a:lnTo>
                    <a:pt x="392768" y="750135"/>
                  </a:lnTo>
                  <a:lnTo>
                    <a:pt x="354749" y="718538"/>
                  </a:lnTo>
                  <a:lnTo>
                    <a:pt x="323798" y="677537"/>
                  </a:lnTo>
                  <a:lnTo>
                    <a:pt x="299092" y="684412"/>
                  </a:lnTo>
                  <a:lnTo>
                    <a:pt x="259954" y="688669"/>
                  </a:lnTo>
                  <a:lnTo>
                    <a:pt x="212030" y="682519"/>
                  </a:lnTo>
                  <a:lnTo>
                    <a:pt x="160970" y="658172"/>
                  </a:lnTo>
                  <a:lnTo>
                    <a:pt x="128350" y="628123"/>
                  </a:lnTo>
                  <a:lnTo>
                    <a:pt x="104728" y="591268"/>
                  </a:lnTo>
                  <a:lnTo>
                    <a:pt x="91008" y="549595"/>
                  </a:lnTo>
                  <a:lnTo>
                    <a:pt x="88093" y="505093"/>
                  </a:lnTo>
                  <a:lnTo>
                    <a:pt x="45249" y="480241"/>
                  </a:lnTo>
                  <a:lnTo>
                    <a:pt x="14990" y="442891"/>
                  </a:lnTo>
                  <a:lnTo>
                    <a:pt x="0" y="397723"/>
                  </a:lnTo>
                  <a:lnTo>
                    <a:pt x="2961" y="349415"/>
                  </a:lnTo>
                  <a:lnTo>
                    <a:pt x="13835" y="326134"/>
                  </a:lnTo>
                  <a:lnTo>
                    <a:pt x="13835" y="396423"/>
                  </a:lnTo>
                  <a:lnTo>
                    <a:pt x="27538" y="436883"/>
                  </a:lnTo>
                  <a:lnTo>
                    <a:pt x="54973" y="470291"/>
                  </a:lnTo>
                  <a:lnTo>
                    <a:pt x="93670" y="492422"/>
                  </a:lnTo>
                  <a:lnTo>
                    <a:pt x="101484" y="484238"/>
                  </a:lnTo>
                  <a:lnTo>
                    <a:pt x="101484" y="516268"/>
                  </a:lnTo>
                  <a:lnTo>
                    <a:pt x="106038" y="554344"/>
                  </a:lnTo>
                  <a:lnTo>
                    <a:pt x="140376" y="621280"/>
                  </a:lnTo>
                  <a:lnTo>
                    <a:pt x="168767" y="646998"/>
                  </a:lnTo>
                  <a:lnTo>
                    <a:pt x="219688" y="670354"/>
                  </a:lnTo>
                  <a:lnTo>
                    <a:pt x="266638" y="674888"/>
                  </a:lnTo>
                  <a:lnTo>
                    <a:pt x="303135" y="669575"/>
                  </a:lnTo>
                  <a:lnTo>
                    <a:pt x="322697" y="663394"/>
                  </a:lnTo>
                  <a:lnTo>
                    <a:pt x="335330" y="647181"/>
                  </a:lnTo>
                  <a:lnTo>
                    <a:pt x="335330" y="669722"/>
                  </a:lnTo>
                  <a:lnTo>
                    <a:pt x="364205" y="708313"/>
                  </a:lnTo>
                  <a:lnTo>
                    <a:pt x="399646" y="738091"/>
                  </a:lnTo>
                  <a:lnTo>
                    <a:pt x="439835" y="758109"/>
                  </a:lnTo>
                  <a:lnTo>
                    <a:pt x="482950" y="767417"/>
                  </a:lnTo>
                  <a:lnTo>
                    <a:pt x="527172" y="765068"/>
                  </a:lnTo>
                  <a:lnTo>
                    <a:pt x="574534" y="747779"/>
                  </a:lnTo>
                  <a:lnTo>
                    <a:pt x="609941" y="721725"/>
                  </a:lnTo>
                  <a:lnTo>
                    <a:pt x="633985" y="694623"/>
                  </a:lnTo>
                  <a:lnTo>
                    <a:pt x="647259" y="674192"/>
                  </a:lnTo>
                  <a:lnTo>
                    <a:pt x="647259" y="360962"/>
                  </a:lnTo>
                  <a:lnTo>
                    <a:pt x="661015" y="360962"/>
                  </a:lnTo>
                  <a:lnTo>
                    <a:pt x="661015" y="672706"/>
                  </a:lnTo>
                  <a:lnTo>
                    <a:pt x="674289" y="684785"/>
                  </a:lnTo>
                  <a:lnTo>
                    <a:pt x="692756" y="697564"/>
                  </a:lnTo>
                  <a:lnTo>
                    <a:pt x="716173" y="708528"/>
                  </a:lnTo>
                  <a:lnTo>
                    <a:pt x="744295" y="715164"/>
                  </a:lnTo>
                  <a:lnTo>
                    <a:pt x="799639" y="709615"/>
                  </a:lnTo>
                  <a:lnTo>
                    <a:pt x="842400" y="687552"/>
                  </a:lnTo>
                  <a:lnTo>
                    <a:pt x="870034" y="663464"/>
                  </a:lnTo>
                  <a:lnTo>
                    <a:pt x="879997" y="651844"/>
                  </a:lnTo>
                  <a:lnTo>
                    <a:pt x="894868" y="632335"/>
                  </a:lnTo>
                  <a:lnTo>
                    <a:pt x="894868" y="655188"/>
                  </a:lnTo>
                  <a:lnTo>
                    <a:pt x="927051" y="676902"/>
                  </a:lnTo>
                  <a:lnTo>
                    <a:pt x="962440" y="687507"/>
                  </a:lnTo>
                  <a:lnTo>
                    <a:pt x="997969" y="686517"/>
                  </a:lnTo>
                  <a:lnTo>
                    <a:pt x="1054823" y="650656"/>
                  </a:lnTo>
                  <a:lnTo>
                    <a:pt x="1075167" y="602839"/>
                  </a:lnTo>
                  <a:lnTo>
                    <a:pt x="1077415" y="585916"/>
                  </a:lnTo>
                  <a:lnTo>
                    <a:pt x="1080017" y="583313"/>
                  </a:lnTo>
                  <a:lnTo>
                    <a:pt x="1128443" y="570833"/>
                  </a:lnTo>
                  <a:lnTo>
                    <a:pt x="1187464" y="522961"/>
                  </a:lnTo>
                  <a:lnTo>
                    <a:pt x="1204601" y="488909"/>
                  </a:lnTo>
                  <a:lnTo>
                    <a:pt x="1211909" y="451362"/>
                  </a:lnTo>
                  <a:lnTo>
                    <a:pt x="1211909" y="375491"/>
                  </a:lnTo>
                  <a:lnTo>
                    <a:pt x="1217758" y="391188"/>
                  </a:lnTo>
                  <a:lnTo>
                    <a:pt x="1222179" y="407979"/>
                  </a:lnTo>
                  <a:lnTo>
                    <a:pt x="1224857" y="424910"/>
                  </a:lnTo>
                  <a:lnTo>
                    <a:pt x="1225758" y="441773"/>
                  </a:lnTo>
                  <a:close/>
                </a:path>
                <a:path w="1858009" h="781685">
                  <a:moveTo>
                    <a:pt x="224914" y="341396"/>
                  </a:moveTo>
                  <a:lnTo>
                    <a:pt x="224914" y="360962"/>
                  </a:lnTo>
                  <a:lnTo>
                    <a:pt x="135685" y="268589"/>
                  </a:lnTo>
                  <a:lnTo>
                    <a:pt x="95443" y="273561"/>
                  </a:lnTo>
                  <a:lnTo>
                    <a:pt x="60254" y="290597"/>
                  </a:lnTo>
                  <a:lnTo>
                    <a:pt x="32943" y="317767"/>
                  </a:lnTo>
                  <a:lnTo>
                    <a:pt x="16334" y="353140"/>
                  </a:lnTo>
                  <a:lnTo>
                    <a:pt x="13835" y="396423"/>
                  </a:lnTo>
                  <a:lnTo>
                    <a:pt x="13835" y="326134"/>
                  </a:lnTo>
                  <a:lnTo>
                    <a:pt x="21202" y="310360"/>
                  </a:lnTo>
                  <a:lnTo>
                    <a:pt x="51054" y="280154"/>
                  </a:lnTo>
                  <a:lnTo>
                    <a:pt x="89481" y="260926"/>
                  </a:lnTo>
                  <a:lnTo>
                    <a:pt x="133447" y="254807"/>
                  </a:lnTo>
                  <a:lnTo>
                    <a:pt x="142514" y="233100"/>
                  </a:lnTo>
                  <a:lnTo>
                    <a:pt x="146099" y="227206"/>
                  </a:lnTo>
                  <a:lnTo>
                    <a:pt x="146099" y="260022"/>
                  </a:lnTo>
                  <a:lnTo>
                    <a:pt x="224914" y="341396"/>
                  </a:lnTo>
                  <a:close/>
                </a:path>
                <a:path w="1858009" h="781685">
                  <a:moveTo>
                    <a:pt x="16334" y="353140"/>
                  </a:moveTo>
                  <a:close/>
                </a:path>
                <a:path w="1858009" h="781685">
                  <a:moveTo>
                    <a:pt x="547620" y="360962"/>
                  </a:moveTo>
                  <a:lnTo>
                    <a:pt x="547620" y="374743"/>
                  </a:lnTo>
                  <a:lnTo>
                    <a:pt x="224914" y="374743"/>
                  </a:lnTo>
                  <a:lnTo>
                    <a:pt x="102224" y="503231"/>
                  </a:lnTo>
                  <a:lnTo>
                    <a:pt x="101845" y="507321"/>
                  </a:lnTo>
                  <a:lnTo>
                    <a:pt x="101484" y="511787"/>
                  </a:lnTo>
                  <a:lnTo>
                    <a:pt x="101484" y="484238"/>
                  </a:lnTo>
                  <a:lnTo>
                    <a:pt x="217099" y="363159"/>
                  </a:lnTo>
                  <a:lnTo>
                    <a:pt x="218218" y="361707"/>
                  </a:lnTo>
                  <a:lnTo>
                    <a:pt x="220077" y="360962"/>
                  </a:lnTo>
                  <a:lnTo>
                    <a:pt x="224914" y="360962"/>
                  </a:lnTo>
                  <a:lnTo>
                    <a:pt x="224914" y="341396"/>
                  </a:lnTo>
                  <a:lnTo>
                    <a:pt x="243864" y="360962"/>
                  </a:lnTo>
                  <a:lnTo>
                    <a:pt x="369531" y="360962"/>
                  </a:lnTo>
                  <a:lnTo>
                    <a:pt x="369531" y="145513"/>
                  </a:lnTo>
                  <a:lnTo>
                    <a:pt x="371022" y="146008"/>
                  </a:lnTo>
                  <a:lnTo>
                    <a:pt x="377842" y="119660"/>
                  </a:lnTo>
                  <a:lnTo>
                    <a:pt x="383291" y="107129"/>
                  </a:lnTo>
                  <a:lnTo>
                    <a:pt x="383291" y="360962"/>
                  </a:lnTo>
                  <a:lnTo>
                    <a:pt x="547620" y="360962"/>
                  </a:lnTo>
                  <a:close/>
                </a:path>
                <a:path w="1858009" h="781685">
                  <a:moveTo>
                    <a:pt x="369531" y="145513"/>
                  </a:moveTo>
                  <a:lnTo>
                    <a:pt x="369531" y="160572"/>
                  </a:lnTo>
                  <a:lnTo>
                    <a:pt x="350111" y="153351"/>
                  </a:lnTo>
                  <a:lnTo>
                    <a:pt x="319534" y="147084"/>
                  </a:lnTo>
                  <a:lnTo>
                    <a:pt x="280869" y="147179"/>
                  </a:lnTo>
                  <a:lnTo>
                    <a:pt x="237186" y="159045"/>
                  </a:lnTo>
                  <a:lnTo>
                    <a:pt x="197642" y="183586"/>
                  </a:lnTo>
                  <a:lnTo>
                    <a:pt x="170723" y="212760"/>
                  </a:lnTo>
                  <a:lnTo>
                    <a:pt x="146099" y="260022"/>
                  </a:lnTo>
                  <a:lnTo>
                    <a:pt x="146099" y="227206"/>
                  </a:lnTo>
                  <a:lnTo>
                    <a:pt x="189498" y="172505"/>
                  </a:lnTo>
                  <a:lnTo>
                    <a:pt x="231610" y="146418"/>
                  </a:lnTo>
                  <a:lnTo>
                    <a:pt x="275763" y="133872"/>
                  </a:lnTo>
                  <a:lnTo>
                    <a:pt x="315531" y="132790"/>
                  </a:lnTo>
                  <a:lnTo>
                    <a:pt x="348191" y="138420"/>
                  </a:lnTo>
                  <a:lnTo>
                    <a:pt x="369531" y="145513"/>
                  </a:lnTo>
                  <a:close/>
                </a:path>
                <a:path w="1858009" h="781685">
                  <a:moveTo>
                    <a:pt x="647259" y="360962"/>
                  </a:moveTo>
                  <a:lnTo>
                    <a:pt x="647259" y="374743"/>
                  </a:lnTo>
                  <a:lnTo>
                    <a:pt x="565094" y="374743"/>
                  </a:lnTo>
                  <a:lnTo>
                    <a:pt x="335330" y="669722"/>
                  </a:lnTo>
                  <a:lnTo>
                    <a:pt x="335330" y="647181"/>
                  </a:lnTo>
                  <a:lnTo>
                    <a:pt x="547620" y="374743"/>
                  </a:lnTo>
                  <a:lnTo>
                    <a:pt x="547620" y="360962"/>
                  </a:lnTo>
                  <a:lnTo>
                    <a:pt x="647259" y="360962"/>
                  </a:lnTo>
                  <a:close/>
                </a:path>
                <a:path w="1858009" h="781685">
                  <a:moveTo>
                    <a:pt x="900445" y="339377"/>
                  </a:moveTo>
                  <a:lnTo>
                    <a:pt x="900445" y="360962"/>
                  </a:lnTo>
                  <a:lnTo>
                    <a:pt x="655810" y="70769"/>
                  </a:lnTo>
                  <a:lnTo>
                    <a:pt x="614669" y="37340"/>
                  </a:lnTo>
                  <a:lnTo>
                    <a:pt x="567046" y="18688"/>
                  </a:lnTo>
                  <a:lnTo>
                    <a:pt x="517052" y="15750"/>
                  </a:lnTo>
                  <a:lnTo>
                    <a:pt x="468801" y="29462"/>
                  </a:lnTo>
                  <a:lnTo>
                    <a:pt x="424332" y="63596"/>
                  </a:lnTo>
                  <a:lnTo>
                    <a:pt x="398580" y="103942"/>
                  </a:lnTo>
                  <a:lnTo>
                    <a:pt x="386561" y="138709"/>
                  </a:lnTo>
                  <a:lnTo>
                    <a:pt x="383291" y="156102"/>
                  </a:lnTo>
                  <a:lnTo>
                    <a:pt x="383291" y="107129"/>
                  </a:lnTo>
                  <a:lnTo>
                    <a:pt x="420481" y="47520"/>
                  </a:lnTo>
                  <a:lnTo>
                    <a:pt x="462853" y="17170"/>
                  </a:lnTo>
                  <a:lnTo>
                    <a:pt x="503199" y="4027"/>
                  </a:lnTo>
                  <a:lnTo>
                    <a:pt x="545241" y="1872"/>
                  </a:lnTo>
                  <a:lnTo>
                    <a:pt x="586925" y="10233"/>
                  </a:lnTo>
                  <a:lnTo>
                    <a:pt x="626201" y="28638"/>
                  </a:lnTo>
                  <a:lnTo>
                    <a:pt x="661015" y="56615"/>
                  </a:lnTo>
                  <a:lnTo>
                    <a:pt x="670309" y="48573"/>
                  </a:lnTo>
                  <a:lnTo>
                    <a:pt x="670309" y="66709"/>
                  </a:lnTo>
                  <a:lnTo>
                    <a:pt x="900445" y="339377"/>
                  </a:lnTo>
                  <a:close/>
                </a:path>
                <a:path w="1858009" h="781685">
                  <a:moveTo>
                    <a:pt x="1091543" y="360962"/>
                  </a:moveTo>
                  <a:lnTo>
                    <a:pt x="1091543" y="374334"/>
                  </a:lnTo>
                  <a:lnTo>
                    <a:pt x="661015" y="374334"/>
                  </a:lnTo>
                  <a:lnTo>
                    <a:pt x="661015" y="360962"/>
                  </a:lnTo>
                  <a:lnTo>
                    <a:pt x="900445" y="360962"/>
                  </a:lnTo>
                  <a:lnTo>
                    <a:pt x="900445" y="339377"/>
                  </a:lnTo>
                  <a:lnTo>
                    <a:pt x="918662" y="360962"/>
                  </a:lnTo>
                  <a:lnTo>
                    <a:pt x="961418" y="360962"/>
                  </a:lnTo>
                  <a:lnTo>
                    <a:pt x="961418" y="112659"/>
                  </a:lnTo>
                  <a:lnTo>
                    <a:pt x="972200" y="132972"/>
                  </a:lnTo>
                  <a:lnTo>
                    <a:pt x="975174" y="132118"/>
                  </a:lnTo>
                  <a:lnTo>
                    <a:pt x="975174" y="360962"/>
                  </a:lnTo>
                  <a:lnTo>
                    <a:pt x="1091543" y="360962"/>
                  </a:lnTo>
                  <a:close/>
                </a:path>
                <a:path w="1858009" h="781685">
                  <a:moveTo>
                    <a:pt x="961418" y="112659"/>
                  </a:moveTo>
                  <a:lnTo>
                    <a:pt x="961418" y="143811"/>
                  </a:lnTo>
                  <a:lnTo>
                    <a:pt x="939703" y="100023"/>
                  </a:lnTo>
                  <a:lnTo>
                    <a:pt x="910028" y="63858"/>
                  </a:lnTo>
                  <a:lnTo>
                    <a:pt x="874072" y="36585"/>
                  </a:lnTo>
                  <a:lnTo>
                    <a:pt x="833512" y="19470"/>
                  </a:lnTo>
                  <a:lnTo>
                    <a:pt x="790024" y="13781"/>
                  </a:lnTo>
                  <a:lnTo>
                    <a:pt x="749204" y="19605"/>
                  </a:lnTo>
                  <a:lnTo>
                    <a:pt x="715249" y="33415"/>
                  </a:lnTo>
                  <a:lnTo>
                    <a:pt x="688753" y="50640"/>
                  </a:lnTo>
                  <a:lnTo>
                    <a:pt x="670309" y="66709"/>
                  </a:lnTo>
                  <a:lnTo>
                    <a:pt x="670309" y="48573"/>
                  </a:lnTo>
                  <a:lnTo>
                    <a:pt x="680905" y="39404"/>
                  </a:lnTo>
                  <a:lnTo>
                    <a:pt x="709440" y="21058"/>
                  </a:lnTo>
                  <a:lnTo>
                    <a:pt x="745921" y="6337"/>
                  </a:lnTo>
                  <a:lnTo>
                    <a:pt x="789653" y="0"/>
                  </a:lnTo>
                  <a:lnTo>
                    <a:pt x="835549" y="5837"/>
                  </a:lnTo>
                  <a:lnTo>
                    <a:pt x="878429" y="23340"/>
                  </a:lnTo>
                  <a:lnTo>
                    <a:pt x="916616" y="51222"/>
                  </a:lnTo>
                  <a:lnTo>
                    <a:pt x="948432" y="88195"/>
                  </a:lnTo>
                  <a:lnTo>
                    <a:pt x="961418" y="112659"/>
                  </a:lnTo>
                  <a:close/>
                </a:path>
                <a:path w="1858009" h="781685">
                  <a:moveTo>
                    <a:pt x="1211909" y="375491"/>
                  </a:moveTo>
                  <a:lnTo>
                    <a:pt x="1211909" y="451362"/>
                  </a:lnTo>
                  <a:lnTo>
                    <a:pt x="1209318" y="412561"/>
                  </a:lnTo>
                  <a:lnTo>
                    <a:pt x="1196758" y="374743"/>
                  </a:lnTo>
                  <a:lnTo>
                    <a:pt x="1108645" y="374743"/>
                  </a:lnTo>
                  <a:lnTo>
                    <a:pt x="894868" y="655188"/>
                  </a:lnTo>
                  <a:lnTo>
                    <a:pt x="894868" y="632335"/>
                  </a:lnTo>
                  <a:lnTo>
                    <a:pt x="1091543" y="374334"/>
                  </a:lnTo>
                  <a:lnTo>
                    <a:pt x="1091543" y="360962"/>
                  </a:lnTo>
                  <a:lnTo>
                    <a:pt x="1193784" y="360962"/>
                  </a:lnTo>
                  <a:lnTo>
                    <a:pt x="1204771" y="315902"/>
                  </a:lnTo>
                  <a:lnTo>
                    <a:pt x="1204771" y="221775"/>
                  </a:lnTo>
                  <a:lnTo>
                    <a:pt x="1208284" y="234009"/>
                  </a:lnTo>
                  <a:lnTo>
                    <a:pt x="1208284" y="360589"/>
                  </a:lnTo>
                  <a:lnTo>
                    <a:pt x="1211630" y="360589"/>
                  </a:lnTo>
                  <a:lnTo>
                    <a:pt x="1211630" y="374743"/>
                  </a:lnTo>
                  <a:lnTo>
                    <a:pt x="1211909" y="375491"/>
                  </a:lnTo>
                  <a:close/>
                </a:path>
                <a:path w="1858009" h="781685">
                  <a:moveTo>
                    <a:pt x="1204771" y="221775"/>
                  </a:moveTo>
                  <a:lnTo>
                    <a:pt x="1204771" y="315902"/>
                  </a:lnTo>
                  <a:lnTo>
                    <a:pt x="1204230" y="271190"/>
                  </a:lnTo>
                  <a:lnTo>
                    <a:pt x="1192767" y="229044"/>
                  </a:lnTo>
                  <a:lnTo>
                    <a:pt x="1170989" y="191681"/>
                  </a:lnTo>
                  <a:lnTo>
                    <a:pt x="1139503" y="161317"/>
                  </a:lnTo>
                  <a:lnTo>
                    <a:pt x="1102011" y="141710"/>
                  </a:lnTo>
                  <a:lnTo>
                    <a:pt x="1060685" y="132711"/>
                  </a:lnTo>
                  <a:lnTo>
                    <a:pt x="1017685" y="134468"/>
                  </a:lnTo>
                  <a:lnTo>
                    <a:pt x="975174" y="147126"/>
                  </a:lnTo>
                  <a:lnTo>
                    <a:pt x="975174" y="132118"/>
                  </a:lnTo>
                  <a:lnTo>
                    <a:pt x="1017761" y="119898"/>
                  </a:lnTo>
                  <a:lnTo>
                    <a:pt x="1063705" y="118473"/>
                  </a:lnTo>
                  <a:lnTo>
                    <a:pt x="1107768" y="128488"/>
                  </a:lnTo>
                  <a:lnTo>
                    <a:pt x="1147683" y="149733"/>
                  </a:lnTo>
                  <a:lnTo>
                    <a:pt x="1181218" y="181992"/>
                  </a:lnTo>
                  <a:lnTo>
                    <a:pt x="1204670" y="221423"/>
                  </a:lnTo>
                  <a:lnTo>
                    <a:pt x="1204771" y="221775"/>
                  </a:lnTo>
                  <a:close/>
                </a:path>
                <a:path w="1858009" h="781685">
                  <a:moveTo>
                    <a:pt x="1218827" y="312937"/>
                  </a:moveTo>
                  <a:lnTo>
                    <a:pt x="1208284" y="360589"/>
                  </a:lnTo>
                  <a:lnTo>
                    <a:pt x="1208284" y="234009"/>
                  </a:lnTo>
                  <a:lnTo>
                    <a:pt x="1217415" y="265809"/>
                  </a:lnTo>
                  <a:lnTo>
                    <a:pt x="1218827" y="312937"/>
                  </a:lnTo>
                  <a:close/>
                </a:path>
                <a:path w="1858009" h="781685">
                  <a:moveTo>
                    <a:pt x="1857422" y="363904"/>
                  </a:moveTo>
                  <a:lnTo>
                    <a:pt x="1857422" y="371764"/>
                  </a:lnTo>
                  <a:lnTo>
                    <a:pt x="1854076" y="374743"/>
                  </a:lnTo>
                  <a:lnTo>
                    <a:pt x="1211630" y="374743"/>
                  </a:lnTo>
                  <a:lnTo>
                    <a:pt x="1211630" y="360589"/>
                  </a:lnTo>
                  <a:lnTo>
                    <a:pt x="1854447" y="360589"/>
                  </a:lnTo>
                  <a:lnTo>
                    <a:pt x="1857422" y="363904"/>
                  </a:lnTo>
                  <a:close/>
                </a:path>
              </a:pathLst>
            </a:custGeom>
            <a:solidFill>
              <a:srgbClr val="F5E8E1"/>
            </a:solidFill>
          </p:spPr>
          <p:txBody>
            <a:bodyPr wrap="square" lIns="0" tIns="0" rIns="0" bIns="0" rtlCol="0"/>
            <a:lstStyle/>
            <a:p>
              <a:endParaRPr/>
            </a:p>
          </p:txBody>
        </p:sp>
        <p:sp>
          <p:nvSpPr>
            <p:cNvPr id="23" name="object 23"/>
            <p:cNvSpPr/>
            <p:nvPr/>
          </p:nvSpPr>
          <p:spPr>
            <a:xfrm>
              <a:off x="15715060" y="3168304"/>
              <a:ext cx="772795" cy="1470025"/>
            </a:xfrm>
            <a:custGeom>
              <a:avLst/>
              <a:gdLst/>
              <a:ahLst/>
              <a:cxnLst/>
              <a:rect l="l" t="t" r="r" b="b"/>
              <a:pathLst>
                <a:path w="772794" h="1470025">
                  <a:moveTo>
                    <a:pt x="198658" y="563894"/>
                  </a:moveTo>
                  <a:lnTo>
                    <a:pt x="61147" y="563894"/>
                  </a:lnTo>
                  <a:lnTo>
                    <a:pt x="61147" y="0"/>
                  </a:lnTo>
                  <a:lnTo>
                    <a:pt x="686291" y="0"/>
                  </a:lnTo>
                  <a:lnTo>
                    <a:pt x="686291" y="163170"/>
                  </a:lnTo>
                  <a:lnTo>
                    <a:pt x="327634" y="163170"/>
                  </a:lnTo>
                  <a:lnTo>
                    <a:pt x="283034" y="167666"/>
                  </a:lnTo>
                  <a:lnTo>
                    <a:pt x="241482" y="180557"/>
                  </a:lnTo>
                  <a:lnTo>
                    <a:pt x="203870" y="200953"/>
                  </a:lnTo>
                  <a:lnTo>
                    <a:pt x="171092" y="227960"/>
                  </a:lnTo>
                  <a:lnTo>
                    <a:pt x="144042" y="260686"/>
                  </a:lnTo>
                  <a:lnTo>
                    <a:pt x="123614" y="298239"/>
                  </a:lnTo>
                  <a:lnTo>
                    <a:pt x="110702" y="339728"/>
                  </a:lnTo>
                  <a:lnTo>
                    <a:pt x="106200" y="384259"/>
                  </a:lnTo>
                  <a:lnTo>
                    <a:pt x="112779" y="437960"/>
                  </a:lnTo>
                  <a:lnTo>
                    <a:pt x="131449" y="486865"/>
                  </a:lnTo>
                  <a:lnTo>
                    <a:pt x="160609" y="529376"/>
                  </a:lnTo>
                  <a:lnTo>
                    <a:pt x="198658" y="563894"/>
                  </a:lnTo>
                  <a:close/>
                </a:path>
                <a:path w="772794" h="1470025">
                  <a:moveTo>
                    <a:pt x="686291" y="563894"/>
                  </a:moveTo>
                  <a:lnTo>
                    <a:pt x="456609" y="563894"/>
                  </a:lnTo>
                  <a:lnTo>
                    <a:pt x="494659" y="529376"/>
                  </a:lnTo>
                  <a:lnTo>
                    <a:pt x="523820" y="486865"/>
                  </a:lnTo>
                  <a:lnTo>
                    <a:pt x="542491" y="437960"/>
                  </a:lnTo>
                  <a:lnTo>
                    <a:pt x="549071" y="384259"/>
                  </a:lnTo>
                  <a:lnTo>
                    <a:pt x="544568" y="339728"/>
                  </a:lnTo>
                  <a:lnTo>
                    <a:pt x="531656" y="298239"/>
                  </a:lnTo>
                  <a:lnTo>
                    <a:pt x="511228" y="260686"/>
                  </a:lnTo>
                  <a:lnTo>
                    <a:pt x="484178" y="227960"/>
                  </a:lnTo>
                  <a:lnTo>
                    <a:pt x="451400" y="200953"/>
                  </a:lnTo>
                  <a:lnTo>
                    <a:pt x="413787" y="180557"/>
                  </a:lnTo>
                  <a:lnTo>
                    <a:pt x="372234" y="167666"/>
                  </a:lnTo>
                  <a:lnTo>
                    <a:pt x="327634" y="163170"/>
                  </a:lnTo>
                  <a:lnTo>
                    <a:pt x="686291" y="163170"/>
                  </a:lnTo>
                  <a:lnTo>
                    <a:pt x="686291" y="563894"/>
                  </a:lnTo>
                  <a:close/>
                </a:path>
                <a:path w="772794" h="1470025">
                  <a:moveTo>
                    <a:pt x="772274" y="1016950"/>
                  </a:moveTo>
                  <a:lnTo>
                    <a:pt x="257251" y="1016950"/>
                  </a:lnTo>
                  <a:lnTo>
                    <a:pt x="257251" y="362209"/>
                  </a:lnTo>
                  <a:lnTo>
                    <a:pt x="286923" y="323364"/>
                  </a:lnTo>
                  <a:lnTo>
                    <a:pt x="329989" y="311935"/>
                  </a:lnTo>
                  <a:lnTo>
                    <a:pt x="349378" y="316060"/>
                  </a:lnTo>
                  <a:lnTo>
                    <a:pt x="381088" y="338974"/>
                  </a:lnTo>
                  <a:lnTo>
                    <a:pt x="393594" y="756759"/>
                  </a:lnTo>
                  <a:lnTo>
                    <a:pt x="515889" y="756759"/>
                  </a:lnTo>
                  <a:lnTo>
                    <a:pt x="517135" y="758187"/>
                  </a:lnTo>
                  <a:lnTo>
                    <a:pt x="529930" y="789981"/>
                  </a:lnTo>
                  <a:lnTo>
                    <a:pt x="644039" y="789981"/>
                  </a:lnTo>
                  <a:lnTo>
                    <a:pt x="648066" y="796155"/>
                  </a:lnTo>
                  <a:lnTo>
                    <a:pt x="654194" y="823203"/>
                  </a:lnTo>
                  <a:lnTo>
                    <a:pt x="760370" y="823203"/>
                  </a:lnTo>
                  <a:lnTo>
                    <a:pt x="767356" y="834669"/>
                  </a:lnTo>
                  <a:lnTo>
                    <a:pt x="772274" y="856425"/>
                  </a:lnTo>
                  <a:lnTo>
                    <a:pt x="772274" y="1016950"/>
                  </a:lnTo>
                  <a:close/>
                </a:path>
                <a:path w="772794" h="1470025">
                  <a:moveTo>
                    <a:pt x="515889" y="756759"/>
                  </a:moveTo>
                  <a:lnTo>
                    <a:pt x="393594" y="756759"/>
                  </a:lnTo>
                  <a:lnTo>
                    <a:pt x="398374" y="749505"/>
                  </a:lnTo>
                  <a:lnTo>
                    <a:pt x="408648" y="737538"/>
                  </a:lnTo>
                  <a:lnTo>
                    <a:pt x="424278" y="725627"/>
                  </a:lnTo>
                  <a:lnTo>
                    <a:pt x="445125" y="718538"/>
                  </a:lnTo>
                  <a:lnTo>
                    <a:pt x="471668" y="721060"/>
                  </a:lnTo>
                  <a:lnTo>
                    <a:pt x="496693" y="734745"/>
                  </a:lnTo>
                  <a:lnTo>
                    <a:pt x="515889" y="756759"/>
                  </a:lnTo>
                  <a:close/>
                </a:path>
                <a:path w="772794" h="1470025">
                  <a:moveTo>
                    <a:pt x="702486" y="1470006"/>
                  </a:moveTo>
                  <a:lnTo>
                    <a:pt x="238709" y="1470006"/>
                  </a:lnTo>
                  <a:lnTo>
                    <a:pt x="238709" y="1352111"/>
                  </a:lnTo>
                  <a:lnTo>
                    <a:pt x="209834" y="1322844"/>
                  </a:lnTo>
                  <a:lnTo>
                    <a:pt x="178451" y="1285998"/>
                  </a:lnTo>
                  <a:lnTo>
                    <a:pt x="146572" y="1241268"/>
                  </a:lnTo>
                  <a:lnTo>
                    <a:pt x="116209" y="1188352"/>
                  </a:lnTo>
                  <a:lnTo>
                    <a:pt x="95741" y="1139475"/>
                  </a:lnTo>
                  <a:lnTo>
                    <a:pt x="77780" y="1086398"/>
                  </a:lnTo>
                  <a:lnTo>
                    <a:pt x="53197" y="1004602"/>
                  </a:lnTo>
                  <a:lnTo>
                    <a:pt x="41823" y="963924"/>
                  </a:lnTo>
                  <a:lnTo>
                    <a:pt x="29122" y="916659"/>
                  </a:lnTo>
                  <a:lnTo>
                    <a:pt x="15426" y="863164"/>
                  </a:lnTo>
                  <a:lnTo>
                    <a:pt x="1068" y="803799"/>
                  </a:lnTo>
                  <a:lnTo>
                    <a:pt x="0" y="796155"/>
                  </a:lnTo>
                  <a:lnTo>
                    <a:pt x="194" y="792333"/>
                  </a:lnTo>
                  <a:lnTo>
                    <a:pt x="26052" y="751108"/>
                  </a:lnTo>
                  <a:lnTo>
                    <a:pt x="64252" y="737396"/>
                  </a:lnTo>
                  <a:lnTo>
                    <a:pt x="86541" y="740331"/>
                  </a:lnTo>
                  <a:lnTo>
                    <a:pt x="125042" y="766461"/>
                  </a:lnTo>
                  <a:lnTo>
                    <a:pt x="128573" y="772047"/>
                  </a:lnTo>
                  <a:lnTo>
                    <a:pt x="257251" y="1016950"/>
                  </a:lnTo>
                  <a:lnTo>
                    <a:pt x="772274" y="1016950"/>
                  </a:lnTo>
                  <a:lnTo>
                    <a:pt x="772274" y="1237157"/>
                  </a:lnTo>
                  <a:lnTo>
                    <a:pt x="757905" y="1280485"/>
                  </a:lnTo>
                  <a:lnTo>
                    <a:pt x="736939" y="1315935"/>
                  </a:lnTo>
                  <a:lnTo>
                    <a:pt x="702486" y="1352111"/>
                  </a:lnTo>
                  <a:lnTo>
                    <a:pt x="702486" y="1470006"/>
                  </a:lnTo>
                  <a:close/>
                </a:path>
                <a:path w="772794" h="1470025">
                  <a:moveTo>
                    <a:pt x="644039" y="789981"/>
                  </a:moveTo>
                  <a:lnTo>
                    <a:pt x="529930" y="789981"/>
                  </a:lnTo>
                  <a:lnTo>
                    <a:pt x="541603" y="774491"/>
                  </a:lnTo>
                  <a:lnTo>
                    <a:pt x="556174" y="762859"/>
                  </a:lnTo>
                  <a:lnTo>
                    <a:pt x="572789" y="755748"/>
                  </a:lnTo>
                  <a:lnTo>
                    <a:pt x="590590" y="753819"/>
                  </a:lnTo>
                  <a:lnTo>
                    <a:pt x="613945" y="759699"/>
                  </a:lnTo>
                  <a:lnTo>
                    <a:pt x="633876" y="774399"/>
                  </a:lnTo>
                  <a:lnTo>
                    <a:pt x="644039" y="789981"/>
                  </a:lnTo>
                  <a:close/>
                </a:path>
                <a:path w="772794" h="1470025">
                  <a:moveTo>
                    <a:pt x="760370" y="823203"/>
                  </a:moveTo>
                  <a:lnTo>
                    <a:pt x="654194" y="823203"/>
                  </a:lnTo>
                  <a:lnTo>
                    <a:pt x="667312" y="808953"/>
                  </a:lnTo>
                  <a:lnTo>
                    <a:pt x="683383" y="799168"/>
                  </a:lnTo>
                  <a:lnTo>
                    <a:pt x="701276" y="794345"/>
                  </a:lnTo>
                  <a:lnTo>
                    <a:pt x="719860" y="794979"/>
                  </a:lnTo>
                  <a:lnTo>
                    <a:pt x="739851" y="802513"/>
                  </a:lnTo>
                  <a:lnTo>
                    <a:pt x="756116" y="816220"/>
                  </a:lnTo>
                  <a:lnTo>
                    <a:pt x="760370" y="823203"/>
                  </a:lnTo>
                  <a:close/>
                </a:path>
              </a:pathLst>
            </a:custGeom>
            <a:solidFill>
              <a:srgbClr val="D08B03"/>
            </a:solidFill>
          </p:spPr>
          <p:txBody>
            <a:bodyPr wrap="square" lIns="0" tIns="0" rIns="0" bIns="0" rtlCol="0"/>
            <a:lstStyle/>
            <a:p>
              <a:endParaRPr/>
            </a:p>
          </p:txBody>
        </p:sp>
        <p:sp>
          <p:nvSpPr>
            <p:cNvPr id="24" name="object 24"/>
            <p:cNvSpPr/>
            <p:nvPr/>
          </p:nvSpPr>
          <p:spPr>
            <a:xfrm>
              <a:off x="15744704" y="3221521"/>
              <a:ext cx="781050" cy="1397000"/>
            </a:xfrm>
            <a:custGeom>
              <a:avLst/>
              <a:gdLst/>
              <a:ahLst/>
              <a:cxnLst/>
              <a:rect l="l" t="t" r="r" b="b"/>
              <a:pathLst>
                <a:path w="781050" h="1397000">
                  <a:moveTo>
                    <a:pt x="8835" y="127000"/>
                  </a:moveTo>
                  <a:lnTo>
                    <a:pt x="590" y="127000"/>
                  </a:lnTo>
                  <a:lnTo>
                    <a:pt x="590" y="0"/>
                  </a:lnTo>
                  <a:lnTo>
                    <a:pt x="8835" y="0"/>
                  </a:lnTo>
                  <a:lnTo>
                    <a:pt x="8835" y="127000"/>
                  </a:lnTo>
                  <a:close/>
                </a:path>
                <a:path w="781050" h="1397000">
                  <a:moveTo>
                    <a:pt x="633976" y="127000"/>
                  </a:moveTo>
                  <a:lnTo>
                    <a:pt x="625731" y="127000"/>
                  </a:lnTo>
                  <a:lnTo>
                    <a:pt x="625731" y="0"/>
                  </a:lnTo>
                  <a:lnTo>
                    <a:pt x="633976" y="0"/>
                  </a:lnTo>
                  <a:lnTo>
                    <a:pt x="633976" y="127000"/>
                  </a:lnTo>
                  <a:close/>
                </a:path>
                <a:path w="781050" h="1397000">
                  <a:moveTo>
                    <a:pt x="135737" y="292100"/>
                  </a:moveTo>
                  <a:lnTo>
                    <a:pt x="127204" y="292100"/>
                  </a:lnTo>
                  <a:lnTo>
                    <a:pt x="132516" y="241300"/>
                  </a:lnTo>
                  <a:lnTo>
                    <a:pt x="147634" y="203200"/>
                  </a:lnTo>
                  <a:lnTo>
                    <a:pt x="171334" y="165100"/>
                  </a:lnTo>
                  <a:lnTo>
                    <a:pt x="202390" y="139700"/>
                  </a:lnTo>
                  <a:lnTo>
                    <a:pt x="239576" y="114300"/>
                  </a:lnTo>
                  <a:lnTo>
                    <a:pt x="281666" y="88900"/>
                  </a:lnTo>
                  <a:lnTo>
                    <a:pt x="327436" y="88900"/>
                  </a:lnTo>
                  <a:lnTo>
                    <a:pt x="380145" y="101600"/>
                  </a:lnTo>
                  <a:lnTo>
                    <a:pt x="283810" y="101600"/>
                  </a:lnTo>
                  <a:lnTo>
                    <a:pt x="243438" y="114300"/>
                  </a:lnTo>
                  <a:lnTo>
                    <a:pt x="207784" y="139700"/>
                  </a:lnTo>
                  <a:lnTo>
                    <a:pt x="178018" y="165100"/>
                  </a:lnTo>
                  <a:lnTo>
                    <a:pt x="155308" y="203200"/>
                  </a:lnTo>
                  <a:lnTo>
                    <a:pt x="140825" y="241300"/>
                  </a:lnTo>
                  <a:lnTo>
                    <a:pt x="135737" y="292100"/>
                  </a:lnTo>
                  <a:close/>
                </a:path>
                <a:path w="781050" h="1397000">
                  <a:moveTo>
                    <a:pt x="498814" y="203200"/>
                  </a:moveTo>
                  <a:lnTo>
                    <a:pt x="496164" y="203200"/>
                  </a:lnTo>
                  <a:lnTo>
                    <a:pt x="494986" y="190500"/>
                  </a:lnTo>
                  <a:lnTo>
                    <a:pt x="464132" y="152400"/>
                  </a:lnTo>
                  <a:lnTo>
                    <a:pt x="424389" y="127000"/>
                  </a:lnTo>
                  <a:lnTo>
                    <a:pt x="378130" y="101600"/>
                  </a:lnTo>
                  <a:lnTo>
                    <a:pt x="380145" y="101600"/>
                  </a:lnTo>
                  <a:lnTo>
                    <a:pt x="428437" y="114300"/>
                  </a:lnTo>
                  <a:lnTo>
                    <a:pt x="469883" y="152400"/>
                  </a:lnTo>
                  <a:lnTo>
                    <a:pt x="502053" y="190500"/>
                  </a:lnTo>
                  <a:lnTo>
                    <a:pt x="500581" y="190500"/>
                  </a:lnTo>
                  <a:lnTo>
                    <a:pt x="498814" y="203200"/>
                  </a:lnTo>
                  <a:close/>
                </a:path>
                <a:path w="781050" h="1397000">
                  <a:moveTo>
                    <a:pt x="199347" y="304800"/>
                  </a:moveTo>
                  <a:lnTo>
                    <a:pt x="191099" y="304800"/>
                  </a:lnTo>
                  <a:lnTo>
                    <a:pt x="191099" y="292100"/>
                  </a:lnTo>
                  <a:lnTo>
                    <a:pt x="198105" y="254000"/>
                  </a:lnTo>
                  <a:lnTo>
                    <a:pt x="217604" y="215900"/>
                  </a:lnTo>
                  <a:lnTo>
                    <a:pt x="247323" y="190500"/>
                  </a:lnTo>
                  <a:lnTo>
                    <a:pt x="284986" y="165100"/>
                  </a:lnTo>
                  <a:lnTo>
                    <a:pt x="328320" y="165100"/>
                  </a:lnTo>
                  <a:lnTo>
                    <a:pt x="278229" y="177800"/>
                  </a:lnTo>
                  <a:lnTo>
                    <a:pt x="237221" y="203200"/>
                  </a:lnTo>
                  <a:lnTo>
                    <a:pt x="209520" y="254000"/>
                  </a:lnTo>
                  <a:lnTo>
                    <a:pt x="199347" y="292100"/>
                  </a:lnTo>
                  <a:lnTo>
                    <a:pt x="199347" y="304800"/>
                  </a:lnTo>
                  <a:close/>
                </a:path>
                <a:path w="781050" h="1397000">
                  <a:moveTo>
                    <a:pt x="447283" y="368300"/>
                  </a:moveTo>
                  <a:lnTo>
                    <a:pt x="440216" y="368300"/>
                  </a:lnTo>
                  <a:lnTo>
                    <a:pt x="447605" y="342900"/>
                  </a:lnTo>
                  <a:lnTo>
                    <a:pt x="452952" y="330200"/>
                  </a:lnTo>
                  <a:lnTo>
                    <a:pt x="456200" y="317500"/>
                  </a:lnTo>
                  <a:lnTo>
                    <a:pt x="447122" y="254000"/>
                  </a:lnTo>
                  <a:lnTo>
                    <a:pt x="419419" y="203200"/>
                  </a:lnTo>
                  <a:lnTo>
                    <a:pt x="378411" y="177800"/>
                  </a:lnTo>
                  <a:lnTo>
                    <a:pt x="328320" y="165100"/>
                  </a:lnTo>
                  <a:lnTo>
                    <a:pt x="371648" y="165100"/>
                  </a:lnTo>
                  <a:lnTo>
                    <a:pt x="409295" y="190500"/>
                  </a:lnTo>
                  <a:lnTo>
                    <a:pt x="438970" y="215900"/>
                  </a:lnTo>
                  <a:lnTo>
                    <a:pt x="458383" y="254000"/>
                  </a:lnTo>
                  <a:lnTo>
                    <a:pt x="465245" y="292100"/>
                  </a:lnTo>
                  <a:lnTo>
                    <a:pt x="464095" y="317500"/>
                  </a:lnTo>
                  <a:lnTo>
                    <a:pt x="460681" y="330200"/>
                  </a:lnTo>
                  <a:lnTo>
                    <a:pt x="455059" y="355600"/>
                  </a:lnTo>
                  <a:lnTo>
                    <a:pt x="447283" y="368300"/>
                  </a:lnTo>
                  <a:close/>
                </a:path>
                <a:path w="781050" h="1397000">
                  <a:moveTo>
                    <a:pt x="267369" y="279400"/>
                  </a:moveTo>
                  <a:lnTo>
                    <a:pt x="258529" y="279400"/>
                  </a:lnTo>
                  <a:lnTo>
                    <a:pt x="270895" y="254000"/>
                  </a:lnTo>
                  <a:lnTo>
                    <a:pt x="288753" y="241300"/>
                  </a:lnTo>
                  <a:lnTo>
                    <a:pt x="310420" y="228600"/>
                  </a:lnTo>
                  <a:lnTo>
                    <a:pt x="313622" y="228600"/>
                  </a:lnTo>
                  <a:lnTo>
                    <a:pt x="294349" y="241300"/>
                  </a:lnTo>
                  <a:lnTo>
                    <a:pt x="278443" y="254000"/>
                  </a:lnTo>
                  <a:lnTo>
                    <a:pt x="267369" y="279400"/>
                  </a:lnTo>
                  <a:close/>
                </a:path>
                <a:path w="781050" h="1397000">
                  <a:moveTo>
                    <a:pt x="401055" y="279400"/>
                  </a:moveTo>
                  <a:lnTo>
                    <a:pt x="392810" y="279400"/>
                  </a:lnTo>
                  <a:lnTo>
                    <a:pt x="383042" y="254000"/>
                  </a:lnTo>
                  <a:lnTo>
                    <a:pt x="369437" y="241300"/>
                  </a:lnTo>
                  <a:lnTo>
                    <a:pt x="353016" y="241300"/>
                  </a:lnTo>
                  <a:lnTo>
                    <a:pt x="334801" y="228600"/>
                  </a:lnTo>
                  <a:lnTo>
                    <a:pt x="354737" y="228600"/>
                  </a:lnTo>
                  <a:lnTo>
                    <a:pt x="373192" y="241300"/>
                  </a:lnTo>
                  <a:lnTo>
                    <a:pt x="388499" y="254000"/>
                  </a:lnTo>
                  <a:lnTo>
                    <a:pt x="399583" y="266700"/>
                  </a:lnTo>
                  <a:lnTo>
                    <a:pt x="401055" y="279400"/>
                  </a:lnTo>
                  <a:close/>
                </a:path>
                <a:path w="781050" h="1397000">
                  <a:moveTo>
                    <a:pt x="266485" y="914400"/>
                  </a:moveTo>
                  <a:lnTo>
                    <a:pt x="257056" y="914400"/>
                  </a:lnTo>
                  <a:lnTo>
                    <a:pt x="257056" y="279400"/>
                  </a:lnTo>
                  <a:lnTo>
                    <a:pt x="266485" y="279400"/>
                  </a:lnTo>
                  <a:lnTo>
                    <a:pt x="266485" y="914400"/>
                  </a:lnTo>
                  <a:close/>
                </a:path>
                <a:path w="781050" h="1397000">
                  <a:moveTo>
                    <a:pt x="400761" y="825500"/>
                  </a:moveTo>
                  <a:lnTo>
                    <a:pt x="396049" y="825500"/>
                  </a:lnTo>
                  <a:lnTo>
                    <a:pt x="394283" y="812800"/>
                  </a:lnTo>
                  <a:lnTo>
                    <a:pt x="394283" y="279400"/>
                  </a:lnTo>
                  <a:lnTo>
                    <a:pt x="401939" y="279400"/>
                  </a:lnTo>
                  <a:lnTo>
                    <a:pt x="401939" y="660400"/>
                  </a:lnTo>
                  <a:lnTo>
                    <a:pt x="417766" y="660400"/>
                  </a:lnTo>
                  <a:lnTo>
                    <a:pt x="407911" y="673100"/>
                  </a:lnTo>
                  <a:lnTo>
                    <a:pt x="402528" y="673100"/>
                  </a:lnTo>
                  <a:lnTo>
                    <a:pt x="402528" y="812800"/>
                  </a:lnTo>
                  <a:lnTo>
                    <a:pt x="400761" y="825500"/>
                  </a:lnTo>
                  <a:close/>
                </a:path>
                <a:path w="781050" h="1397000">
                  <a:moveTo>
                    <a:pt x="437569" y="457200"/>
                  </a:moveTo>
                  <a:lnTo>
                    <a:pt x="431091" y="457200"/>
                  </a:lnTo>
                  <a:lnTo>
                    <a:pt x="433152" y="444500"/>
                  </a:lnTo>
                  <a:lnTo>
                    <a:pt x="469753" y="419100"/>
                  </a:lnTo>
                  <a:lnTo>
                    <a:pt x="497161" y="381000"/>
                  </a:lnTo>
                  <a:lnTo>
                    <a:pt x="514355" y="342900"/>
                  </a:lnTo>
                  <a:lnTo>
                    <a:pt x="520313" y="292100"/>
                  </a:lnTo>
                  <a:lnTo>
                    <a:pt x="528558" y="292100"/>
                  </a:lnTo>
                  <a:lnTo>
                    <a:pt x="522333" y="342900"/>
                  </a:lnTo>
                  <a:lnTo>
                    <a:pt x="504375" y="381000"/>
                  </a:lnTo>
                  <a:lnTo>
                    <a:pt x="475762" y="419100"/>
                  </a:lnTo>
                  <a:lnTo>
                    <a:pt x="437569" y="457200"/>
                  </a:lnTo>
                  <a:close/>
                </a:path>
                <a:path w="781050" h="1397000">
                  <a:moveTo>
                    <a:pt x="141627" y="342900"/>
                  </a:moveTo>
                  <a:lnTo>
                    <a:pt x="137210" y="342900"/>
                  </a:lnTo>
                  <a:lnTo>
                    <a:pt x="139268" y="330200"/>
                  </a:lnTo>
                  <a:lnTo>
                    <a:pt x="141627" y="342900"/>
                  </a:lnTo>
                  <a:close/>
                </a:path>
                <a:path w="781050" h="1397000">
                  <a:moveTo>
                    <a:pt x="208181" y="444500"/>
                  </a:moveTo>
                  <a:lnTo>
                    <a:pt x="202878" y="444500"/>
                  </a:lnTo>
                  <a:lnTo>
                    <a:pt x="179650" y="419100"/>
                  </a:lnTo>
                  <a:lnTo>
                    <a:pt x="160177" y="393700"/>
                  </a:lnTo>
                  <a:lnTo>
                    <a:pt x="144901" y="368300"/>
                  </a:lnTo>
                  <a:lnTo>
                    <a:pt x="134265" y="342900"/>
                  </a:lnTo>
                  <a:lnTo>
                    <a:pt x="142213" y="342900"/>
                  </a:lnTo>
                  <a:lnTo>
                    <a:pt x="152480" y="368300"/>
                  </a:lnTo>
                  <a:lnTo>
                    <a:pt x="167135" y="393700"/>
                  </a:lnTo>
                  <a:lnTo>
                    <a:pt x="185821" y="419100"/>
                  </a:lnTo>
                  <a:lnTo>
                    <a:pt x="208181" y="444500"/>
                  </a:lnTo>
                  <a:close/>
                </a:path>
                <a:path w="781050" h="1397000">
                  <a:moveTo>
                    <a:pt x="133685" y="571500"/>
                  </a:moveTo>
                  <a:lnTo>
                    <a:pt x="2348" y="571500"/>
                  </a:lnTo>
                  <a:lnTo>
                    <a:pt x="590" y="558800"/>
                  </a:lnTo>
                  <a:lnTo>
                    <a:pt x="590" y="444500"/>
                  </a:lnTo>
                  <a:lnTo>
                    <a:pt x="8835" y="444500"/>
                  </a:lnTo>
                  <a:lnTo>
                    <a:pt x="8835" y="558800"/>
                  </a:lnTo>
                  <a:lnTo>
                    <a:pt x="135455" y="558800"/>
                  </a:lnTo>
                  <a:lnTo>
                    <a:pt x="133685" y="571500"/>
                  </a:lnTo>
                  <a:close/>
                </a:path>
                <a:path w="781050" h="1397000">
                  <a:moveTo>
                    <a:pt x="632209" y="571500"/>
                  </a:moveTo>
                  <a:lnTo>
                    <a:pt x="496462" y="571500"/>
                  </a:lnTo>
                  <a:lnTo>
                    <a:pt x="494400" y="558800"/>
                  </a:lnTo>
                  <a:lnTo>
                    <a:pt x="625731" y="558800"/>
                  </a:lnTo>
                  <a:lnTo>
                    <a:pt x="625731" y="444500"/>
                  </a:lnTo>
                  <a:lnTo>
                    <a:pt x="633976" y="444500"/>
                  </a:lnTo>
                  <a:lnTo>
                    <a:pt x="633976" y="558800"/>
                  </a:lnTo>
                  <a:lnTo>
                    <a:pt x="632209" y="571500"/>
                  </a:lnTo>
                  <a:close/>
                </a:path>
                <a:path w="781050" h="1397000">
                  <a:moveTo>
                    <a:pt x="417766" y="660400"/>
                  </a:moveTo>
                  <a:lnTo>
                    <a:pt x="401939" y="660400"/>
                  </a:lnTo>
                  <a:lnTo>
                    <a:pt x="409834" y="647700"/>
                  </a:lnTo>
                  <a:lnTo>
                    <a:pt x="420269" y="647700"/>
                  </a:lnTo>
                  <a:lnTo>
                    <a:pt x="433244" y="635000"/>
                  </a:lnTo>
                  <a:lnTo>
                    <a:pt x="450231" y="635000"/>
                  </a:lnTo>
                  <a:lnTo>
                    <a:pt x="431928" y="647700"/>
                  </a:lnTo>
                  <a:lnTo>
                    <a:pt x="417766" y="660400"/>
                  </a:lnTo>
                  <a:close/>
                </a:path>
                <a:path w="781050" h="1397000">
                  <a:moveTo>
                    <a:pt x="538570" y="850900"/>
                  </a:moveTo>
                  <a:lnTo>
                    <a:pt x="530325" y="850900"/>
                  </a:lnTo>
                  <a:lnTo>
                    <a:pt x="530325" y="711200"/>
                  </a:lnTo>
                  <a:lnTo>
                    <a:pt x="517603" y="673100"/>
                  </a:lnTo>
                  <a:lnTo>
                    <a:pt x="497676" y="660400"/>
                  </a:lnTo>
                  <a:lnTo>
                    <a:pt x="450231" y="635000"/>
                  </a:lnTo>
                  <a:lnTo>
                    <a:pt x="476120" y="635000"/>
                  </a:lnTo>
                  <a:lnTo>
                    <a:pt x="501136" y="647700"/>
                  </a:lnTo>
                  <a:lnTo>
                    <a:pt x="521680" y="673100"/>
                  </a:lnTo>
                  <a:lnTo>
                    <a:pt x="535625" y="698500"/>
                  </a:lnTo>
                  <a:lnTo>
                    <a:pt x="549635" y="698500"/>
                  </a:lnTo>
                  <a:lnTo>
                    <a:pt x="538570" y="711200"/>
                  </a:lnTo>
                  <a:lnTo>
                    <a:pt x="538570" y="850900"/>
                  </a:lnTo>
                  <a:close/>
                </a:path>
                <a:path w="781050" h="1397000">
                  <a:moveTo>
                    <a:pt x="132507" y="685800"/>
                  </a:moveTo>
                  <a:lnTo>
                    <a:pt x="126906" y="685800"/>
                  </a:lnTo>
                  <a:lnTo>
                    <a:pt x="110408" y="673100"/>
                  </a:lnTo>
                  <a:lnTo>
                    <a:pt x="90763" y="660400"/>
                  </a:lnTo>
                  <a:lnTo>
                    <a:pt x="45042" y="660400"/>
                  </a:lnTo>
                  <a:lnTo>
                    <a:pt x="68361" y="647700"/>
                  </a:lnTo>
                  <a:lnTo>
                    <a:pt x="91980" y="647700"/>
                  </a:lnTo>
                  <a:lnTo>
                    <a:pt x="113997" y="660400"/>
                  </a:lnTo>
                  <a:lnTo>
                    <a:pt x="132507" y="685800"/>
                  </a:lnTo>
                  <a:close/>
                </a:path>
                <a:path w="781050" h="1397000">
                  <a:moveTo>
                    <a:pt x="10893" y="711200"/>
                  </a:moveTo>
                  <a:lnTo>
                    <a:pt x="287" y="711200"/>
                  </a:lnTo>
                  <a:lnTo>
                    <a:pt x="2345" y="698500"/>
                  </a:lnTo>
                  <a:lnTo>
                    <a:pt x="7153" y="685800"/>
                  </a:lnTo>
                  <a:lnTo>
                    <a:pt x="15412" y="673100"/>
                  </a:lnTo>
                  <a:lnTo>
                    <a:pt x="27812" y="660400"/>
                  </a:lnTo>
                  <a:lnTo>
                    <a:pt x="48873" y="660400"/>
                  </a:lnTo>
                  <a:lnTo>
                    <a:pt x="33580" y="673100"/>
                  </a:lnTo>
                  <a:lnTo>
                    <a:pt x="22593" y="685800"/>
                  </a:lnTo>
                  <a:lnTo>
                    <a:pt x="15252" y="698500"/>
                  </a:lnTo>
                  <a:lnTo>
                    <a:pt x="10893" y="711200"/>
                  </a:lnTo>
                  <a:close/>
                </a:path>
                <a:path w="781050" h="1397000">
                  <a:moveTo>
                    <a:pt x="549635" y="698500"/>
                  </a:moveTo>
                  <a:lnTo>
                    <a:pt x="535625" y="698500"/>
                  </a:lnTo>
                  <a:lnTo>
                    <a:pt x="547855" y="685800"/>
                  </a:lnTo>
                  <a:lnTo>
                    <a:pt x="562348" y="673100"/>
                  </a:lnTo>
                  <a:lnTo>
                    <a:pt x="578612" y="673100"/>
                  </a:lnTo>
                  <a:lnTo>
                    <a:pt x="563268" y="685800"/>
                  </a:lnTo>
                  <a:lnTo>
                    <a:pt x="549635" y="698500"/>
                  </a:lnTo>
                  <a:close/>
                </a:path>
                <a:path w="781050" h="1397000">
                  <a:moveTo>
                    <a:pt x="662539" y="889000"/>
                  </a:moveTo>
                  <a:lnTo>
                    <a:pt x="654294" y="889000"/>
                  </a:lnTo>
                  <a:lnTo>
                    <a:pt x="654294" y="736600"/>
                  </a:lnTo>
                  <a:lnTo>
                    <a:pt x="648686" y="711200"/>
                  </a:lnTo>
                  <a:lnTo>
                    <a:pt x="635706" y="698500"/>
                  </a:lnTo>
                  <a:lnTo>
                    <a:pt x="617150" y="685800"/>
                  </a:lnTo>
                  <a:lnTo>
                    <a:pt x="594812" y="673100"/>
                  </a:lnTo>
                  <a:lnTo>
                    <a:pt x="618130" y="673100"/>
                  </a:lnTo>
                  <a:lnTo>
                    <a:pt x="638025" y="685800"/>
                  </a:lnTo>
                  <a:lnTo>
                    <a:pt x="652951" y="711200"/>
                  </a:lnTo>
                  <a:lnTo>
                    <a:pt x="661361" y="723900"/>
                  </a:lnTo>
                  <a:lnTo>
                    <a:pt x="674750" y="723900"/>
                  </a:lnTo>
                  <a:lnTo>
                    <a:pt x="662539" y="736600"/>
                  </a:lnTo>
                  <a:lnTo>
                    <a:pt x="662539" y="889000"/>
                  </a:lnTo>
                  <a:close/>
                </a:path>
                <a:path w="781050" h="1397000">
                  <a:moveTo>
                    <a:pt x="266485" y="939800"/>
                  </a:moveTo>
                  <a:lnTo>
                    <a:pt x="258529" y="939800"/>
                  </a:lnTo>
                  <a:lnTo>
                    <a:pt x="129851" y="685800"/>
                  </a:lnTo>
                  <a:lnTo>
                    <a:pt x="136326" y="685800"/>
                  </a:lnTo>
                  <a:lnTo>
                    <a:pt x="257056" y="914400"/>
                  </a:lnTo>
                  <a:lnTo>
                    <a:pt x="266485" y="914400"/>
                  </a:lnTo>
                  <a:lnTo>
                    <a:pt x="266485" y="939800"/>
                  </a:lnTo>
                  <a:close/>
                </a:path>
                <a:path w="781050" h="1397000">
                  <a:moveTo>
                    <a:pt x="246164" y="1397000"/>
                  </a:moveTo>
                  <a:lnTo>
                    <a:pt x="241459" y="1397000"/>
                  </a:lnTo>
                  <a:lnTo>
                    <a:pt x="239689" y="1384300"/>
                  </a:lnTo>
                  <a:lnTo>
                    <a:pt x="239689" y="1270000"/>
                  </a:lnTo>
                  <a:lnTo>
                    <a:pt x="203363" y="1231900"/>
                  </a:lnTo>
                  <a:lnTo>
                    <a:pt x="170820" y="1193800"/>
                  </a:lnTo>
                  <a:lnTo>
                    <a:pt x="142086" y="1155700"/>
                  </a:lnTo>
                  <a:lnTo>
                    <a:pt x="117186" y="1104900"/>
                  </a:lnTo>
                  <a:lnTo>
                    <a:pt x="109655" y="1092200"/>
                  </a:lnTo>
                  <a:lnTo>
                    <a:pt x="97350" y="1066800"/>
                  </a:lnTo>
                  <a:lnTo>
                    <a:pt x="79135" y="1003300"/>
                  </a:lnTo>
                  <a:lnTo>
                    <a:pt x="53876" y="927100"/>
                  </a:lnTo>
                  <a:lnTo>
                    <a:pt x="39976" y="876300"/>
                  </a:lnTo>
                  <a:lnTo>
                    <a:pt x="26570" y="825500"/>
                  </a:lnTo>
                  <a:lnTo>
                    <a:pt x="13717" y="774700"/>
                  </a:lnTo>
                  <a:lnTo>
                    <a:pt x="1471" y="723900"/>
                  </a:lnTo>
                  <a:lnTo>
                    <a:pt x="0" y="711200"/>
                  </a:lnTo>
                  <a:lnTo>
                    <a:pt x="9121" y="711200"/>
                  </a:lnTo>
                  <a:lnTo>
                    <a:pt x="10305" y="723900"/>
                  </a:lnTo>
                  <a:lnTo>
                    <a:pt x="22546" y="774700"/>
                  </a:lnTo>
                  <a:lnTo>
                    <a:pt x="35369" y="825500"/>
                  </a:lnTo>
                  <a:lnTo>
                    <a:pt x="48689" y="876300"/>
                  </a:lnTo>
                  <a:lnTo>
                    <a:pt x="62425" y="914400"/>
                  </a:lnTo>
                  <a:lnTo>
                    <a:pt x="87627" y="1003300"/>
                  </a:lnTo>
                  <a:lnTo>
                    <a:pt x="105708" y="1054100"/>
                  </a:lnTo>
                  <a:lnTo>
                    <a:pt x="117827" y="1092200"/>
                  </a:lnTo>
                  <a:lnTo>
                    <a:pt x="125145" y="1104900"/>
                  </a:lnTo>
                  <a:lnTo>
                    <a:pt x="149858" y="1143000"/>
                  </a:lnTo>
                  <a:lnTo>
                    <a:pt x="178439" y="1193800"/>
                  </a:lnTo>
                  <a:lnTo>
                    <a:pt x="210774" y="1231900"/>
                  </a:lnTo>
                  <a:lnTo>
                    <a:pt x="246750" y="1270000"/>
                  </a:lnTo>
                  <a:lnTo>
                    <a:pt x="247937" y="1270000"/>
                  </a:lnTo>
                  <a:lnTo>
                    <a:pt x="247937" y="1384300"/>
                  </a:lnTo>
                  <a:lnTo>
                    <a:pt x="246164" y="1397000"/>
                  </a:lnTo>
                  <a:close/>
                </a:path>
                <a:path w="781050" h="1397000">
                  <a:moveTo>
                    <a:pt x="689556" y="723900"/>
                  </a:moveTo>
                  <a:lnTo>
                    <a:pt x="674815" y="723900"/>
                  </a:lnTo>
                  <a:lnTo>
                    <a:pt x="690366" y="711200"/>
                  </a:lnTo>
                  <a:lnTo>
                    <a:pt x="706019" y="711200"/>
                  </a:lnTo>
                  <a:lnTo>
                    <a:pt x="689556" y="723900"/>
                  </a:lnTo>
                  <a:close/>
                </a:path>
                <a:path w="781050" h="1397000">
                  <a:moveTo>
                    <a:pt x="709064" y="1397000"/>
                  </a:moveTo>
                  <a:lnTo>
                    <a:pt x="704353" y="1397000"/>
                  </a:lnTo>
                  <a:lnTo>
                    <a:pt x="702586" y="1384300"/>
                  </a:lnTo>
                  <a:lnTo>
                    <a:pt x="702586" y="1270000"/>
                  </a:lnTo>
                  <a:lnTo>
                    <a:pt x="704059" y="1270000"/>
                  </a:lnTo>
                  <a:lnTo>
                    <a:pt x="717190" y="1257300"/>
                  </a:lnTo>
                  <a:lnTo>
                    <a:pt x="729162" y="1244600"/>
                  </a:lnTo>
                  <a:lnTo>
                    <a:pt x="739919" y="1231900"/>
                  </a:lnTo>
                  <a:lnTo>
                    <a:pt x="749406" y="1206500"/>
                  </a:lnTo>
                  <a:lnTo>
                    <a:pt x="756800" y="1193800"/>
                  </a:lnTo>
                  <a:lnTo>
                    <a:pt x="763062" y="1181100"/>
                  </a:lnTo>
                  <a:lnTo>
                    <a:pt x="768164" y="1168400"/>
                  </a:lnTo>
                  <a:lnTo>
                    <a:pt x="772080" y="1155700"/>
                  </a:lnTo>
                  <a:lnTo>
                    <a:pt x="772080" y="774700"/>
                  </a:lnTo>
                  <a:lnTo>
                    <a:pt x="767589" y="749300"/>
                  </a:lnTo>
                  <a:lnTo>
                    <a:pt x="757136" y="736600"/>
                  </a:lnTo>
                  <a:lnTo>
                    <a:pt x="741934" y="723900"/>
                  </a:lnTo>
                  <a:lnTo>
                    <a:pt x="723199" y="711200"/>
                  </a:lnTo>
                  <a:lnTo>
                    <a:pt x="746084" y="711200"/>
                  </a:lnTo>
                  <a:lnTo>
                    <a:pt x="763467" y="736600"/>
                  </a:lnTo>
                  <a:lnTo>
                    <a:pt x="775438" y="749300"/>
                  </a:lnTo>
                  <a:lnTo>
                    <a:pt x="780619" y="774700"/>
                  </a:lnTo>
                  <a:lnTo>
                    <a:pt x="780325" y="1155700"/>
                  </a:lnTo>
                  <a:lnTo>
                    <a:pt x="776354" y="1168400"/>
                  </a:lnTo>
                  <a:lnTo>
                    <a:pt x="771086" y="1181100"/>
                  </a:lnTo>
                  <a:lnTo>
                    <a:pt x="764548" y="1206500"/>
                  </a:lnTo>
                  <a:lnTo>
                    <a:pt x="736229" y="1244600"/>
                  </a:lnTo>
                  <a:lnTo>
                    <a:pt x="710831" y="1270000"/>
                  </a:lnTo>
                  <a:lnTo>
                    <a:pt x="710831" y="1384300"/>
                  </a:lnTo>
                  <a:lnTo>
                    <a:pt x="709064" y="1397000"/>
                  </a:lnTo>
                  <a:close/>
                </a:path>
              </a:pathLst>
            </a:custGeom>
            <a:solidFill>
              <a:srgbClr val="F5E8E1"/>
            </a:solidFill>
          </p:spPr>
          <p:txBody>
            <a:bodyPr wrap="square" lIns="0" tIns="0" rIns="0" bIns="0" rtlCol="0"/>
            <a:lstStyle/>
            <a:p>
              <a:endParaRPr/>
            </a:p>
          </p:txBody>
        </p:sp>
        <p:sp>
          <p:nvSpPr>
            <p:cNvPr id="25" name="object 25"/>
            <p:cNvSpPr/>
            <p:nvPr/>
          </p:nvSpPr>
          <p:spPr>
            <a:xfrm>
              <a:off x="13911194" y="1917818"/>
              <a:ext cx="981075" cy="951230"/>
            </a:xfrm>
            <a:custGeom>
              <a:avLst/>
              <a:gdLst/>
              <a:ahLst/>
              <a:cxnLst/>
              <a:rect l="l" t="t" r="r" b="b"/>
              <a:pathLst>
                <a:path w="981075" h="951230">
                  <a:moveTo>
                    <a:pt x="980638" y="660055"/>
                  </a:moveTo>
                  <a:lnTo>
                    <a:pt x="760723" y="660055"/>
                  </a:lnTo>
                  <a:lnTo>
                    <a:pt x="788861" y="653682"/>
                  </a:lnTo>
                  <a:lnTo>
                    <a:pt x="809820" y="640990"/>
                  </a:lnTo>
                  <a:lnTo>
                    <a:pt x="823291" y="627957"/>
                  </a:lnTo>
                  <a:lnTo>
                    <a:pt x="829173" y="620359"/>
                  </a:lnTo>
                  <a:lnTo>
                    <a:pt x="841097" y="592566"/>
                  </a:lnTo>
                  <a:lnTo>
                    <a:pt x="843373" y="561573"/>
                  </a:lnTo>
                  <a:lnTo>
                    <a:pt x="836000" y="529718"/>
                  </a:lnTo>
                  <a:lnTo>
                    <a:pt x="818978" y="499337"/>
                  </a:lnTo>
                  <a:lnTo>
                    <a:pt x="980638" y="499337"/>
                  </a:lnTo>
                  <a:lnTo>
                    <a:pt x="980638" y="660055"/>
                  </a:lnTo>
                  <a:close/>
                </a:path>
                <a:path w="981075" h="951230">
                  <a:moveTo>
                    <a:pt x="757919" y="659813"/>
                  </a:moveTo>
                  <a:lnTo>
                    <a:pt x="527942" y="659813"/>
                  </a:lnTo>
                  <a:lnTo>
                    <a:pt x="527942" y="499579"/>
                  </a:lnTo>
                  <a:lnTo>
                    <a:pt x="690816" y="499579"/>
                  </a:lnTo>
                  <a:lnTo>
                    <a:pt x="676055" y="536873"/>
                  </a:lnTo>
                  <a:lnTo>
                    <a:pt x="672307" y="573554"/>
                  </a:lnTo>
                  <a:lnTo>
                    <a:pt x="696399" y="633914"/>
                  </a:lnTo>
                  <a:lnTo>
                    <a:pt x="741012" y="658353"/>
                  </a:lnTo>
                  <a:lnTo>
                    <a:pt x="757919" y="659813"/>
                  </a:lnTo>
                  <a:close/>
                </a:path>
                <a:path w="981075" h="951230">
                  <a:moveTo>
                    <a:pt x="452745" y="816347"/>
                  </a:moveTo>
                  <a:lnTo>
                    <a:pt x="401285" y="794325"/>
                  </a:lnTo>
                  <a:lnTo>
                    <a:pt x="373045" y="746635"/>
                  </a:lnTo>
                  <a:lnTo>
                    <a:pt x="371623" y="718387"/>
                  </a:lnTo>
                  <a:lnTo>
                    <a:pt x="381393" y="688847"/>
                  </a:lnTo>
                  <a:lnTo>
                    <a:pt x="400083" y="666318"/>
                  </a:lnTo>
                  <a:lnTo>
                    <a:pt x="423780" y="650823"/>
                  </a:lnTo>
                  <a:lnTo>
                    <a:pt x="448569" y="642385"/>
                  </a:lnTo>
                  <a:lnTo>
                    <a:pt x="477253" y="640990"/>
                  </a:lnTo>
                  <a:lnTo>
                    <a:pt x="501090" y="646288"/>
                  </a:lnTo>
                  <a:lnTo>
                    <a:pt x="518510" y="653992"/>
                  </a:lnTo>
                  <a:lnTo>
                    <a:pt x="527942" y="659813"/>
                  </a:lnTo>
                  <a:lnTo>
                    <a:pt x="757919" y="659813"/>
                  </a:lnTo>
                  <a:lnTo>
                    <a:pt x="760723" y="660055"/>
                  </a:lnTo>
                  <a:lnTo>
                    <a:pt x="980638" y="660055"/>
                  </a:lnTo>
                  <a:lnTo>
                    <a:pt x="980638" y="785918"/>
                  </a:lnTo>
                  <a:lnTo>
                    <a:pt x="527942" y="785918"/>
                  </a:lnTo>
                  <a:lnTo>
                    <a:pt x="506032" y="803988"/>
                  </a:lnTo>
                  <a:lnTo>
                    <a:pt x="480276" y="814297"/>
                  </a:lnTo>
                  <a:lnTo>
                    <a:pt x="452745" y="816347"/>
                  </a:lnTo>
                  <a:close/>
                </a:path>
                <a:path w="981075" h="951230">
                  <a:moveTo>
                    <a:pt x="920441" y="950992"/>
                  </a:moveTo>
                  <a:lnTo>
                    <a:pt x="527942" y="950992"/>
                  </a:lnTo>
                  <a:lnTo>
                    <a:pt x="527942" y="785918"/>
                  </a:lnTo>
                  <a:lnTo>
                    <a:pt x="980638" y="785918"/>
                  </a:lnTo>
                  <a:lnTo>
                    <a:pt x="980638" y="890965"/>
                  </a:lnTo>
                  <a:lnTo>
                    <a:pt x="975909" y="914334"/>
                  </a:lnTo>
                  <a:lnTo>
                    <a:pt x="963010" y="933414"/>
                  </a:lnTo>
                  <a:lnTo>
                    <a:pt x="943876" y="946276"/>
                  </a:lnTo>
                  <a:lnTo>
                    <a:pt x="920441" y="950992"/>
                  </a:lnTo>
                  <a:close/>
                </a:path>
                <a:path w="981075" h="951230">
                  <a:moveTo>
                    <a:pt x="172823" y="459158"/>
                  </a:moveTo>
                  <a:lnTo>
                    <a:pt x="0" y="459158"/>
                  </a:lnTo>
                  <a:lnTo>
                    <a:pt x="0" y="40905"/>
                  </a:lnTo>
                  <a:lnTo>
                    <a:pt x="3235" y="25017"/>
                  </a:lnTo>
                  <a:lnTo>
                    <a:pt x="12046" y="12011"/>
                  </a:lnTo>
                  <a:lnTo>
                    <a:pt x="25088" y="3225"/>
                  </a:lnTo>
                  <a:lnTo>
                    <a:pt x="41016" y="0"/>
                  </a:lnTo>
                  <a:lnTo>
                    <a:pt x="460701" y="0"/>
                  </a:lnTo>
                  <a:lnTo>
                    <a:pt x="460701" y="178386"/>
                  </a:lnTo>
                  <a:lnTo>
                    <a:pt x="604335" y="178386"/>
                  </a:lnTo>
                  <a:lnTo>
                    <a:pt x="608555" y="183227"/>
                  </a:lnTo>
                  <a:lnTo>
                    <a:pt x="619330" y="206032"/>
                  </a:lnTo>
                  <a:lnTo>
                    <a:pt x="623574" y="231152"/>
                  </a:lnTo>
                  <a:lnTo>
                    <a:pt x="621037" y="254679"/>
                  </a:lnTo>
                  <a:lnTo>
                    <a:pt x="612742" y="276505"/>
                  </a:lnTo>
                  <a:lnTo>
                    <a:pt x="602640" y="290695"/>
                  </a:lnTo>
                  <a:lnTo>
                    <a:pt x="460458" y="290695"/>
                  </a:lnTo>
                  <a:lnTo>
                    <a:pt x="460458" y="309090"/>
                  </a:lnTo>
                  <a:lnTo>
                    <a:pt x="231326" y="309090"/>
                  </a:lnTo>
                  <a:lnTo>
                    <a:pt x="201735" y="316257"/>
                  </a:lnTo>
                  <a:lnTo>
                    <a:pt x="166950" y="344115"/>
                  </a:lnTo>
                  <a:lnTo>
                    <a:pt x="150673" y="405061"/>
                  </a:lnTo>
                  <a:lnTo>
                    <a:pt x="157697" y="432972"/>
                  </a:lnTo>
                  <a:lnTo>
                    <a:pt x="172823" y="459158"/>
                  </a:lnTo>
                  <a:close/>
                </a:path>
                <a:path w="981075" h="951230">
                  <a:moveTo>
                    <a:pt x="604335" y="178386"/>
                  </a:moveTo>
                  <a:lnTo>
                    <a:pt x="460701" y="178386"/>
                  </a:lnTo>
                  <a:lnTo>
                    <a:pt x="484227" y="157733"/>
                  </a:lnTo>
                  <a:lnTo>
                    <a:pt x="512008" y="145862"/>
                  </a:lnTo>
                  <a:lnTo>
                    <a:pt x="541565" y="143294"/>
                  </a:lnTo>
                  <a:lnTo>
                    <a:pt x="570416" y="150551"/>
                  </a:lnTo>
                  <a:lnTo>
                    <a:pt x="592000" y="164234"/>
                  </a:lnTo>
                  <a:lnTo>
                    <a:pt x="604335" y="178386"/>
                  </a:lnTo>
                  <a:close/>
                </a:path>
                <a:path w="981075" h="951230">
                  <a:moveTo>
                    <a:pt x="519988" y="321707"/>
                  </a:moveTo>
                  <a:lnTo>
                    <a:pt x="488493" y="311454"/>
                  </a:lnTo>
                  <a:lnTo>
                    <a:pt x="460458" y="290695"/>
                  </a:lnTo>
                  <a:lnTo>
                    <a:pt x="602640" y="290695"/>
                  </a:lnTo>
                  <a:lnTo>
                    <a:pt x="599305" y="295381"/>
                  </a:lnTo>
                  <a:lnTo>
                    <a:pt x="581339" y="310058"/>
                  </a:lnTo>
                  <a:lnTo>
                    <a:pt x="551938" y="321295"/>
                  </a:lnTo>
                  <a:lnTo>
                    <a:pt x="519988" y="321707"/>
                  </a:lnTo>
                  <a:close/>
                </a:path>
                <a:path w="981075" h="951230">
                  <a:moveTo>
                    <a:pt x="460458" y="458916"/>
                  </a:moveTo>
                  <a:lnTo>
                    <a:pt x="289817" y="458916"/>
                  </a:lnTo>
                  <a:lnTo>
                    <a:pt x="307798" y="437896"/>
                  </a:lnTo>
                  <a:lnTo>
                    <a:pt x="318065" y="412927"/>
                  </a:lnTo>
                  <a:lnTo>
                    <a:pt x="320094" y="386144"/>
                  </a:lnTo>
                  <a:lnTo>
                    <a:pt x="313362" y="359678"/>
                  </a:lnTo>
                  <a:lnTo>
                    <a:pt x="299319" y="337750"/>
                  </a:lnTo>
                  <a:lnTo>
                    <a:pt x="279810" y="321495"/>
                  </a:lnTo>
                  <a:lnTo>
                    <a:pt x="256569" y="311685"/>
                  </a:lnTo>
                  <a:lnTo>
                    <a:pt x="231326" y="309090"/>
                  </a:lnTo>
                  <a:lnTo>
                    <a:pt x="460458" y="309090"/>
                  </a:lnTo>
                  <a:lnTo>
                    <a:pt x="460458" y="458916"/>
                  </a:lnTo>
                  <a:close/>
                </a:path>
              </a:pathLst>
            </a:custGeom>
            <a:solidFill>
              <a:srgbClr val="D08B03"/>
            </a:solidFill>
          </p:spPr>
          <p:txBody>
            <a:bodyPr wrap="square" lIns="0" tIns="0" rIns="0" bIns="0" rtlCol="0"/>
            <a:lstStyle/>
            <a:p>
              <a:endParaRPr/>
            </a:p>
          </p:txBody>
        </p:sp>
        <p:sp>
          <p:nvSpPr>
            <p:cNvPr id="26" name="object 26"/>
            <p:cNvSpPr/>
            <p:nvPr/>
          </p:nvSpPr>
          <p:spPr>
            <a:xfrm>
              <a:off x="13944693" y="1658971"/>
              <a:ext cx="1170940" cy="1186815"/>
            </a:xfrm>
            <a:custGeom>
              <a:avLst/>
              <a:gdLst/>
              <a:ahLst/>
              <a:cxnLst/>
              <a:rect l="l" t="t" r="r" b="b"/>
              <a:pathLst>
                <a:path w="1170940" h="1186814">
                  <a:moveTo>
                    <a:pt x="664841" y="266591"/>
                  </a:moveTo>
                  <a:lnTo>
                    <a:pt x="623091" y="95711"/>
                  </a:lnTo>
                  <a:lnTo>
                    <a:pt x="1013162" y="832"/>
                  </a:lnTo>
                  <a:lnTo>
                    <a:pt x="1032872" y="0"/>
                  </a:lnTo>
                  <a:lnTo>
                    <a:pt x="1050694" y="6546"/>
                  </a:lnTo>
                  <a:lnTo>
                    <a:pt x="1064739" y="19312"/>
                  </a:lnTo>
                  <a:lnTo>
                    <a:pt x="1073117" y="37138"/>
                  </a:lnTo>
                  <a:lnTo>
                    <a:pt x="1116653" y="215228"/>
                  </a:lnTo>
                  <a:lnTo>
                    <a:pt x="745295" y="215228"/>
                  </a:lnTo>
                  <a:lnTo>
                    <a:pt x="714389" y="222510"/>
                  </a:lnTo>
                  <a:lnTo>
                    <a:pt x="686622" y="239911"/>
                  </a:lnTo>
                  <a:lnTo>
                    <a:pt x="664841" y="266591"/>
                  </a:lnTo>
                  <a:close/>
                </a:path>
                <a:path w="1170940" h="1186814">
                  <a:moveTo>
                    <a:pt x="1160880" y="396146"/>
                  </a:moveTo>
                  <a:lnTo>
                    <a:pt x="747734" y="396146"/>
                  </a:lnTo>
                  <a:lnTo>
                    <a:pt x="776134" y="391759"/>
                  </a:lnTo>
                  <a:lnTo>
                    <a:pt x="801985" y="378658"/>
                  </a:lnTo>
                  <a:lnTo>
                    <a:pt x="820152" y="360796"/>
                  </a:lnTo>
                  <a:lnTo>
                    <a:pt x="832630" y="338690"/>
                  </a:lnTo>
                  <a:lnTo>
                    <a:pt x="838645" y="313817"/>
                  </a:lnTo>
                  <a:lnTo>
                    <a:pt x="837424" y="287649"/>
                  </a:lnTo>
                  <a:lnTo>
                    <a:pt x="815881" y="244567"/>
                  </a:lnTo>
                  <a:lnTo>
                    <a:pt x="776498" y="218906"/>
                  </a:lnTo>
                  <a:lnTo>
                    <a:pt x="745295" y="215228"/>
                  </a:lnTo>
                  <a:lnTo>
                    <a:pt x="1116653" y="215228"/>
                  </a:lnTo>
                  <a:lnTo>
                    <a:pt x="1160880" y="396146"/>
                  </a:lnTo>
                  <a:close/>
                </a:path>
                <a:path w="1170940" h="1186814">
                  <a:moveTo>
                    <a:pt x="855388" y="1186602"/>
                  </a:moveTo>
                  <a:lnTo>
                    <a:pt x="460948" y="1186602"/>
                  </a:lnTo>
                  <a:lnTo>
                    <a:pt x="459492" y="1185150"/>
                  </a:lnTo>
                  <a:lnTo>
                    <a:pt x="459492" y="1183214"/>
                  </a:lnTo>
                  <a:lnTo>
                    <a:pt x="53401" y="1183214"/>
                  </a:lnTo>
                  <a:lnTo>
                    <a:pt x="33910" y="1179303"/>
                  </a:lnTo>
                  <a:lnTo>
                    <a:pt x="18017" y="1168631"/>
                  </a:lnTo>
                  <a:lnTo>
                    <a:pt x="7314" y="1152784"/>
                  </a:lnTo>
                  <a:lnTo>
                    <a:pt x="3393" y="1133353"/>
                  </a:lnTo>
                  <a:lnTo>
                    <a:pt x="3393" y="735190"/>
                  </a:lnTo>
                  <a:lnTo>
                    <a:pt x="1449" y="735190"/>
                  </a:lnTo>
                  <a:lnTo>
                    <a:pt x="0" y="733737"/>
                  </a:lnTo>
                  <a:lnTo>
                    <a:pt x="49" y="313064"/>
                  </a:lnTo>
                  <a:lnTo>
                    <a:pt x="3492" y="296072"/>
                  </a:lnTo>
                  <a:lnTo>
                    <a:pt x="13015" y="281992"/>
                  </a:lnTo>
                  <a:lnTo>
                    <a:pt x="27134" y="272495"/>
                  </a:lnTo>
                  <a:lnTo>
                    <a:pt x="44417" y="269012"/>
                  </a:lnTo>
                  <a:lnTo>
                    <a:pt x="466286" y="269012"/>
                  </a:lnTo>
                  <a:lnTo>
                    <a:pt x="467742" y="270464"/>
                  </a:lnTo>
                  <a:lnTo>
                    <a:pt x="467742" y="275547"/>
                  </a:lnTo>
                  <a:lnTo>
                    <a:pt x="44422" y="275547"/>
                  </a:lnTo>
                  <a:lnTo>
                    <a:pt x="29839" y="278516"/>
                  </a:lnTo>
                  <a:lnTo>
                    <a:pt x="17873" y="286590"/>
                  </a:lnTo>
                  <a:lnTo>
                    <a:pt x="9776" y="298522"/>
                  </a:lnTo>
                  <a:lnTo>
                    <a:pt x="6798" y="313064"/>
                  </a:lnTo>
                  <a:lnTo>
                    <a:pt x="6798" y="727928"/>
                  </a:lnTo>
                  <a:lnTo>
                    <a:pt x="302129" y="727928"/>
                  </a:lnTo>
                  <a:lnTo>
                    <a:pt x="301956" y="728170"/>
                  </a:lnTo>
                  <a:lnTo>
                    <a:pt x="467742" y="728170"/>
                  </a:lnTo>
                  <a:lnTo>
                    <a:pt x="467742" y="728412"/>
                  </a:lnTo>
                  <a:lnTo>
                    <a:pt x="627217" y="728412"/>
                  </a:lnTo>
                  <a:lnTo>
                    <a:pt x="628188" y="729138"/>
                  </a:lnTo>
                  <a:lnTo>
                    <a:pt x="628917" y="730107"/>
                  </a:lnTo>
                  <a:lnTo>
                    <a:pt x="629402" y="731075"/>
                  </a:lnTo>
                  <a:lnTo>
                    <a:pt x="629402" y="732527"/>
                  </a:lnTo>
                  <a:lnTo>
                    <a:pt x="628917" y="733495"/>
                  </a:lnTo>
                  <a:lnTo>
                    <a:pt x="628339" y="734947"/>
                  </a:lnTo>
                  <a:lnTo>
                    <a:pt x="466286" y="734947"/>
                  </a:lnTo>
                  <a:lnTo>
                    <a:pt x="466286" y="872943"/>
                  </a:lnTo>
                  <a:lnTo>
                    <a:pt x="407787" y="872943"/>
                  </a:lnTo>
                  <a:lnTo>
                    <a:pt x="356085" y="883805"/>
                  </a:lnTo>
                  <a:lnTo>
                    <a:pt x="312325" y="930198"/>
                  </a:lnTo>
                  <a:lnTo>
                    <a:pt x="305597" y="964406"/>
                  </a:lnTo>
                  <a:lnTo>
                    <a:pt x="311085" y="991533"/>
                  </a:lnTo>
                  <a:lnTo>
                    <a:pt x="324925" y="1015144"/>
                  </a:lnTo>
                  <a:lnTo>
                    <a:pt x="345363" y="1033536"/>
                  </a:lnTo>
                  <a:lnTo>
                    <a:pt x="370649" y="1045006"/>
                  </a:lnTo>
                  <a:lnTo>
                    <a:pt x="394703" y="1048115"/>
                  </a:lnTo>
                  <a:lnTo>
                    <a:pt x="466286" y="1048115"/>
                  </a:lnTo>
                  <a:lnTo>
                    <a:pt x="466286" y="1179583"/>
                  </a:lnTo>
                  <a:lnTo>
                    <a:pt x="883119" y="1179583"/>
                  </a:lnTo>
                  <a:lnTo>
                    <a:pt x="880071" y="1181629"/>
                  </a:lnTo>
                  <a:lnTo>
                    <a:pt x="855388" y="1186602"/>
                  </a:lnTo>
                  <a:close/>
                </a:path>
                <a:path w="1170940" h="1186814">
                  <a:moveTo>
                    <a:pt x="464349" y="454176"/>
                  </a:moveTo>
                  <a:lnTo>
                    <a:pt x="462893" y="453692"/>
                  </a:lnTo>
                  <a:lnTo>
                    <a:pt x="461679" y="453208"/>
                  </a:lnTo>
                  <a:lnTo>
                    <a:pt x="460708" y="451998"/>
                  </a:lnTo>
                  <a:lnTo>
                    <a:pt x="460708" y="275547"/>
                  </a:lnTo>
                  <a:lnTo>
                    <a:pt x="467742" y="275547"/>
                  </a:lnTo>
                  <a:lnTo>
                    <a:pt x="467742" y="442074"/>
                  </a:lnTo>
                  <a:lnTo>
                    <a:pt x="478646" y="442074"/>
                  </a:lnTo>
                  <a:lnTo>
                    <a:pt x="466533" y="452724"/>
                  </a:lnTo>
                  <a:lnTo>
                    <a:pt x="465805" y="453692"/>
                  </a:lnTo>
                  <a:lnTo>
                    <a:pt x="464349" y="454176"/>
                  </a:lnTo>
                  <a:close/>
                </a:path>
                <a:path w="1170940" h="1186814">
                  <a:moveTo>
                    <a:pt x="732078" y="542038"/>
                  </a:moveTo>
                  <a:lnTo>
                    <a:pt x="692027" y="378416"/>
                  </a:lnTo>
                  <a:lnTo>
                    <a:pt x="718970" y="391728"/>
                  </a:lnTo>
                  <a:lnTo>
                    <a:pt x="747734" y="396146"/>
                  </a:lnTo>
                  <a:lnTo>
                    <a:pt x="1160880" y="396146"/>
                  </a:lnTo>
                  <a:lnTo>
                    <a:pt x="1170452" y="435301"/>
                  </a:lnTo>
                  <a:lnTo>
                    <a:pt x="1012676" y="473786"/>
                  </a:lnTo>
                  <a:lnTo>
                    <a:pt x="1033946" y="492772"/>
                  </a:lnTo>
                  <a:lnTo>
                    <a:pt x="1041009" y="503795"/>
                  </a:lnTo>
                  <a:lnTo>
                    <a:pt x="888640" y="503795"/>
                  </a:lnTo>
                  <a:lnTo>
                    <a:pt x="732078" y="542038"/>
                  </a:lnTo>
                  <a:close/>
                </a:path>
                <a:path w="1170940" h="1186814">
                  <a:moveTo>
                    <a:pt x="478646" y="442074"/>
                  </a:moveTo>
                  <a:lnTo>
                    <a:pt x="467742" y="442074"/>
                  </a:lnTo>
                  <a:lnTo>
                    <a:pt x="491579" y="424132"/>
                  </a:lnTo>
                  <a:lnTo>
                    <a:pt x="518807" y="414178"/>
                  </a:lnTo>
                  <a:lnTo>
                    <a:pt x="547446" y="412665"/>
                  </a:lnTo>
                  <a:lnTo>
                    <a:pt x="570986" y="418856"/>
                  </a:lnTo>
                  <a:lnTo>
                    <a:pt x="544360" y="418856"/>
                  </a:lnTo>
                  <a:lnTo>
                    <a:pt x="515808" y="421409"/>
                  </a:lnTo>
                  <a:lnTo>
                    <a:pt x="489077" y="432902"/>
                  </a:lnTo>
                  <a:lnTo>
                    <a:pt x="478646" y="442074"/>
                  </a:lnTo>
                  <a:close/>
                </a:path>
                <a:path w="1170940" h="1186814">
                  <a:moveTo>
                    <a:pt x="574138" y="590628"/>
                  </a:moveTo>
                  <a:lnTo>
                    <a:pt x="523272" y="590628"/>
                  </a:lnTo>
                  <a:lnTo>
                    <a:pt x="554152" y="590424"/>
                  </a:lnTo>
                  <a:lnTo>
                    <a:pt x="582802" y="579555"/>
                  </a:lnTo>
                  <a:lnTo>
                    <a:pt x="599991" y="565433"/>
                  </a:lnTo>
                  <a:lnTo>
                    <a:pt x="612901" y="547181"/>
                  </a:lnTo>
                  <a:lnTo>
                    <a:pt x="620896" y="526116"/>
                  </a:lnTo>
                  <a:lnTo>
                    <a:pt x="623339" y="503553"/>
                  </a:lnTo>
                  <a:lnTo>
                    <a:pt x="619299" y="479125"/>
                  </a:lnTo>
                  <a:lnTo>
                    <a:pt x="608866" y="457171"/>
                  </a:lnTo>
                  <a:lnTo>
                    <a:pt x="592925" y="438984"/>
                  </a:lnTo>
                  <a:lnTo>
                    <a:pt x="572365" y="425857"/>
                  </a:lnTo>
                  <a:lnTo>
                    <a:pt x="544360" y="418856"/>
                  </a:lnTo>
                  <a:lnTo>
                    <a:pt x="570986" y="418856"/>
                  </a:lnTo>
                  <a:lnTo>
                    <a:pt x="614899" y="453752"/>
                  </a:lnTo>
                  <a:lnTo>
                    <a:pt x="630616" y="503795"/>
                  </a:lnTo>
                  <a:lnTo>
                    <a:pt x="627987" y="528253"/>
                  </a:lnTo>
                  <a:lnTo>
                    <a:pt x="619420" y="550782"/>
                  </a:lnTo>
                  <a:lnTo>
                    <a:pt x="605527" y="570270"/>
                  </a:lnTo>
                  <a:lnTo>
                    <a:pt x="586924" y="585606"/>
                  </a:lnTo>
                  <a:lnTo>
                    <a:pt x="574138" y="590628"/>
                  </a:lnTo>
                  <a:close/>
                </a:path>
                <a:path w="1170940" h="1186814">
                  <a:moveTo>
                    <a:pt x="961665" y="644918"/>
                  </a:moveTo>
                  <a:lnTo>
                    <a:pt x="915257" y="622824"/>
                  </a:lnTo>
                  <a:lnTo>
                    <a:pt x="890415" y="591339"/>
                  </a:lnTo>
                  <a:lnTo>
                    <a:pt x="881040" y="533854"/>
                  </a:lnTo>
                  <a:lnTo>
                    <a:pt x="888640" y="503795"/>
                  </a:lnTo>
                  <a:lnTo>
                    <a:pt x="1041009" y="503795"/>
                  </a:lnTo>
                  <a:lnTo>
                    <a:pt x="1048844" y="516023"/>
                  </a:lnTo>
                  <a:lnTo>
                    <a:pt x="1056641" y="541998"/>
                  </a:lnTo>
                  <a:lnTo>
                    <a:pt x="1056610" y="569152"/>
                  </a:lnTo>
                  <a:lnTo>
                    <a:pt x="1037921" y="613350"/>
                  </a:lnTo>
                  <a:lnTo>
                    <a:pt x="995200" y="643213"/>
                  </a:lnTo>
                  <a:lnTo>
                    <a:pt x="961665" y="644918"/>
                  </a:lnTo>
                  <a:close/>
                </a:path>
                <a:path w="1170940" h="1186814">
                  <a:moveTo>
                    <a:pt x="467742" y="728170"/>
                  </a:moveTo>
                  <a:lnTo>
                    <a:pt x="460703" y="728170"/>
                  </a:lnTo>
                  <a:lnTo>
                    <a:pt x="460703" y="561886"/>
                  </a:lnTo>
                  <a:lnTo>
                    <a:pt x="461674" y="560675"/>
                  </a:lnTo>
                  <a:lnTo>
                    <a:pt x="462888" y="560191"/>
                  </a:lnTo>
                  <a:lnTo>
                    <a:pt x="464106" y="559465"/>
                  </a:lnTo>
                  <a:lnTo>
                    <a:pt x="465563" y="559949"/>
                  </a:lnTo>
                  <a:lnTo>
                    <a:pt x="466291" y="560675"/>
                  </a:lnTo>
                  <a:lnTo>
                    <a:pt x="480600" y="571325"/>
                  </a:lnTo>
                  <a:lnTo>
                    <a:pt x="467742" y="571325"/>
                  </a:lnTo>
                  <a:lnTo>
                    <a:pt x="467742" y="728170"/>
                  </a:lnTo>
                  <a:close/>
                </a:path>
                <a:path w="1170940" h="1186814">
                  <a:moveTo>
                    <a:pt x="526605" y="598162"/>
                  </a:moveTo>
                  <a:lnTo>
                    <a:pt x="495717" y="589452"/>
                  </a:lnTo>
                  <a:lnTo>
                    <a:pt x="467742" y="571325"/>
                  </a:lnTo>
                  <a:lnTo>
                    <a:pt x="480600" y="571325"/>
                  </a:lnTo>
                  <a:lnTo>
                    <a:pt x="493029" y="580576"/>
                  </a:lnTo>
                  <a:lnTo>
                    <a:pt x="523272" y="590628"/>
                  </a:lnTo>
                  <a:lnTo>
                    <a:pt x="574138" y="590628"/>
                  </a:lnTo>
                  <a:lnTo>
                    <a:pt x="557857" y="597024"/>
                  </a:lnTo>
                  <a:lnTo>
                    <a:pt x="526605" y="598162"/>
                  </a:lnTo>
                  <a:close/>
                </a:path>
                <a:path w="1170940" h="1186814">
                  <a:moveTo>
                    <a:pt x="302129" y="727928"/>
                  </a:moveTo>
                  <a:lnTo>
                    <a:pt x="169912" y="727928"/>
                  </a:lnTo>
                  <a:lnTo>
                    <a:pt x="156514" y="701871"/>
                  </a:lnTo>
                  <a:lnTo>
                    <a:pt x="150673" y="674497"/>
                  </a:lnTo>
                  <a:lnTo>
                    <a:pt x="152570" y="647395"/>
                  </a:lnTo>
                  <a:lnTo>
                    <a:pt x="181198" y="600310"/>
                  </a:lnTo>
                  <a:lnTo>
                    <a:pt x="234962" y="578103"/>
                  </a:lnTo>
                  <a:lnTo>
                    <a:pt x="261587" y="580969"/>
                  </a:lnTo>
                  <a:lnTo>
                    <a:pt x="285754" y="591415"/>
                  </a:lnTo>
                  <a:lnTo>
                    <a:pt x="305825" y="608396"/>
                  </a:lnTo>
                  <a:lnTo>
                    <a:pt x="320161" y="630868"/>
                  </a:lnTo>
                  <a:lnTo>
                    <a:pt x="326874" y="656215"/>
                  </a:lnTo>
                  <a:lnTo>
                    <a:pt x="325805" y="682061"/>
                  </a:lnTo>
                  <a:lnTo>
                    <a:pt x="317362" y="706636"/>
                  </a:lnTo>
                  <a:lnTo>
                    <a:pt x="302129" y="727928"/>
                  </a:lnTo>
                  <a:close/>
                </a:path>
                <a:path w="1170940" h="1186814">
                  <a:moveTo>
                    <a:pt x="724719" y="889130"/>
                  </a:moveTo>
                  <a:lnTo>
                    <a:pt x="695668" y="889130"/>
                  </a:lnTo>
                  <a:lnTo>
                    <a:pt x="722463" y="882950"/>
                  </a:lnTo>
                  <a:lnTo>
                    <a:pt x="742546" y="870734"/>
                  </a:lnTo>
                  <a:lnTo>
                    <a:pt x="755574" y="858156"/>
                  </a:lnTo>
                  <a:lnTo>
                    <a:pt x="761206" y="850887"/>
                  </a:lnTo>
                  <a:lnTo>
                    <a:pt x="772895" y="823800"/>
                  </a:lnTo>
                  <a:lnTo>
                    <a:pt x="774981" y="793764"/>
                  </a:lnTo>
                  <a:lnTo>
                    <a:pt x="767691" y="763002"/>
                  </a:lnTo>
                  <a:lnTo>
                    <a:pt x="751254" y="733737"/>
                  </a:lnTo>
                  <a:lnTo>
                    <a:pt x="750525" y="732527"/>
                  </a:lnTo>
                  <a:lnTo>
                    <a:pt x="750623" y="731075"/>
                  </a:lnTo>
                  <a:lnTo>
                    <a:pt x="751496" y="728896"/>
                  </a:lnTo>
                  <a:lnTo>
                    <a:pt x="752710" y="728170"/>
                  </a:lnTo>
                  <a:lnTo>
                    <a:pt x="917528" y="728170"/>
                  </a:lnTo>
                  <a:lnTo>
                    <a:pt x="918984" y="729622"/>
                  </a:lnTo>
                  <a:lnTo>
                    <a:pt x="918984" y="734947"/>
                  </a:lnTo>
                  <a:lnTo>
                    <a:pt x="760478" y="734947"/>
                  </a:lnTo>
                  <a:lnTo>
                    <a:pt x="775698" y="765101"/>
                  </a:lnTo>
                  <a:lnTo>
                    <a:pt x="781929" y="796457"/>
                  </a:lnTo>
                  <a:lnTo>
                    <a:pt x="779012" y="826951"/>
                  </a:lnTo>
                  <a:lnTo>
                    <a:pt x="766789" y="854517"/>
                  </a:lnTo>
                  <a:lnTo>
                    <a:pt x="759840" y="863465"/>
                  </a:lnTo>
                  <a:lnTo>
                    <a:pt x="745610" y="876907"/>
                  </a:lnTo>
                  <a:lnTo>
                    <a:pt x="724719" y="889130"/>
                  </a:lnTo>
                  <a:close/>
                </a:path>
                <a:path w="1170940" h="1186814">
                  <a:moveTo>
                    <a:pt x="695668" y="895665"/>
                  </a:moveTo>
                  <a:lnTo>
                    <a:pt x="643272" y="880246"/>
                  </a:lnTo>
                  <a:lnTo>
                    <a:pt x="611508" y="841178"/>
                  </a:lnTo>
                  <a:lnTo>
                    <a:pt x="604158" y="808075"/>
                  </a:lnTo>
                  <a:lnTo>
                    <a:pt x="607002" y="771750"/>
                  </a:lnTo>
                  <a:lnTo>
                    <a:pt x="620178" y="734947"/>
                  </a:lnTo>
                  <a:lnTo>
                    <a:pt x="628339" y="734947"/>
                  </a:lnTo>
                  <a:lnTo>
                    <a:pt x="614660" y="769367"/>
                  </a:lnTo>
                  <a:lnTo>
                    <a:pt x="610803" y="804989"/>
                  </a:lnTo>
                  <a:lnTo>
                    <a:pt x="634014" y="863957"/>
                  </a:lnTo>
                  <a:lnTo>
                    <a:pt x="672756" y="886694"/>
                  </a:lnTo>
                  <a:lnTo>
                    <a:pt x="695668" y="889130"/>
                  </a:lnTo>
                  <a:lnTo>
                    <a:pt x="724719" y="889130"/>
                  </a:lnTo>
                  <a:lnTo>
                    <a:pt x="724189" y="889440"/>
                  </a:lnTo>
                  <a:lnTo>
                    <a:pt x="695668" y="895665"/>
                  </a:lnTo>
                  <a:close/>
                </a:path>
                <a:path w="1170940" h="1186814">
                  <a:moveTo>
                    <a:pt x="883119" y="1179583"/>
                  </a:moveTo>
                  <a:lnTo>
                    <a:pt x="855629" y="1179583"/>
                  </a:lnTo>
                  <a:lnTo>
                    <a:pt x="877713" y="1175124"/>
                  </a:lnTo>
                  <a:lnTo>
                    <a:pt x="895770" y="1162973"/>
                  </a:lnTo>
                  <a:lnTo>
                    <a:pt x="907956" y="1144967"/>
                  </a:lnTo>
                  <a:lnTo>
                    <a:pt x="912428" y="1122945"/>
                  </a:lnTo>
                  <a:lnTo>
                    <a:pt x="912185" y="1122945"/>
                  </a:lnTo>
                  <a:lnTo>
                    <a:pt x="912185" y="734947"/>
                  </a:lnTo>
                  <a:lnTo>
                    <a:pt x="918984" y="734947"/>
                  </a:lnTo>
                  <a:lnTo>
                    <a:pt x="918984" y="1123187"/>
                  </a:lnTo>
                  <a:lnTo>
                    <a:pt x="913963" y="1147902"/>
                  </a:lnTo>
                  <a:lnTo>
                    <a:pt x="900294" y="1168056"/>
                  </a:lnTo>
                  <a:lnTo>
                    <a:pt x="883119" y="1179583"/>
                  </a:lnTo>
                  <a:close/>
                </a:path>
                <a:path w="1170940" h="1186814">
                  <a:moveTo>
                    <a:pt x="466286" y="1048115"/>
                  </a:moveTo>
                  <a:lnTo>
                    <a:pt x="394703" y="1048115"/>
                  </a:lnTo>
                  <a:lnTo>
                    <a:pt x="418346" y="1044643"/>
                  </a:lnTo>
                  <a:lnTo>
                    <a:pt x="440351" y="1034999"/>
                  </a:lnTo>
                  <a:lnTo>
                    <a:pt x="459489" y="1019592"/>
                  </a:lnTo>
                  <a:lnTo>
                    <a:pt x="459489" y="890582"/>
                  </a:lnTo>
                  <a:lnTo>
                    <a:pt x="434389" y="878257"/>
                  </a:lnTo>
                  <a:lnTo>
                    <a:pt x="407787" y="872943"/>
                  </a:lnTo>
                  <a:lnTo>
                    <a:pt x="466286" y="872943"/>
                  </a:lnTo>
                  <a:lnTo>
                    <a:pt x="466286" y="1048115"/>
                  </a:lnTo>
                  <a:close/>
                </a:path>
              </a:pathLst>
            </a:custGeom>
            <a:solidFill>
              <a:srgbClr val="F5E8E1"/>
            </a:solidFill>
          </p:spPr>
          <p:txBody>
            <a:bodyPr wrap="square" lIns="0" tIns="0" rIns="0" bIns="0" rtlCol="0"/>
            <a:lstStyle/>
            <a:p>
              <a:endParaRPr/>
            </a:p>
          </p:txBody>
        </p:sp>
        <p:sp>
          <p:nvSpPr>
            <p:cNvPr id="27" name="object 27"/>
            <p:cNvSpPr/>
            <p:nvPr/>
          </p:nvSpPr>
          <p:spPr>
            <a:xfrm>
              <a:off x="7925405" y="3177417"/>
              <a:ext cx="323215" cy="1920239"/>
            </a:xfrm>
            <a:custGeom>
              <a:avLst/>
              <a:gdLst/>
              <a:ahLst/>
              <a:cxnLst/>
              <a:rect l="l" t="t" r="r" b="b"/>
              <a:pathLst>
                <a:path w="323215" h="1920239">
                  <a:moveTo>
                    <a:pt x="322686" y="1919853"/>
                  </a:moveTo>
                  <a:lnTo>
                    <a:pt x="0" y="1919853"/>
                  </a:lnTo>
                  <a:lnTo>
                    <a:pt x="0" y="0"/>
                  </a:lnTo>
                  <a:lnTo>
                    <a:pt x="322686" y="0"/>
                  </a:lnTo>
                  <a:close/>
                </a:path>
              </a:pathLst>
            </a:custGeom>
            <a:solidFill>
              <a:srgbClr val="D08B03"/>
            </a:solidFill>
          </p:spPr>
          <p:txBody>
            <a:bodyPr wrap="square" lIns="0" tIns="0" rIns="0" bIns="0" rtlCol="0"/>
            <a:lstStyle/>
            <a:p>
              <a:endParaRPr/>
            </a:p>
          </p:txBody>
        </p:sp>
        <p:sp>
          <p:nvSpPr>
            <p:cNvPr id="28" name="object 28"/>
            <p:cNvSpPr/>
            <p:nvPr/>
          </p:nvSpPr>
          <p:spPr>
            <a:xfrm>
              <a:off x="7869326" y="3214087"/>
              <a:ext cx="337820" cy="1934845"/>
            </a:xfrm>
            <a:custGeom>
              <a:avLst/>
              <a:gdLst/>
              <a:ahLst/>
              <a:cxnLst/>
              <a:rect l="l" t="t" r="r" b="b"/>
              <a:pathLst>
                <a:path w="337820" h="1934845">
                  <a:moveTo>
                    <a:pt x="334121" y="1934833"/>
                  </a:moveTo>
                  <a:lnTo>
                    <a:pt x="3162" y="1934833"/>
                  </a:lnTo>
                  <a:lnTo>
                    <a:pt x="0" y="1931285"/>
                  </a:lnTo>
                  <a:lnTo>
                    <a:pt x="1" y="3541"/>
                  </a:lnTo>
                  <a:lnTo>
                    <a:pt x="3164" y="0"/>
                  </a:lnTo>
                  <a:lnTo>
                    <a:pt x="334520" y="0"/>
                  </a:lnTo>
                  <a:lnTo>
                    <a:pt x="337684" y="3541"/>
                  </a:lnTo>
                  <a:lnTo>
                    <a:pt x="337684" y="14983"/>
                  </a:lnTo>
                  <a:lnTo>
                    <a:pt x="15011" y="14983"/>
                  </a:lnTo>
                  <a:lnTo>
                    <a:pt x="15012" y="1920248"/>
                  </a:lnTo>
                  <a:lnTo>
                    <a:pt x="337684" y="1920248"/>
                  </a:lnTo>
                  <a:lnTo>
                    <a:pt x="337684" y="1931679"/>
                  </a:lnTo>
                  <a:lnTo>
                    <a:pt x="334121" y="1934833"/>
                  </a:lnTo>
                  <a:close/>
                </a:path>
                <a:path w="337820" h="1934845">
                  <a:moveTo>
                    <a:pt x="337684" y="1920248"/>
                  </a:moveTo>
                  <a:lnTo>
                    <a:pt x="322670" y="1920248"/>
                  </a:lnTo>
                  <a:lnTo>
                    <a:pt x="322670" y="1861497"/>
                  </a:lnTo>
                  <a:lnTo>
                    <a:pt x="214462" y="1861497"/>
                  </a:lnTo>
                  <a:lnTo>
                    <a:pt x="211298" y="1857948"/>
                  </a:lnTo>
                  <a:lnTo>
                    <a:pt x="211298" y="1849668"/>
                  </a:lnTo>
                  <a:lnTo>
                    <a:pt x="214861" y="1846514"/>
                  </a:lnTo>
                  <a:lnTo>
                    <a:pt x="322670" y="1846514"/>
                  </a:lnTo>
                  <a:lnTo>
                    <a:pt x="322670" y="1750698"/>
                  </a:lnTo>
                  <a:lnTo>
                    <a:pt x="214462" y="1750698"/>
                  </a:lnTo>
                  <a:lnTo>
                    <a:pt x="211298" y="1747150"/>
                  </a:lnTo>
                  <a:lnTo>
                    <a:pt x="211298" y="1738869"/>
                  </a:lnTo>
                  <a:lnTo>
                    <a:pt x="214861" y="1735715"/>
                  </a:lnTo>
                  <a:lnTo>
                    <a:pt x="322670" y="1735715"/>
                  </a:lnTo>
                  <a:lnTo>
                    <a:pt x="322670" y="1658038"/>
                  </a:lnTo>
                  <a:lnTo>
                    <a:pt x="151653" y="1658038"/>
                  </a:lnTo>
                  <a:lnTo>
                    <a:pt x="148509" y="1654883"/>
                  </a:lnTo>
                  <a:lnTo>
                    <a:pt x="148509" y="1646209"/>
                  </a:lnTo>
                  <a:lnTo>
                    <a:pt x="152056" y="1643054"/>
                  </a:lnTo>
                  <a:lnTo>
                    <a:pt x="322670" y="1643054"/>
                  </a:lnTo>
                  <a:lnTo>
                    <a:pt x="322670" y="1579966"/>
                  </a:lnTo>
                  <a:lnTo>
                    <a:pt x="214462" y="1579966"/>
                  </a:lnTo>
                  <a:lnTo>
                    <a:pt x="211298" y="1576812"/>
                  </a:lnTo>
                  <a:lnTo>
                    <a:pt x="211298" y="1568137"/>
                  </a:lnTo>
                  <a:lnTo>
                    <a:pt x="214861" y="1564982"/>
                  </a:lnTo>
                  <a:lnTo>
                    <a:pt x="322670" y="1564982"/>
                  </a:lnTo>
                  <a:lnTo>
                    <a:pt x="322670" y="1482179"/>
                  </a:lnTo>
                  <a:lnTo>
                    <a:pt x="214462" y="1482179"/>
                  </a:lnTo>
                  <a:lnTo>
                    <a:pt x="211298" y="1478630"/>
                  </a:lnTo>
                  <a:lnTo>
                    <a:pt x="211298" y="1470350"/>
                  </a:lnTo>
                  <a:lnTo>
                    <a:pt x="214861" y="1467196"/>
                  </a:lnTo>
                  <a:lnTo>
                    <a:pt x="322670" y="1467196"/>
                  </a:lnTo>
                  <a:lnTo>
                    <a:pt x="322670" y="1384392"/>
                  </a:lnTo>
                  <a:lnTo>
                    <a:pt x="214462" y="1384392"/>
                  </a:lnTo>
                  <a:lnTo>
                    <a:pt x="211298" y="1381238"/>
                  </a:lnTo>
                  <a:lnTo>
                    <a:pt x="211298" y="1372563"/>
                  </a:lnTo>
                  <a:lnTo>
                    <a:pt x="214861" y="1369409"/>
                  </a:lnTo>
                  <a:lnTo>
                    <a:pt x="322670" y="1369409"/>
                  </a:lnTo>
                  <a:lnTo>
                    <a:pt x="322670" y="1303955"/>
                  </a:lnTo>
                  <a:lnTo>
                    <a:pt x="151653" y="1303955"/>
                  </a:lnTo>
                  <a:lnTo>
                    <a:pt x="148509" y="1300801"/>
                  </a:lnTo>
                  <a:lnTo>
                    <a:pt x="148509" y="1292126"/>
                  </a:lnTo>
                  <a:lnTo>
                    <a:pt x="152056" y="1288971"/>
                  </a:lnTo>
                  <a:lnTo>
                    <a:pt x="322670" y="1288971"/>
                  </a:lnTo>
                  <a:lnTo>
                    <a:pt x="322670" y="1220757"/>
                  </a:lnTo>
                  <a:lnTo>
                    <a:pt x="214462" y="1220757"/>
                  </a:lnTo>
                  <a:lnTo>
                    <a:pt x="211298" y="1217603"/>
                  </a:lnTo>
                  <a:lnTo>
                    <a:pt x="211298" y="1208928"/>
                  </a:lnTo>
                  <a:lnTo>
                    <a:pt x="214861" y="1205774"/>
                  </a:lnTo>
                  <a:lnTo>
                    <a:pt x="322670" y="1205774"/>
                  </a:lnTo>
                  <a:lnTo>
                    <a:pt x="322670" y="1122971"/>
                  </a:lnTo>
                  <a:lnTo>
                    <a:pt x="214462" y="1122971"/>
                  </a:lnTo>
                  <a:lnTo>
                    <a:pt x="211298" y="1119816"/>
                  </a:lnTo>
                  <a:lnTo>
                    <a:pt x="211298" y="1111142"/>
                  </a:lnTo>
                  <a:lnTo>
                    <a:pt x="214861" y="1107987"/>
                  </a:lnTo>
                  <a:lnTo>
                    <a:pt x="322670" y="1107987"/>
                  </a:lnTo>
                  <a:lnTo>
                    <a:pt x="322670" y="1025184"/>
                  </a:lnTo>
                  <a:lnTo>
                    <a:pt x="214462" y="1025184"/>
                  </a:lnTo>
                  <a:lnTo>
                    <a:pt x="211298" y="1021635"/>
                  </a:lnTo>
                  <a:lnTo>
                    <a:pt x="211298" y="1013355"/>
                  </a:lnTo>
                  <a:lnTo>
                    <a:pt x="214861" y="1010200"/>
                  </a:lnTo>
                  <a:lnTo>
                    <a:pt x="322670" y="1010200"/>
                  </a:lnTo>
                  <a:lnTo>
                    <a:pt x="322670" y="947506"/>
                  </a:lnTo>
                  <a:lnTo>
                    <a:pt x="151653" y="947506"/>
                  </a:lnTo>
                  <a:lnTo>
                    <a:pt x="148509" y="944352"/>
                  </a:lnTo>
                  <a:lnTo>
                    <a:pt x="148509" y="935677"/>
                  </a:lnTo>
                  <a:lnTo>
                    <a:pt x="152056" y="932523"/>
                  </a:lnTo>
                  <a:lnTo>
                    <a:pt x="322670" y="932523"/>
                  </a:lnTo>
                  <a:lnTo>
                    <a:pt x="322670" y="867069"/>
                  </a:lnTo>
                  <a:lnTo>
                    <a:pt x="214861" y="867069"/>
                  </a:lnTo>
                  <a:lnTo>
                    <a:pt x="211685" y="863520"/>
                  </a:lnTo>
                  <a:lnTo>
                    <a:pt x="211685" y="855240"/>
                  </a:lnTo>
                  <a:lnTo>
                    <a:pt x="215248" y="852085"/>
                  </a:lnTo>
                  <a:lnTo>
                    <a:pt x="322670" y="852085"/>
                  </a:lnTo>
                  <a:lnTo>
                    <a:pt x="322670" y="769282"/>
                  </a:lnTo>
                  <a:lnTo>
                    <a:pt x="214861" y="769282"/>
                  </a:lnTo>
                  <a:lnTo>
                    <a:pt x="211685" y="765733"/>
                  </a:lnTo>
                  <a:lnTo>
                    <a:pt x="211685" y="757453"/>
                  </a:lnTo>
                  <a:lnTo>
                    <a:pt x="215248" y="754299"/>
                  </a:lnTo>
                  <a:lnTo>
                    <a:pt x="322670" y="754299"/>
                  </a:lnTo>
                  <a:lnTo>
                    <a:pt x="322670" y="671495"/>
                  </a:lnTo>
                  <a:lnTo>
                    <a:pt x="214861" y="671495"/>
                  </a:lnTo>
                  <a:lnTo>
                    <a:pt x="211685" y="667947"/>
                  </a:lnTo>
                  <a:lnTo>
                    <a:pt x="211685" y="659666"/>
                  </a:lnTo>
                  <a:lnTo>
                    <a:pt x="215248" y="656512"/>
                  </a:lnTo>
                  <a:lnTo>
                    <a:pt x="322670" y="656512"/>
                  </a:lnTo>
                  <a:lnTo>
                    <a:pt x="322670" y="591058"/>
                  </a:lnTo>
                  <a:lnTo>
                    <a:pt x="151653" y="591058"/>
                  </a:lnTo>
                  <a:lnTo>
                    <a:pt x="148509" y="587904"/>
                  </a:lnTo>
                  <a:lnTo>
                    <a:pt x="148509" y="579229"/>
                  </a:lnTo>
                  <a:lnTo>
                    <a:pt x="152056" y="576074"/>
                  </a:lnTo>
                  <a:lnTo>
                    <a:pt x="322670" y="576074"/>
                  </a:lnTo>
                  <a:lnTo>
                    <a:pt x="322670" y="510620"/>
                  </a:lnTo>
                  <a:lnTo>
                    <a:pt x="214861" y="510620"/>
                  </a:lnTo>
                  <a:lnTo>
                    <a:pt x="211685" y="507072"/>
                  </a:lnTo>
                  <a:lnTo>
                    <a:pt x="211685" y="498791"/>
                  </a:lnTo>
                  <a:lnTo>
                    <a:pt x="215248" y="495637"/>
                  </a:lnTo>
                  <a:lnTo>
                    <a:pt x="322670" y="495637"/>
                  </a:lnTo>
                  <a:lnTo>
                    <a:pt x="322670" y="412834"/>
                  </a:lnTo>
                  <a:lnTo>
                    <a:pt x="214861" y="412834"/>
                  </a:lnTo>
                  <a:lnTo>
                    <a:pt x="211685" y="409679"/>
                  </a:lnTo>
                  <a:lnTo>
                    <a:pt x="211685" y="401005"/>
                  </a:lnTo>
                  <a:lnTo>
                    <a:pt x="215248" y="397850"/>
                  </a:lnTo>
                  <a:lnTo>
                    <a:pt x="322670" y="397850"/>
                  </a:lnTo>
                  <a:lnTo>
                    <a:pt x="322670" y="315043"/>
                  </a:lnTo>
                  <a:lnTo>
                    <a:pt x="214861" y="315043"/>
                  </a:lnTo>
                  <a:lnTo>
                    <a:pt x="211685" y="311502"/>
                  </a:lnTo>
                  <a:lnTo>
                    <a:pt x="211685" y="303214"/>
                  </a:lnTo>
                  <a:lnTo>
                    <a:pt x="215248" y="300056"/>
                  </a:lnTo>
                  <a:lnTo>
                    <a:pt x="322670" y="300056"/>
                  </a:lnTo>
                  <a:lnTo>
                    <a:pt x="322670" y="234613"/>
                  </a:lnTo>
                  <a:lnTo>
                    <a:pt x="151653" y="234613"/>
                  </a:lnTo>
                  <a:lnTo>
                    <a:pt x="148509" y="231455"/>
                  </a:lnTo>
                  <a:lnTo>
                    <a:pt x="148509" y="222784"/>
                  </a:lnTo>
                  <a:lnTo>
                    <a:pt x="152056" y="219626"/>
                  </a:lnTo>
                  <a:lnTo>
                    <a:pt x="322670" y="219626"/>
                  </a:lnTo>
                  <a:lnTo>
                    <a:pt x="322670" y="158509"/>
                  </a:lnTo>
                  <a:lnTo>
                    <a:pt x="214861" y="158509"/>
                  </a:lnTo>
                  <a:lnTo>
                    <a:pt x="211685" y="154968"/>
                  </a:lnTo>
                  <a:lnTo>
                    <a:pt x="211685" y="146680"/>
                  </a:lnTo>
                  <a:lnTo>
                    <a:pt x="215248" y="143522"/>
                  </a:lnTo>
                  <a:lnTo>
                    <a:pt x="322670" y="143522"/>
                  </a:lnTo>
                  <a:lnTo>
                    <a:pt x="322670" y="75706"/>
                  </a:lnTo>
                  <a:lnTo>
                    <a:pt x="214861" y="75706"/>
                  </a:lnTo>
                  <a:lnTo>
                    <a:pt x="211685" y="72548"/>
                  </a:lnTo>
                  <a:lnTo>
                    <a:pt x="211685" y="63877"/>
                  </a:lnTo>
                  <a:lnTo>
                    <a:pt x="215248" y="60719"/>
                  </a:lnTo>
                  <a:lnTo>
                    <a:pt x="322670" y="60719"/>
                  </a:lnTo>
                  <a:lnTo>
                    <a:pt x="322670" y="14991"/>
                  </a:lnTo>
                  <a:lnTo>
                    <a:pt x="15011" y="14983"/>
                  </a:lnTo>
                  <a:lnTo>
                    <a:pt x="337684" y="14983"/>
                  </a:lnTo>
                  <a:lnTo>
                    <a:pt x="337684" y="1920248"/>
                  </a:lnTo>
                  <a:close/>
                </a:path>
              </a:pathLst>
            </a:custGeom>
            <a:solidFill>
              <a:srgbClr val="F5E8E1"/>
            </a:solidFill>
          </p:spPr>
          <p:txBody>
            <a:bodyPr wrap="square" lIns="0" tIns="0" rIns="0" bIns="0" rtlCol="0"/>
            <a:lstStyle/>
            <a:p>
              <a:endParaRPr/>
            </a:p>
          </p:txBody>
        </p:sp>
        <p:sp>
          <p:nvSpPr>
            <p:cNvPr id="29" name="object 29"/>
            <p:cNvSpPr/>
            <p:nvPr/>
          </p:nvSpPr>
          <p:spPr>
            <a:xfrm>
              <a:off x="12689761" y="3483987"/>
              <a:ext cx="1346835" cy="473075"/>
            </a:xfrm>
            <a:custGeom>
              <a:avLst/>
              <a:gdLst/>
              <a:ahLst/>
              <a:cxnLst/>
              <a:rect l="l" t="t" r="r" b="b"/>
              <a:pathLst>
                <a:path w="1346834" h="473075">
                  <a:moveTo>
                    <a:pt x="157031" y="472469"/>
                  </a:moveTo>
                  <a:lnTo>
                    <a:pt x="98547" y="471862"/>
                  </a:lnTo>
                  <a:lnTo>
                    <a:pt x="48958" y="468760"/>
                  </a:lnTo>
                  <a:lnTo>
                    <a:pt x="14147" y="462427"/>
                  </a:lnTo>
                  <a:lnTo>
                    <a:pt x="0" y="452129"/>
                  </a:lnTo>
                  <a:lnTo>
                    <a:pt x="12148" y="437218"/>
                  </a:lnTo>
                  <a:lnTo>
                    <a:pt x="47480" y="420131"/>
                  </a:lnTo>
                  <a:lnTo>
                    <a:pt x="98591" y="402079"/>
                  </a:lnTo>
                  <a:lnTo>
                    <a:pt x="158075" y="384276"/>
                  </a:lnTo>
                  <a:lnTo>
                    <a:pt x="218527" y="367933"/>
                  </a:lnTo>
                  <a:lnTo>
                    <a:pt x="223576" y="315454"/>
                  </a:lnTo>
                  <a:lnTo>
                    <a:pt x="240028" y="266457"/>
                  </a:lnTo>
                  <a:lnTo>
                    <a:pt x="266792" y="222725"/>
                  </a:lnTo>
                  <a:lnTo>
                    <a:pt x="302777" y="186041"/>
                  </a:lnTo>
                  <a:lnTo>
                    <a:pt x="346891" y="158188"/>
                  </a:lnTo>
                  <a:lnTo>
                    <a:pt x="393234" y="142006"/>
                  </a:lnTo>
                  <a:lnTo>
                    <a:pt x="441348" y="136287"/>
                  </a:lnTo>
                  <a:lnTo>
                    <a:pt x="489509" y="140854"/>
                  </a:lnTo>
                  <a:lnTo>
                    <a:pt x="535996" y="155532"/>
                  </a:lnTo>
                  <a:lnTo>
                    <a:pt x="579083" y="180147"/>
                  </a:lnTo>
                  <a:lnTo>
                    <a:pt x="601805" y="136585"/>
                  </a:lnTo>
                  <a:lnTo>
                    <a:pt x="630670" y="98330"/>
                  </a:lnTo>
                  <a:lnTo>
                    <a:pt x="664770" y="65763"/>
                  </a:lnTo>
                  <a:lnTo>
                    <a:pt x="703199" y="39266"/>
                  </a:lnTo>
                  <a:lnTo>
                    <a:pt x="745052" y="19218"/>
                  </a:lnTo>
                  <a:lnTo>
                    <a:pt x="789421" y="6002"/>
                  </a:lnTo>
                  <a:lnTo>
                    <a:pt x="835401" y="0"/>
                  </a:lnTo>
                  <a:lnTo>
                    <a:pt x="882085" y="1591"/>
                  </a:lnTo>
                  <a:lnTo>
                    <a:pt x="928568" y="11157"/>
                  </a:lnTo>
                  <a:lnTo>
                    <a:pt x="970866" y="27598"/>
                  </a:lnTo>
                  <a:lnTo>
                    <a:pt x="1009260" y="50249"/>
                  </a:lnTo>
                  <a:lnTo>
                    <a:pt x="1043306" y="78385"/>
                  </a:lnTo>
                  <a:lnTo>
                    <a:pt x="1072557" y="111280"/>
                  </a:lnTo>
                  <a:lnTo>
                    <a:pt x="1096569" y="148207"/>
                  </a:lnTo>
                  <a:lnTo>
                    <a:pt x="1114896" y="188442"/>
                  </a:lnTo>
                  <a:lnTo>
                    <a:pt x="1127093" y="231258"/>
                  </a:lnTo>
                  <a:lnTo>
                    <a:pt x="1132714" y="275929"/>
                  </a:lnTo>
                  <a:lnTo>
                    <a:pt x="1131315" y="321729"/>
                  </a:lnTo>
                  <a:lnTo>
                    <a:pt x="1122450" y="367933"/>
                  </a:lnTo>
                  <a:lnTo>
                    <a:pt x="1176463" y="378871"/>
                  </a:lnTo>
                  <a:lnTo>
                    <a:pt x="1236211" y="392476"/>
                  </a:lnTo>
                  <a:lnTo>
                    <a:pt x="1291344" y="407670"/>
                  </a:lnTo>
                  <a:lnTo>
                    <a:pt x="1331512" y="423374"/>
                  </a:lnTo>
                  <a:lnTo>
                    <a:pt x="1346363" y="438511"/>
                  </a:lnTo>
                  <a:lnTo>
                    <a:pt x="1330210" y="450664"/>
                  </a:lnTo>
                  <a:lnTo>
                    <a:pt x="1290317" y="459462"/>
                  </a:lnTo>
                  <a:lnTo>
                    <a:pt x="1236118" y="465465"/>
                  </a:lnTo>
                  <a:lnTo>
                    <a:pt x="1177050" y="469230"/>
                  </a:lnTo>
                  <a:lnTo>
                    <a:pt x="1122550" y="471315"/>
                  </a:lnTo>
                  <a:lnTo>
                    <a:pt x="218527" y="471315"/>
                  </a:lnTo>
                  <a:lnTo>
                    <a:pt x="157031" y="472469"/>
                  </a:lnTo>
                  <a:close/>
                </a:path>
              </a:pathLst>
            </a:custGeom>
            <a:solidFill>
              <a:srgbClr val="D08B03"/>
            </a:solidFill>
          </p:spPr>
          <p:txBody>
            <a:bodyPr wrap="square" lIns="0" tIns="0" rIns="0" bIns="0" rtlCol="0"/>
            <a:lstStyle/>
            <a:p>
              <a:endParaRPr/>
            </a:p>
          </p:txBody>
        </p:sp>
        <p:sp>
          <p:nvSpPr>
            <p:cNvPr id="30" name="object 30"/>
            <p:cNvSpPr/>
            <p:nvPr/>
          </p:nvSpPr>
          <p:spPr>
            <a:xfrm>
              <a:off x="12645380" y="3460470"/>
              <a:ext cx="1353820" cy="478790"/>
            </a:xfrm>
            <a:custGeom>
              <a:avLst/>
              <a:gdLst/>
              <a:ahLst/>
              <a:cxnLst/>
              <a:rect l="l" t="t" r="r" b="b"/>
              <a:pathLst>
                <a:path w="1353819" h="478789">
                  <a:moveTo>
                    <a:pt x="588789" y="177729"/>
                  </a:moveTo>
                  <a:lnTo>
                    <a:pt x="580977" y="177729"/>
                  </a:lnTo>
                  <a:lnTo>
                    <a:pt x="606550" y="131090"/>
                  </a:lnTo>
                  <a:lnTo>
                    <a:pt x="639761" y="90036"/>
                  </a:lnTo>
                  <a:lnTo>
                    <a:pt x="679761" y="55450"/>
                  </a:lnTo>
                  <a:lnTo>
                    <a:pt x="725698" y="28213"/>
                  </a:lnTo>
                  <a:lnTo>
                    <a:pt x="776204" y="9294"/>
                  </a:lnTo>
                  <a:lnTo>
                    <a:pt x="828429" y="0"/>
                  </a:lnTo>
                  <a:lnTo>
                    <a:pt x="881104" y="414"/>
                  </a:lnTo>
                  <a:lnTo>
                    <a:pt x="910931" y="6287"/>
                  </a:lnTo>
                  <a:lnTo>
                    <a:pt x="838566" y="6287"/>
                  </a:lnTo>
                  <a:lnTo>
                    <a:pt x="793002" y="12433"/>
                  </a:lnTo>
                  <a:lnTo>
                    <a:pt x="749065" y="25726"/>
                  </a:lnTo>
                  <a:lnTo>
                    <a:pt x="707662" y="45729"/>
                  </a:lnTo>
                  <a:lnTo>
                    <a:pt x="669695" y="72004"/>
                  </a:lnTo>
                  <a:lnTo>
                    <a:pt x="636070" y="104113"/>
                  </a:lnTo>
                  <a:lnTo>
                    <a:pt x="607672" y="141654"/>
                  </a:lnTo>
                  <a:lnTo>
                    <a:pt x="588789" y="177729"/>
                  </a:lnTo>
                  <a:close/>
                </a:path>
                <a:path w="1353819" h="478789">
                  <a:moveTo>
                    <a:pt x="1242999" y="471256"/>
                  </a:moveTo>
                  <a:lnTo>
                    <a:pt x="105339" y="471256"/>
                  </a:lnTo>
                  <a:lnTo>
                    <a:pt x="221716" y="470677"/>
                  </a:lnTo>
                  <a:lnTo>
                    <a:pt x="1125739" y="470677"/>
                  </a:lnTo>
                  <a:lnTo>
                    <a:pt x="1226575" y="465820"/>
                  </a:lnTo>
                  <a:lnTo>
                    <a:pt x="1290936" y="459212"/>
                  </a:lnTo>
                  <a:lnTo>
                    <a:pt x="1326941" y="452061"/>
                  </a:lnTo>
                  <a:lnTo>
                    <a:pt x="1342710" y="445572"/>
                  </a:lnTo>
                  <a:lnTo>
                    <a:pt x="1346361" y="440954"/>
                  </a:lnTo>
                  <a:lnTo>
                    <a:pt x="1343433" y="435685"/>
                  </a:lnTo>
                  <a:lnTo>
                    <a:pt x="1328368" y="426474"/>
                  </a:lnTo>
                  <a:lnTo>
                    <a:pt x="1292646" y="413197"/>
                  </a:lnTo>
                  <a:lnTo>
                    <a:pt x="1227744" y="395729"/>
                  </a:lnTo>
                  <a:lnTo>
                    <a:pt x="1124243" y="373756"/>
                  </a:lnTo>
                  <a:lnTo>
                    <a:pt x="1123445" y="373259"/>
                  </a:lnTo>
                  <a:lnTo>
                    <a:pt x="1122447" y="371659"/>
                  </a:lnTo>
                  <a:lnTo>
                    <a:pt x="1122368" y="370575"/>
                  </a:lnTo>
                  <a:lnTo>
                    <a:pt x="1122547" y="369780"/>
                  </a:lnTo>
                  <a:lnTo>
                    <a:pt x="1131266" y="324466"/>
                  </a:lnTo>
                  <a:lnTo>
                    <a:pt x="1132734" y="279438"/>
                  </a:lnTo>
                  <a:lnTo>
                    <a:pt x="1127346" y="235425"/>
                  </a:lnTo>
                  <a:lnTo>
                    <a:pt x="1115499" y="193159"/>
                  </a:lnTo>
                  <a:lnTo>
                    <a:pt x="1097589" y="153371"/>
                  </a:lnTo>
                  <a:lnTo>
                    <a:pt x="1074012" y="116792"/>
                  </a:lnTo>
                  <a:lnTo>
                    <a:pt x="1045164" y="84154"/>
                  </a:lnTo>
                  <a:lnTo>
                    <a:pt x="1011442" y="56186"/>
                  </a:lnTo>
                  <a:lnTo>
                    <a:pt x="973241" y="33621"/>
                  </a:lnTo>
                  <a:lnTo>
                    <a:pt x="930959" y="17189"/>
                  </a:lnTo>
                  <a:lnTo>
                    <a:pt x="884853" y="7727"/>
                  </a:lnTo>
                  <a:lnTo>
                    <a:pt x="838566" y="6287"/>
                  </a:lnTo>
                  <a:lnTo>
                    <a:pt x="910931" y="6287"/>
                  </a:lnTo>
                  <a:lnTo>
                    <a:pt x="975916" y="27294"/>
                  </a:lnTo>
                  <a:lnTo>
                    <a:pt x="1014775" y="50156"/>
                  </a:lnTo>
                  <a:lnTo>
                    <a:pt x="1049132" y="78476"/>
                  </a:lnTo>
                  <a:lnTo>
                    <a:pt x="1078590" y="111522"/>
                  </a:lnTo>
                  <a:lnTo>
                    <a:pt x="1102750" y="148561"/>
                  </a:lnTo>
                  <a:lnTo>
                    <a:pt x="1121214" y="188859"/>
                  </a:lnTo>
                  <a:lnTo>
                    <a:pt x="1133582" y="231683"/>
                  </a:lnTo>
                  <a:lnTo>
                    <a:pt x="1139456" y="276301"/>
                  </a:lnTo>
                  <a:lnTo>
                    <a:pt x="1138437" y="321980"/>
                  </a:lnTo>
                  <a:lnTo>
                    <a:pt x="1130127" y="367986"/>
                  </a:lnTo>
                  <a:lnTo>
                    <a:pt x="1240023" y="391764"/>
                  </a:lnTo>
                  <a:lnTo>
                    <a:pt x="1306364" y="410725"/>
                  </a:lnTo>
                  <a:lnTo>
                    <a:pt x="1339940" y="425098"/>
                  </a:lnTo>
                  <a:lnTo>
                    <a:pt x="1351927" y="435274"/>
                  </a:lnTo>
                  <a:lnTo>
                    <a:pt x="1353243" y="441536"/>
                  </a:lnTo>
                  <a:lnTo>
                    <a:pt x="1350078" y="448241"/>
                  </a:lnTo>
                  <a:lnTo>
                    <a:pt x="1338204" y="455368"/>
                  </a:lnTo>
                  <a:lnTo>
                    <a:pt x="1312666" y="462397"/>
                  </a:lnTo>
                  <a:lnTo>
                    <a:pt x="1268265" y="468872"/>
                  </a:lnTo>
                  <a:lnTo>
                    <a:pt x="1242999" y="471256"/>
                  </a:lnTo>
                  <a:close/>
                </a:path>
                <a:path w="1353819" h="478789">
                  <a:moveTo>
                    <a:pt x="1030887" y="192441"/>
                  </a:moveTo>
                  <a:lnTo>
                    <a:pt x="1030388" y="192342"/>
                  </a:lnTo>
                  <a:lnTo>
                    <a:pt x="1029192" y="192342"/>
                  </a:lnTo>
                  <a:lnTo>
                    <a:pt x="1027995" y="191646"/>
                  </a:lnTo>
                  <a:lnTo>
                    <a:pt x="997694" y="148219"/>
                  </a:lnTo>
                  <a:lnTo>
                    <a:pt x="949202" y="107365"/>
                  </a:lnTo>
                  <a:lnTo>
                    <a:pt x="913006" y="88969"/>
                  </a:lnTo>
                  <a:lnTo>
                    <a:pt x="854359" y="73548"/>
                  </a:lnTo>
                  <a:lnTo>
                    <a:pt x="852564" y="73349"/>
                  </a:lnTo>
                  <a:lnTo>
                    <a:pt x="851268" y="71661"/>
                  </a:lnTo>
                  <a:lnTo>
                    <a:pt x="851667" y="67980"/>
                  </a:lnTo>
                  <a:lnTo>
                    <a:pt x="853362" y="66690"/>
                  </a:lnTo>
                  <a:lnTo>
                    <a:pt x="855257" y="66888"/>
                  </a:lnTo>
                  <a:lnTo>
                    <a:pt x="915624" y="82769"/>
                  </a:lnTo>
                  <a:lnTo>
                    <a:pt x="952905" y="101726"/>
                  </a:lnTo>
                  <a:lnTo>
                    <a:pt x="990503" y="131009"/>
                  </a:lnTo>
                  <a:lnTo>
                    <a:pt x="1024281" y="172119"/>
                  </a:lnTo>
                  <a:lnTo>
                    <a:pt x="1034278" y="189161"/>
                  </a:lnTo>
                  <a:lnTo>
                    <a:pt x="1033680" y="191149"/>
                  </a:lnTo>
                  <a:lnTo>
                    <a:pt x="1031984" y="192033"/>
                  </a:lnTo>
                  <a:lnTo>
                    <a:pt x="1031486" y="192342"/>
                  </a:lnTo>
                  <a:lnTo>
                    <a:pt x="1030887" y="192441"/>
                  </a:lnTo>
                  <a:close/>
                </a:path>
                <a:path w="1353819" h="478789">
                  <a:moveTo>
                    <a:pt x="147710" y="478629"/>
                  </a:moveTo>
                  <a:lnTo>
                    <a:pt x="63851" y="475940"/>
                  </a:lnTo>
                  <a:lnTo>
                    <a:pt x="20107" y="469533"/>
                  </a:lnTo>
                  <a:lnTo>
                    <a:pt x="3203" y="461854"/>
                  </a:lnTo>
                  <a:lnTo>
                    <a:pt x="0" y="455357"/>
                  </a:lnTo>
                  <a:lnTo>
                    <a:pt x="1502" y="448267"/>
                  </a:lnTo>
                  <a:lnTo>
                    <a:pt x="33494" y="426605"/>
                  </a:lnTo>
                  <a:lnTo>
                    <a:pt x="73788" y="410698"/>
                  </a:lnTo>
                  <a:lnTo>
                    <a:pt x="136752" y="390604"/>
                  </a:lnTo>
                  <a:lnTo>
                    <a:pt x="175322" y="379618"/>
                  </a:lnTo>
                  <a:lnTo>
                    <a:pt x="218427" y="368090"/>
                  </a:lnTo>
                  <a:lnTo>
                    <a:pt x="224018" y="315512"/>
                  </a:lnTo>
                  <a:lnTo>
                    <a:pt x="240917" y="266442"/>
                  </a:lnTo>
                  <a:lnTo>
                    <a:pt x="268056" y="222647"/>
                  </a:lnTo>
                  <a:lnTo>
                    <a:pt x="304368" y="185890"/>
                  </a:lnTo>
                  <a:lnTo>
                    <a:pt x="348786" y="157937"/>
                  </a:lnTo>
                  <a:lnTo>
                    <a:pt x="395052" y="141654"/>
                  </a:lnTo>
                  <a:lnTo>
                    <a:pt x="443012" y="135646"/>
                  </a:lnTo>
                  <a:lnTo>
                    <a:pt x="491059" y="139757"/>
                  </a:lnTo>
                  <a:lnTo>
                    <a:pt x="499267" y="142241"/>
                  </a:lnTo>
                  <a:lnTo>
                    <a:pt x="447425" y="142241"/>
                  </a:lnTo>
                  <a:lnTo>
                    <a:pt x="422983" y="143586"/>
                  </a:lnTo>
                  <a:lnTo>
                    <a:pt x="374884" y="154399"/>
                  </a:lnTo>
                  <a:lnTo>
                    <a:pt x="308219" y="191379"/>
                  </a:lnTo>
                  <a:lnTo>
                    <a:pt x="272761" y="227547"/>
                  </a:lnTo>
                  <a:lnTo>
                    <a:pt x="246385" y="270643"/>
                  </a:lnTo>
                  <a:lnTo>
                    <a:pt x="230173" y="318907"/>
                  </a:lnTo>
                  <a:lnTo>
                    <a:pt x="225284" y="369780"/>
                  </a:lnTo>
                  <a:lnTo>
                    <a:pt x="225207" y="372156"/>
                  </a:lnTo>
                  <a:lnTo>
                    <a:pt x="224210" y="373558"/>
                  </a:lnTo>
                  <a:lnTo>
                    <a:pt x="122000" y="402096"/>
                  </a:lnTo>
                  <a:lnTo>
                    <a:pt x="58499" y="423532"/>
                  </a:lnTo>
                  <a:lnTo>
                    <a:pt x="9298" y="448988"/>
                  </a:lnTo>
                  <a:lnTo>
                    <a:pt x="6680" y="454374"/>
                  </a:lnTo>
                  <a:lnTo>
                    <a:pt x="12987" y="459939"/>
                  </a:lnTo>
                  <a:lnTo>
                    <a:pt x="40818" y="466622"/>
                  </a:lnTo>
                  <a:lnTo>
                    <a:pt x="105339" y="471256"/>
                  </a:lnTo>
                  <a:lnTo>
                    <a:pt x="1242999" y="471256"/>
                  </a:lnTo>
                  <a:lnTo>
                    <a:pt x="1238833" y="471649"/>
                  </a:lnTo>
                  <a:lnTo>
                    <a:pt x="1205231" y="474009"/>
                  </a:lnTo>
                  <a:lnTo>
                    <a:pt x="1167589" y="475940"/>
                  </a:lnTo>
                  <a:lnTo>
                    <a:pt x="1126038" y="477431"/>
                  </a:lnTo>
                  <a:lnTo>
                    <a:pt x="221818" y="477431"/>
                  </a:lnTo>
                  <a:lnTo>
                    <a:pt x="182259" y="478326"/>
                  </a:lnTo>
                  <a:lnTo>
                    <a:pt x="147710" y="478629"/>
                  </a:lnTo>
                  <a:close/>
                </a:path>
                <a:path w="1353819" h="478789">
                  <a:moveTo>
                    <a:pt x="582272" y="186377"/>
                  </a:moveTo>
                  <a:lnTo>
                    <a:pt x="581175" y="186178"/>
                  </a:lnTo>
                  <a:lnTo>
                    <a:pt x="580377" y="185572"/>
                  </a:lnTo>
                  <a:lnTo>
                    <a:pt x="549477" y="166724"/>
                  </a:lnTo>
                  <a:lnTo>
                    <a:pt x="516594" y="153171"/>
                  </a:lnTo>
                  <a:lnTo>
                    <a:pt x="482365" y="144986"/>
                  </a:lnTo>
                  <a:lnTo>
                    <a:pt x="447425" y="142241"/>
                  </a:lnTo>
                  <a:lnTo>
                    <a:pt x="499267" y="142241"/>
                  </a:lnTo>
                  <a:lnTo>
                    <a:pt x="537584" y="153837"/>
                  </a:lnTo>
                  <a:lnTo>
                    <a:pt x="580977" y="177729"/>
                  </a:lnTo>
                  <a:lnTo>
                    <a:pt x="588789" y="177729"/>
                  </a:lnTo>
                  <a:lnTo>
                    <a:pt x="585464" y="184081"/>
                  </a:lnTo>
                  <a:lnTo>
                    <a:pt x="585065" y="185075"/>
                  </a:lnTo>
                  <a:lnTo>
                    <a:pt x="584267" y="185771"/>
                  </a:lnTo>
                  <a:lnTo>
                    <a:pt x="582272" y="186377"/>
                  </a:lnTo>
                  <a:close/>
                </a:path>
                <a:path w="1353819" h="478789">
                  <a:moveTo>
                    <a:pt x="1061607" y="303775"/>
                  </a:moveTo>
                  <a:lnTo>
                    <a:pt x="1057817" y="303775"/>
                  </a:lnTo>
                  <a:lnTo>
                    <a:pt x="1056221" y="302284"/>
                  </a:lnTo>
                  <a:lnTo>
                    <a:pt x="1056221" y="300385"/>
                  </a:lnTo>
                  <a:lnTo>
                    <a:pt x="1055627" y="287024"/>
                  </a:lnTo>
                  <a:lnTo>
                    <a:pt x="1054164" y="273306"/>
                  </a:lnTo>
                  <a:lnTo>
                    <a:pt x="1051859" y="259437"/>
                  </a:lnTo>
                  <a:lnTo>
                    <a:pt x="1048341" y="243834"/>
                  </a:lnTo>
                  <a:lnTo>
                    <a:pt x="1049439" y="242044"/>
                  </a:lnTo>
                  <a:lnTo>
                    <a:pt x="1051234" y="241547"/>
                  </a:lnTo>
                  <a:lnTo>
                    <a:pt x="1053029" y="241150"/>
                  </a:lnTo>
                  <a:lnTo>
                    <a:pt x="1054824" y="242233"/>
                  </a:lnTo>
                  <a:lnTo>
                    <a:pt x="1062350" y="286592"/>
                  </a:lnTo>
                  <a:lnTo>
                    <a:pt x="1063009" y="302284"/>
                  </a:lnTo>
                  <a:lnTo>
                    <a:pt x="1061607" y="303775"/>
                  </a:lnTo>
                  <a:close/>
                </a:path>
              </a:pathLst>
            </a:custGeom>
            <a:solidFill>
              <a:srgbClr val="F5E8E1"/>
            </a:solidFill>
          </p:spPr>
          <p:txBody>
            <a:bodyPr wrap="square" lIns="0" tIns="0" rIns="0" bIns="0" rtlCol="0"/>
            <a:lstStyle/>
            <a:p>
              <a:endParaRPr/>
            </a:p>
          </p:txBody>
        </p:sp>
        <p:sp>
          <p:nvSpPr>
            <p:cNvPr id="31" name="object 31"/>
            <p:cNvSpPr/>
            <p:nvPr/>
          </p:nvSpPr>
          <p:spPr>
            <a:xfrm>
              <a:off x="12366894" y="1740547"/>
              <a:ext cx="1089025" cy="1089025"/>
            </a:xfrm>
            <a:custGeom>
              <a:avLst/>
              <a:gdLst/>
              <a:ahLst/>
              <a:cxnLst/>
              <a:rect l="l" t="t" r="r" b="b"/>
              <a:pathLst>
                <a:path w="1089025" h="1089025">
                  <a:moveTo>
                    <a:pt x="513108" y="1026217"/>
                  </a:moveTo>
                  <a:lnTo>
                    <a:pt x="466409" y="1024122"/>
                  </a:lnTo>
                  <a:lnTo>
                    <a:pt x="420883" y="1017957"/>
                  </a:lnTo>
                  <a:lnTo>
                    <a:pt x="376713" y="1007902"/>
                  </a:lnTo>
                  <a:lnTo>
                    <a:pt x="334079" y="994139"/>
                  </a:lnTo>
                  <a:lnTo>
                    <a:pt x="293162" y="976847"/>
                  </a:lnTo>
                  <a:lnTo>
                    <a:pt x="254144" y="956207"/>
                  </a:lnTo>
                  <a:lnTo>
                    <a:pt x="217207" y="932400"/>
                  </a:lnTo>
                  <a:lnTo>
                    <a:pt x="182530" y="905607"/>
                  </a:lnTo>
                  <a:lnTo>
                    <a:pt x="150296" y="876006"/>
                  </a:lnTo>
                  <a:lnTo>
                    <a:pt x="120685" y="843781"/>
                  </a:lnTo>
                  <a:lnTo>
                    <a:pt x="93879" y="809110"/>
                  </a:lnTo>
                  <a:lnTo>
                    <a:pt x="70060" y="772174"/>
                  </a:lnTo>
                  <a:lnTo>
                    <a:pt x="49408" y="733154"/>
                  </a:lnTo>
                  <a:lnTo>
                    <a:pt x="32104" y="692230"/>
                  </a:lnTo>
                  <a:lnTo>
                    <a:pt x="18330" y="649583"/>
                  </a:lnTo>
                  <a:lnTo>
                    <a:pt x="8267" y="605393"/>
                  </a:lnTo>
                  <a:lnTo>
                    <a:pt x="2097" y="559841"/>
                  </a:lnTo>
                  <a:lnTo>
                    <a:pt x="0" y="513108"/>
                  </a:lnTo>
                  <a:lnTo>
                    <a:pt x="2097" y="466375"/>
                  </a:lnTo>
                  <a:lnTo>
                    <a:pt x="8267" y="420823"/>
                  </a:lnTo>
                  <a:lnTo>
                    <a:pt x="18330" y="376633"/>
                  </a:lnTo>
                  <a:lnTo>
                    <a:pt x="32104" y="333986"/>
                  </a:lnTo>
                  <a:lnTo>
                    <a:pt x="49408" y="293063"/>
                  </a:lnTo>
                  <a:lnTo>
                    <a:pt x="70060" y="254043"/>
                  </a:lnTo>
                  <a:lnTo>
                    <a:pt x="93879" y="217107"/>
                  </a:lnTo>
                  <a:lnTo>
                    <a:pt x="120685" y="182436"/>
                  </a:lnTo>
                  <a:lnTo>
                    <a:pt x="150296" y="150210"/>
                  </a:lnTo>
                  <a:lnTo>
                    <a:pt x="182530" y="120610"/>
                  </a:lnTo>
                  <a:lnTo>
                    <a:pt x="217207" y="93816"/>
                  </a:lnTo>
                  <a:lnTo>
                    <a:pt x="254144" y="70009"/>
                  </a:lnTo>
                  <a:lnTo>
                    <a:pt x="293162" y="49369"/>
                  </a:lnTo>
                  <a:lnTo>
                    <a:pt x="334079" y="32078"/>
                  </a:lnTo>
                  <a:lnTo>
                    <a:pt x="376713" y="18314"/>
                  </a:lnTo>
                  <a:lnTo>
                    <a:pt x="420883" y="8260"/>
                  </a:lnTo>
                  <a:lnTo>
                    <a:pt x="466409" y="2095"/>
                  </a:lnTo>
                  <a:lnTo>
                    <a:pt x="513108" y="0"/>
                  </a:lnTo>
                  <a:lnTo>
                    <a:pt x="559807" y="2097"/>
                  </a:lnTo>
                  <a:lnTo>
                    <a:pt x="605333" y="8267"/>
                  </a:lnTo>
                  <a:lnTo>
                    <a:pt x="649503" y="18330"/>
                  </a:lnTo>
                  <a:lnTo>
                    <a:pt x="692137" y="32104"/>
                  </a:lnTo>
                  <a:lnTo>
                    <a:pt x="733054" y="49408"/>
                  </a:lnTo>
                  <a:lnTo>
                    <a:pt x="772072" y="70060"/>
                  </a:lnTo>
                  <a:lnTo>
                    <a:pt x="809010" y="93879"/>
                  </a:lnTo>
                  <a:lnTo>
                    <a:pt x="843686" y="120685"/>
                  </a:lnTo>
                  <a:lnTo>
                    <a:pt x="875921" y="150296"/>
                  </a:lnTo>
                  <a:lnTo>
                    <a:pt x="905531" y="182530"/>
                  </a:lnTo>
                  <a:lnTo>
                    <a:pt x="932337" y="217207"/>
                  </a:lnTo>
                  <a:lnTo>
                    <a:pt x="956156" y="254144"/>
                  </a:lnTo>
                  <a:lnTo>
                    <a:pt x="976809" y="293162"/>
                  </a:lnTo>
                  <a:lnTo>
                    <a:pt x="994112" y="334079"/>
                  </a:lnTo>
                  <a:lnTo>
                    <a:pt x="1007886" y="376713"/>
                  </a:lnTo>
                  <a:lnTo>
                    <a:pt x="1017949" y="420883"/>
                  </a:lnTo>
                  <a:lnTo>
                    <a:pt x="1024120" y="466409"/>
                  </a:lnTo>
                  <a:lnTo>
                    <a:pt x="1026217" y="513108"/>
                  </a:lnTo>
                  <a:lnTo>
                    <a:pt x="513108" y="513108"/>
                  </a:lnTo>
                  <a:lnTo>
                    <a:pt x="513108" y="1026217"/>
                  </a:lnTo>
                  <a:close/>
                </a:path>
                <a:path w="1089025" h="1089025">
                  <a:moveTo>
                    <a:pt x="575643" y="1088752"/>
                  </a:moveTo>
                  <a:lnTo>
                    <a:pt x="575643" y="575643"/>
                  </a:lnTo>
                  <a:lnTo>
                    <a:pt x="1088752" y="575643"/>
                  </a:lnTo>
                  <a:lnTo>
                    <a:pt x="1086655" y="622343"/>
                  </a:lnTo>
                  <a:lnTo>
                    <a:pt x="1080484" y="667868"/>
                  </a:lnTo>
                  <a:lnTo>
                    <a:pt x="1070421" y="712038"/>
                  </a:lnTo>
                  <a:lnTo>
                    <a:pt x="1056647" y="754673"/>
                  </a:lnTo>
                  <a:lnTo>
                    <a:pt x="1039344" y="795589"/>
                  </a:lnTo>
                  <a:lnTo>
                    <a:pt x="1018691" y="834607"/>
                  </a:lnTo>
                  <a:lnTo>
                    <a:pt x="994872" y="871545"/>
                  </a:lnTo>
                  <a:lnTo>
                    <a:pt x="968066" y="906221"/>
                  </a:lnTo>
                  <a:lnTo>
                    <a:pt x="938456" y="938456"/>
                  </a:lnTo>
                  <a:lnTo>
                    <a:pt x="906221" y="968066"/>
                  </a:lnTo>
                  <a:lnTo>
                    <a:pt x="871545" y="994872"/>
                  </a:lnTo>
                  <a:lnTo>
                    <a:pt x="834607" y="1018691"/>
                  </a:lnTo>
                  <a:lnTo>
                    <a:pt x="795589" y="1039344"/>
                  </a:lnTo>
                  <a:lnTo>
                    <a:pt x="754673" y="1056647"/>
                  </a:lnTo>
                  <a:lnTo>
                    <a:pt x="712038" y="1070421"/>
                  </a:lnTo>
                  <a:lnTo>
                    <a:pt x="667868" y="1080484"/>
                  </a:lnTo>
                  <a:lnTo>
                    <a:pt x="622343" y="1086655"/>
                  </a:lnTo>
                  <a:lnTo>
                    <a:pt x="575643" y="1088752"/>
                  </a:lnTo>
                  <a:close/>
                </a:path>
              </a:pathLst>
            </a:custGeom>
            <a:solidFill>
              <a:srgbClr val="D08B03"/>
            </a:solidFill>
          </p:spPr>
          <p:txBody>
            <a:bodyPr wrap="square" lIns="0" tIns="0" rIns="0" bIns="0" rtlCol="0"/>
            <a:lstStyle/>
            <a:p>
              <a:endParaRPr/>
            </a:p>
          </p:txBody>
        </p:sp>
        <p:sp>
          <p:nvSpPr>
            <p:cNvPr id="32" name="object 32"/>
            <p:cNvSpPr/>
            <p:nvPr/>
          </p:nvSpPr>
          <p:spPr>
            <a:xfrm>
              <a:off x="12972545" y="2346199"/>
              <a:ext cx="521970" cy="521970"/>
            </a:xfrm>
            <a:custGeom>
              <a:avLst/>
              <a:gdLst/>
              <a:ahLst/>
              <a:cxnLst/>
              <a:rect l="l" t="t" r="r" b="b"/>
              <a:pathLst>
                <a:path w="521969" h="521969">
                  <a:moveTo>
                    <a:pt x="4352" y="521813"/>
                  </a:moveTo>
                  <a:lnTo>
                    <a:pt x="2061" y="521813"/>
                  </a:lnTo>
                  <a:lnTo>
                    <a:pt x="0" y="519980"/>
                  </a:lnTo>
                  <a:lnTo>
                    <a:pt x="0" y="2061"/>
                  </a:lnTo>
                  <a:lnTo>
                    <a:pt x="1832" y="0"/>
                  </a:lnTo>
                  <a:lnTo>
                    <a:pt x="519751" y="0"/>
                  </a:lnTo>
                  <a:lnTo>
                    <a:pt x="521813" y="1832"/>
                  </a:lnTo>
                  <a:lnTo>
                    <a:pt x="521813" y="4352"/>
                  </a:lnTo>
                  <a:lnTo>
                    <a:pt x="521617" y="8704"/>
                  </a:lnTo>
                  <a:lnTo>
                    <a:pt x="8704" y="8704"/>
                  </a:lnTo>
                  <a:lnTo>
                    <a:pt x="8704" y="513337"/>
                  </a:lnTo>
                  <a:lnTo>
                    <a:pt x="97822" y="513337"/>
                  </a:lnTo>
                  <a:lnTo>
                    <a:pt x="97269" y="513463"/>
                  </a:lnTo>
                  <a:lnTo>
                    <a:pt x="51396" y="519695"/>
                  </a:lnTo>
                  <a:lnTo>
                    <a:pt x="4352" y="521813"/>
                  </a:lnTo>
                  <a:close/>
                </a:path>
                <a:path w="521969" h="521969">
                  <a:moveTo>
                    <a:pt x="97822" y="513337"/>
                  </a:moveTo>
                  <a:lnTo>
                    <a:pt x="8704" y="513337"/>
                  </a:lnTo>
                  <a:lnTo>
                    <a:pt x="57042" y="510654"/>
                  </a:lnTo>
                  <a:lnTo>
                    <a:pt x="104091" y="503552"/>
                  </a:lnTo>
                  <a:lnTo>
                    <a:pt x="149644" y="492241"/>
                  </a:lnTo>
                  <a:lnTo>
                    <a:pt x="193491" y="476928"/>
                  </a:lnTo>
                  <a:lnTo>
                    <a:pt x="235424" y="457823"/>
                  </a:lnTo>
                  <a:lnTo>
                    <a:pt x="275234" y="435133"/>
                  </a:lnTo>
                  <a:lnTo>
                    <a:pt x="312712" y="409069"/>
                  </a:lnTo>
                  <a:lnTo>
                    <a:pt x="347649" y="379838"/>
                  </a:lnTo>
                  <a:lnTo>
                    <a:pt x="379838" y="347649"/>
                  </a:lnTo>
                  <a:lnTo>
                    <a:pt x="409069" y="312712"/>
                  </a:lnTo>
                  <a:lnTo>
                    <a:pt x="435133" y="275234"/>
                  </a:lnTo>
                  <a:lnTo>
                    <a:pt x="457823" y="235424"/>
                  </a:lnTo>
                  <a:lnTo>
                    <a:pt x="476928" y="193491"/>
                  </a:lnTo>
                  <a:lnTo>
                    <a:pt x="492241" y="149644"/>
                  </a:lnTo>
                  <a:lnTo>
                    <a:pt x="503552" y="104091"/>
                  </a:lnTo>
                  <a:lnTo>
                    <a:pt x="510654" y="57042"/>
                  </a:lnTo>
                  <a:lnTo>
                    <a:pt x="513337" y="8704"/>
                  </a:lnTo>
                  <a:lnTo>
                    <a:pt x="521617" y="8704"/>
                  </a:lnTo>
                  <a:lnTo>
                    <a:pt x="519695" y="51396"/>
                  </a:lnTo>
                  <a:lnTo>
                    <a:pt x="513463" y="97269"/>
                  </a:lnTo>
                  <a:lnTo>
                    <a:pt x="503303" y="141785"/>
                  </a:lnTo>
                  <a:lnTo>
                    <a:pt x="489396" y="184762"/>
                  </a:lnTo>
                  <a:lnTo>
                    <a:pt x="471928" y="226015"/>
                  </a:lnTo>
                  <a:lnTo>
                    <a:pt x="451082" y="265360"/>
                  </a:lnTo>
                  <a:lnTo>
                    <a:pt x="427042" y="302614"/>
                  </a:lnTo>
                  <a:lnTo>
                    <a:pt x="399991" y="337593"/>
                  </a:lnTo>
                  <a:lnTo>
                    <a:pt x="370113" y="370113"/>
                  </a:lnTo>
                  <a:lnTo>
                    <a:pt x="337593" y="399991"/>
                  </a:lnTo>
                  <a:lnTo>
                    <a:pt x="302614" y="427042"/>
                  </a:lnTo>
                  <a:lnTo>
                    <a:pt x="265360" y="451082"/>
                  </a:lnTo>
                  <a:lnTo>
                    <a:pt x="226015" y="471928"/>
                  </a:lnTo>
                  <a:lnTo>
                    <a:pt x="184762" y="489396"/>
                  </a:lnTo>
                  <a:lnTo>
                    <a:pt x="141785" y="503303"/>
                  </a:lnTo>
                  <a:lnTo>
                    <a:pt x="97822" y="513337"/>
                  </a:lnTo>
                  <a:close/>
                </a:path>
              </a:pathLst>
            </a:custGeom>
            <a:solidFill>
              <a:srgbClr val="F5E8E1"/>
            </a:solidFill>
          </p:spPr>
          <p:txBody>
            <a:bodyPr wrap="square" lIns="0" tIns="0" rIns="0" bIns="0" rtlCol="0"/>
            <a:lstStyle/>
            <a:p>
              <a:endParaRPr/>
            </a:p>
          </p:txBody>
        </p:sp>
        <p:sp>
          <p:nvSpPr>
            <p:cNvPr id="33" name="object 33"/>
            <p:cNvSpPr/>
            <p:nvPr/>
          </p:nvSpPr>
          <p:spPr>
            <a:xfrm>
              <a:off x="15806757" y="5191589"/>
              <a:ext cx="793115" cy="1040765"/>
            </a:xfrm>
            <a:custGeom>
              <a:avLst/>
              <a:gdLst/>
              <a:ahLst/>
              <a:cxnLst/>
              <a:rect l="l" t="t" r="r" b="b"/>
              <a:pathLst>
                <a:path w="793115" h="1040764">
                  <a:moveTo>
                    <a:pt x="135744" y="692201"/>
                  </a:moveTo>
                  <a:lnTo>
                    <a:pt x="102062" y="659164"/>
                  </a:lnTo>
                  <a:lnTo>
                    <a:pt x="72495" y="622335"/>
                  </a:lnTo>
                  <a:lnTo>
                    <a:pt x="47433" y="582100"/>
                  </a:lnTo>
                  <a:lnTo>
                    <a:pt x="27264" y="538846"/>
                  </a:lnTo>
                  <a:lnTo>
                    <a:pt x="12376" y="492960"/>
                  </a:lnTo>
                  <a:lnTo>
                    <a:pt x="3158" y="444830"/>
                  </a:lnTo>
                  <a:lnTo>
                    <a:pt x="0" y="394841"/>
                  </a:lnTo>
                  <a:lnTo>
                    <a:pt x="2675" y="348774"/>
                  </a:lnTo>
                  <a:lnTo>
                    <a:pt x="10492" y="304273"/>
                  </a:lnTo>
                  <a:lnTo>
                    <a:pt x="23105" y="261743"/>
                  </a:lnTo>
                  <a:lnTo>
                    <a:pt x="40285" y="221272"/>
                  </a:lnTo>
                  <a:lnTo>
                    <a:pt x="61709" y="183244"/>
                  </a:lnTo>
                  <a:lnTo>
                    <a:pt x="87080" y="147957"/>
                  </a:lnTo>
                  <a:lnTo>
                    <a:pt x="116102" y="115708"/>
                  </a:lnTo>
                  <a:lnTo>
                    <a:pt x="148478" y="86794"/>
                  </a:lnTo>
                  <a:lnTo>
                    <a:pt x="183910" y="61512"/>
                  </a:lnTo>
                  <a:lnTo>
                    <a:pt x="222103" y="40160"/>
                  </a:lnTo>
                  <a:lnTo>
                    <a:pt x="262859" y="23007"/>
                  </a:lnTo>
                  <a:lnTo>
                    <a:pt x="305664" y="10422"/>
                  </a:lnTo>
                  <a:lnTo>
                    <a:pt x="350341" y="2654"/>
                  </a:lnTo>
                  <a:lnTo>
                    <a:pt x="396538" y="0"/>
                  </a:lnTo>
                  <a:lnTo>
                    <a:pt x="442826" y="2658"/>
                  </a:lnTo>
                  <a:lnTo>
                    <a:pt x="487544" y="10436"/>
                  </a:lnTo>
                  <a:lnTo>
                    <a:pt x="530388" y="23036"/>
                  </a:lnTo>
                  <a:lnTo>
                    <a:pt x="571059" y="40160"/>
                  </a:lnTo>
                  <a:lnTo>
                    <a:pt x="609261" y="61512"/>
                  </a:lnTo>
                  <a:lnTo>
                    <a:pt x="644599" y="86708"/>
                  </a:lnTo>
                  <a:lnTo>
                    <a:pt x="676974" y="115605"/>
                  </a:lnTo>
                  <a:lnTo>
                    <a:pt x="705996" y="147842"/>
                  </a:lnTo>
                  <a:lnTo>
                    <a:pt x="731368" y="183123"/>
                  </a:lnTo>
                  <a:lnTo>
                    <a:pt x="752792" y="221152"/>
                  </a:lnTo>
                  <a:lnTo>
                    <a:pt x="769971" y="261634"/>
                  </a:lnTo>
                  <a:lnTo>
                    <a:pt x="782625" y="304359"/>
                  </a:lnTo>
                  <a:lnTo>
                    <a:pt x="790414" y="348825"/>
                  </a:lnTo>
                  <a:lnTo>
                    <a:pt x="793077" y="394841"/>
                  </a:lnTo>
                  <a:lnTo>
                    <a:pt x="789815" y="445705"/>
                  </a:lnTo>
                  <a:lnTo>
                    <a:pt x="780300" y="494610"/>
                  </a:lnTo>
                  <a:lnTo>
                    <a:pt x="764935" y="541160"/>
                  </a:lnTo>
                  <a:lnTo>
                    <a:pt x="744127" y="584958"/>
                  </a:lnTo>
                  <a:lnTo>
                    <a:pt x="718280" y="625607"/>
                  </a:lnTo>
                  <a:lnTo>
                    <a:pt x="687798" y="662711"/>
                  </a:lnTo>
                  <a:lnTo>
                    <a:pt x="169475" y="681279"/>
                  </a:lnTo>
                  <a:lnTo>
                    <a:pt x="160232" y="682025"/>
                  </a:lnTo>
                  <a:lnTo>
                    <a:pt x="151478" y="684180"/>
                  </a:lnTo>
                  <a:lnTo>
                    <a:pt x="143290" y="687615"/>
                  </a:lnTo>
                  <a:lnTo>
                    <a:pt x="135744" y="692201"/>
                  </a:lnTo>
                  <a:close/>
                </a:path>
                <a:path w="793115" h="1040764">
                  <a:moveTo>
                    <a:pt x="614553" y="724695"/>
                  </a:moveTo>
                  <a:lnTo>
                    <a:pt x="606930" y="707428"/>
                  </a:lnTo>
                  <a:lnTo>
                    <a:pt x="594294" y="693669"/>
                  </a:lnTo>
                  <a:lnTo>
                    <a:pt x="577801" y="684568"/>
                  </a:lnTo>
                  <a:lnTo>
                    <a:pt x="558609" y="681279"/>
                  </a:lnTo>
                  <a:lnTo>
                    <a:pt x="668363" y="681279"/>
                  </a:lnTo>
                  <a:lnTo>
                    <a:pt x="653087" y="695872"/>
                  </a:lnTo>
                  <a:lnTo>
                    <a:pt x="614553" y="724695"/>
                  </a:lnTo>
                  <a:close/>
                </a:path>
                <a:path w="793115" h="1040764">
                  <a:moveTo>
                    <a:pt x="386118" y="1040623"/>
                  </a:moveTo>
                  <a:lnTo>
                    <a:pt x="335802" y="1033331"/>
                  </a:lnTo>
                  <a:lnTo>
                    <a:pt x="289829" y="1014073"/>
                  </a:lnTo>
                  <a:lnTo>
                    <a:pt x="250176" y="984316"/>
                  </a:lnTo>
                  <a:lnTo>
                    <a:pt x="218814" y="945529"/>
                  </a:lnTo>
                  <a:lnTo>
                    <a:pt x="197720" y="899179"/>
                  </a:lnTo>
                  <a:lnTo>
                    <a:pt x="581096" y="899452"/>
                  </a:lnTo>
                  <a:lnTo>
                    <a:pt x="559107" y="946874"/>
                  </a:lnTo>
                  <a:lnTo>
                    <a:pt x="526482" y="986223"/>
                  </a:lnTo>
                  <a:lnTo>
                    <a:pt x="485354" y="1015978"/>
                  </a:lnTo>
                  <a:lnTo>
                    <a:pt x="437855" y="1034618"/>
                  </a:lnTo>
                  <a:lnTo>
                    <a:pt x="386118" y="1040623"/>
                  </a:lnTo>
                  <a:close/>
                </a:path>
              </a:pathLst>
            </a:custGeom>
            <a:solidFill>
              <a:srgbClr val="D08B03"/>
            </a:solidFill>
          </p:spPr>
          <p:txBody>
            <a:bodyPr wrap="square" lIns="0" tIns="0" rIns="0" bIns="0" rtlCol="0"/>
            <a:lstStyle/>
            <a:p>
              <a:endParaRPr/>
            </a:p>
          </p:txBody>
        </p:sp>
        <p:sp>
          <p:nvSpPr>
            <p:cNvPr id="34" name="object 34"/>
            <p:cNvSpPr/>
            <p:nvPr/>
          </p:nvSpPr>
          <p:spPr>
            <a:xfrm>
              <a:off x="15918369" y="5557487"/>
              <a:ext cx="489584" cy="513080"/>
            </a:xfrm>
            <a:custGeom>
              <a:avLst/>
              <a:gdLst/>
              <a:ahLst/>
              <a:cxnLst/>
              <a:rect l="l" t="t" r="r" b="b"/>
              <a:pathLst>
                <a:path w="489584" h="513079">
                  <a:moveTo>
                    <a:pt x="462080" y="513075"/>
                  </a:moveTo>
                  <a:lnTo>
                    <a:pt x="26874" y="513075"/>
                  </a:lnTo>
                  <a:lnTo>
                    <a:pt x="16428" y="510967"/>
                  </a:lnTo>
                  <a:lnTo>
                    <a:pt x="7884" y="505225"/>
                  </a:lnTo>
                  <a:lnTo>
                    <a:pt x="2116" y="496717"/>
                  </a:lnTo>
                  <a:lnTo>
                    <a:pt x="0" y="486315"/>
                  </a:lnTo>
                  <a:lnTo>
                    <a:pt x="0" y="450818"/>
                  </a:lnTo>
                  <a:lnTo>
                    <a:pt x="2116" y="440416"/>
                  </a:lnTo>
                  <a:lnTo>
                    <a:pt x="7884" y="431909"/>
                  </a:lnTo>
                  <a:lnTo>
                    <a:pt x="16428" y="426166"/>
                  </a:lnTo>
                  <a:lnTo>
                    <a:pt x="26874" y="424058"/>
                  </a:lnTo>
                  <a:lnTo>
                    <a:pt x="462080" y="424058"/>
                  </a:lnTo>
                  <a:lnTo>
                    <a:pt x="472526" y="426166"/>
                  </a:lnTo>
                  <a:lnTo>
                    <a:pt x="481070" y="431909"/>
                  </a:lnTo>
                  <a:lnTo>
                    <a:pt x="486838" y="440416"/>
                  </a:lnTo>
                  <a:lnTo>
                    <a:pt x="488954" y="450818"/>
                  </a:lnTo>
                  <a:lnTo>
                    <a:pt x="488954" y="486315"/>
                  </a:lnTo>
                  <a:lnTo>
                    <a:pt x="486953" y="496602"/>
                  </a:lnTo>
                  <a:lnTo>
                    <a:pt x="481173" y="505122"/>
                  </a:lnTo>
                  <a:lnTo>
                    <a:pt x="472565" y="510929"/>
                  </a:lnTo>
                  <a:lnTo>
                    <a:pt x="462080" y="513075"/>
                  </a:lnTo>
                  <a:close/>
                </a:path>
                <a:path w="489584" h="513079">
                  <a:moveTo>
                    <a:pt x="462080" y="423239"/>
                  </a:moveTo>
                  <a:lnTo>
                    <a:pt x="26874" y="423239"/>
                  </a:lnTo>
                  <a:lnTo>
                    <a:pt x="16428" y="421131"/>
                  </a:lnTo>
                  <a:lnTo>
                    <a:pt x="7884" y="415389"/>
                  </a:lnTo>
                  <a:lnTo>
                    <a:pt x="2116" y="406881"/>
                  </a:lnTo>
                  <a:lnTo>
                    <a:pt x="0" y="396479"/>
                  </a:lnTo>
                  <a:lnTo>
                    <a:pt x="0" y="360982"/>
                  </a:lnTo>
                  <a:lnTo>
                    <a:pt x="2116" y="350580"/>
                  </a:lnTo>
                  <a:lnTo>
                    <a:pt x="7884" y="342073"/>
                  </a:lnTo>
                  <a:lnTo>
                    <a:pt x="16428" y="336330"/>
                  </a:lnTo>
                  <a:lnTo>
                    <a:pt x="26874" y="334222"/>
                  </a:lnTo>
                  <a:lnTo>
                    <a:pt x="462354" y="334222"/>
                  </a:lnTo>
                  <a:lnTo>
                    <a:pt x="472800" y="336330"/>
                  </a:lnTo>
                  <a:lnTo>
                    <a:pt x="481345" y="342073"/>
                  </a:lnTo>
                  <a:lnTo>
                    <a:pt x="487112" y="350580"/>
                  </a:lnTo>
                  <a:lnTo>
                    <a:pt x="489229" y="360982"/>
                  </a:lnTo>
                  <a:lnTo>
                    <a:pt x="489229" y="396479"/>
                  </a:lnTo>
                  <a:lnTo>
                    <a:pt x="487069" y="406920"/>
                  </a:lnTo>
                  <a:lnTo>
                    <a:pt x="481207" y="415491"/>
                  </a:lnTo>
                  <a:lnTo>
                    <a:pt x="472569" y="421247"/>
                  </a:lnTo>
                  <a:lnTo>
                    <a:pt x="462080" y="423239"/>
                  </a:lnTo>
                  <a:close/>
                </a:path>
                <a:path w="489584" h="513079">
                  <a:moveTo>
                    <a:pt x="338676" y="101850"/>
                  </a:moveTo>
                  <a:lnTo>
                    <a:pt x="284926" y="101850"/>
                  </a:lnTo>
                  <a:lnTo>
                    <a:pt x="285200" y="52700"/>
                  </a:lnTo>
                  <a:lnTo>
                    <a:pt x="289168" y="33701"/>
                  </a:lnTo>
                  <a:lnTo>
                    <a:pt x="299666" y="18260"/>
                  </a:lnTo>
                  <a:lnTo>
                    <a:pt x="315203" y="7888"/>
                  </a:lnTo>
                  <a:lnTo>
                    <a:pt x="334288" y="4095"/>
                  </a:lnTo>
                  <a:lnTo>
                    <a:pt x="338676" y="4095"/>
                  </a:lnTo>
                  <a:lnTo>
                    <a:pt x="379433" y="25479"/>
                  </a:lnTo>
                  <a:lnTo>
                    <a:pt x="387763" y="52973"/>
                  </a:lnTo>
                  <a:lnTo>
                    <a:pt x="383911" y="72014"/>
                  </a:lnTo>
                  <a:lnTo>
                    <a:pt x="373400" y="87549"/>
                  </a:lnTo>
                  <a:lnTo>
                    <a:pt x="357799" y="98014"/>
                  </a:lnTo>
                  <a:lnTo>
                    <a:pt x="338676" y="101850"/>
                  </a:lnTo>
                  <a:close/>
                </a:path>
                <a:path w="489584" h="513079">
                  <a:moveTo>
                    <a:pt x="222127" y="101577"/>
                  </a:moveTo>
                  <a:lnTo>
                    <a:pt x="157957" y="101577"/>
                  </a:lnTo>
                  <a:lnTo>
                    <a:pt x="147712" y="100536"/>
                  </a:lnTo>
                  <a:lnTo>
                    <a:pt x="115511" y="79011"/>
                  </a:lnTo>
                  <a:lnTo>
                    <a:pt x="106950" y="50788"/>
                  </a:lnTo>
                  <a:lnTo>
                    <a:pt x="110948" y="30987"/>
                  </a:lnTo>
                  <a:lnTo>
                    <a:pt x="121861" y="14847"/>
                  </a:lnTo>
                  <a:lnTo>
                    <a:pt x="138071" y="3980"/>
                  </a:lnTo>
                  <a:lnTo>
                    <a:pt x="157957" y="0"/>
                  </a:lnTo>
                  <a:lnTo>
                    <a:pt x="171120" y="0"/>
                  </a:lnTo>
                  <a:lnTo>
                    <a:pt x="190890" y="3980"/>
                  </a:lnTo>
                  <a:lnTo>
                    <a:pt x="207113" y="14847"/>
                  </a:lnTo>
                  <a:lnTo>
                    <a:pt x="218091" y="30987"/>
                  </a:lnTo>
                  <a:lnTo>
                    <a:pt x="222127" y="50788"/>
                  </a:lnTo>
                  <a:lnTo>
                    <a:pt x="222127" y="101577"/>
                  </a:lnTo>
                  <a:close/>
                </a:path>
              </a:pathLst>
            </a:custGeom>
            <a:solidFill>
              <a:srgbClr val="F5E8E1"/>
            </a:solidFill>
          </p:spPr>
          <p:txBody>
            <a:bodyPr wrap="square" lIns="0" tIns="0" rIns="0" bIns="0" rtlCol="0"/>
            <a:lstStyle/>
            <a:p>
              <a:endParaRPr/>
            </a:p>
          </p:txBody>
        </p:sp>
        <p:sp>
          <p:nvSpPr>
            <p:cNvPr id="35" name="object 35"/>
            <p:cNvSpPr/>
            <p:nvPr/>
          </p:nvSpPr>
          <p:spPr>
            <a:xfrm>
              <a:off x="15466430" y="4866918"/>
              <a:ext cx="1430020" cy="1346200"/>
            </a:xfrm>
            <a:custGeom>
              <a:avLst/>
              <a:gdLst/>
              <a:ahLst/>
              <a:cxnLst/>
              <a:rect l="l" t="t" r="r" b="b"/>
              <a:pathLst>
                <a:path w="1430019" h="1346200">
                  <a:moveTo>
                    <a:pt x="701215" y="228600"/>
                  </a:moveTo>
                  <a:lnTo>
                    <a:pt x="691891" y="228600"/>
                  </a:lnTo>
                  <a:lnTo>
                    <a:pt x="691891" y="0"/>
                  </a:lnTo>
                  <a:lnTo>
                    <a:pt x="701215" y="0"/>
                  </a:lnTo>
                  <a:lnTo>
                    <a:pt x="701215" y="228600"/>
                  </a:lnTo>
                  <a:close/>
                </a:path>
                <a:path w="1430019" h="1346200">
                  <a:moveTo>
                    <a:pt x="307413" y="393700"/>
                  </a:moveTo>
                  <a:lnTo>
                    <a:pt x="300009" y="393700"/>
                  </a:lnTo>
                  <a:lnTo>
                    <a:pt x="141508" y="228600"/>
                  </a:lnTo>
                  <a:lnTo>
                    <a:pt x="148084" y="228600"/>
                  </a:lnTo>
                  <a:lnTo>
                    <a:pt x="305768" y="381000"/>
                  </a:lnTo>
                  <a:lnTo>
                    <a:pt x="307413" y="393700"/>
                  </a:lnTo>
                  <a:close/>
                </a:path>
                <a:path w="1430019" h="1346200">
                  <a:moveTo>
                    <a:pt x="482009" y="1104900"/>
                  </a:moveTo>
                  <a:lnTo>
                    <a:pt x="464783" y="1104900"/>
                  </a:lnTo>
                  <a:lnTo>
                    <a:pt x="455601" y="1092200"/>
                  </a:lnTo>
                  <a:lnTo>
                    <a:pt x="449658" y="1079500"/>
                  </a:lnTo>
                  <a:lnTo>
                    <a:pt x="447545" y="1066800"/>
                  </a:lnTo>
                  <a:lnTo>
                    <a:pt x="449508" y="1054100"/>
                  </a:lnTo>
                  <a:lnTo>
                    <a:pt x="455018" y="1041400"/>
                  </a:lnTo>
                  <a:lnTo>
                    <a:pt x="463511" y="1028700"/>
                  </a:lnTo>
                  <a:lnTo>
                    <a:pt x="474420" y="1016000"/>
                  </a:lnTo>
                  <a:lnTo>
                    <a:pt x="435113" y="990600"/>
                  </a:lnTo>
                  <a:lnTo>
                    <a:pt x="400245" y="952500"/>
                  </a:lnTo>
                  <a:lnTo>
                    <a:pt x="370062" y="914400"/>
                  </a:lnTo>
                  <a:lnTo>
                    <a:pt x="344811" y="876300"/>
                  </a:lnTo>
                  <a:lnTo>
                    <a:pt x="324742" y="838200"/>
                  </a:lnTo>
                  <a:lnTo>
                    <a:pt x="310100" y="787400"/>
                  </a:lnTo>
                  <a:lnTo>
                    <a:pt x="301133" y="736600"/>
                  </a:lnTo>
                  <a:lnTo>
                    <a:pt x="298089" y="685800"/>
                  </a:lnTo>
                  <a:lnTo>
                    <a:pt x="300776" y="647700"/>
                  </a:lnTo>
                  <a:lnTo>
                    <a:pt x="308634" y="596900"/>
                  </a:lnTo>
                  <a:lnTo>
                    <a:pt x="321362" y="558800"/>
                  </a:lnTo>
                  <a:lnTo>
                    <a:pt x="338659" y="520700"/>
                  </a:lnTo>
                  <a:lnTo>
                    <a:pt x="360223" y="482600"/>
                  </a:lnTo>
                  <a:lnTo>
                    <a:pt x="385753" y="444500"/>
                  </a:lnTo>
                  <a:lnTo>
                    <a:pt x="414946" y="406400"/>
                  </a:lnTo>
                  <a:lnTo>
                    <a:pt x="447501" y="381000"/>
                  </a:lnTo>
                  <a:lnTo>
                    <a:pt x="483117" y="355600"/>
                  </a:lnTo>
                  <a:lnTo>
                    <a:pt x="521492" y="330200"/>
                  </a:lnTo>
                  <a:lnTo>
                    <a:pt x="562324" y="317500"/>
                  </a:lnTo>
                  <a:lnTo>
                    <a:pt x="605312" y="304800"/>
                  </a:lnTo>
                  <a:lnTo>
                    <a:pt x="650153" y="292100"/>
                  </a:lnTo>
                  <a:lnTo>
                    <a:pt x="742942" y="292100"/>
                  </a:lnTo>
                  <a:lnTo>
                    <a:pt x="787784" y="304800"/>
                  </a:lnTo>
                  <a:lnTo>
                    <a:pt x="647494" y="304800"/>
                  </a:lnTo>
                  <a:lnTo>
                    <a:pt x="600504" y="317500"/>
                  </a:lnTo>
                  <a:lnTo>
                    <a:pt x="555670" y="330200"/>
                  </a:lnTo>
                  <a:lnTo>
                    <a:pt x="513361" y="342900"/>
                  </a:lnTo>
                  <a:lnTo>
                    <a:pt x="473945" y="368300"/>
                  </a:lnTo>
                  <a:lnTo>
                    <a:pt x="437788" y="406400"/>
                  </a:lnTo>
                  <a:lnTo>
                    <a:pt x="405260" y="431800"/>
                  </a:lnTo>
                  <a:lnTo>
                    <a:pt x="376727" y="469900"/>
                  </a:lnTo>
                  <a:lnTo>
                    <a:pt x="352557" y="508000"/>
                  </a:lnTo>
                  <a:lnTo>
                    <a:pt x="333118" y="546100"/>
                  </a:lnTo>
                  <a:lnTo>
                    <a:pt x="318778" y="596900"/>
                  </a:lnTo>
                  <a:lnTo>
                    <a:pt x="309904" y="647700"/>
                  </a:lnTo>
                  <a:lnTo>
                    <a:pt x="306865" y="685800"/>
                  </a:lnTo>
                  <a:lnTo>
                    <a:pt x="309920" y="736600"/>
                  </a:lnTo>
                  <a:lnTo>
                    <a:pt x="318918" y="787400"/>
                  </a:lnTo>
                  <a:lnTo>
                    <a:pt x="333604" y="825500"/>
                  </a:lnTo>
                  <a:lnTo>
                    <a:pt x="353724" y="876300"/>
                  </a:lnTo>
                  <a:lnTo>
                    <a:pt x="379024" y="914400"/>
                  </a:lnTo>
                  <a:lnTo>
                    <a:pt x="409251" y="952500"/>
                  </a:lnTo>
                  <a:lnTo>
                    <a:pt x="444151" y="990600"/>
                  </a:lnTo>
                  <a:lnTo>
                    <a:pt x="483470" y="1016000"/>
                  </a:lnTo>
                  <a:lnTo>
                    <a:pt x="918949" y="1016000"/>
                  </a:lnTo>
                  <a:lnTo>
                    <a:pt x="929859" y="1028700"/>
                  </a:lnTo>
                  <a:lnTo>
                    <a:pt x="469724" y="1028700"/>
                  </a:lnTo>
                  <a:lnTo>
                    <a:pt x="460884" y="1041400"/>
                  </a:lnTo>
                  <a:lnTo>
                    <a:pt x="456595" y="1054100"/>
                  </a:lnTo>
                  <a:lnTo>
                    <a:pt x="551753" y="1054100"/>
                  </a:lnTo>
                  <a:lnTo>
                    <a:pt x="553673" y="1066800"/>
                  </a:lnTo>
                  <a:lnTo>
                    <a:pt x="456595" y="1066800"/>
                  </a:lnTo>
                  <a:lnTo>
                    <a:pt x="460884" y="1079500"/>
                  </a:lnTo>
                  <a:lnTo>
                    <a:pt x="469724" y="1092200"/>
                  </a:lnTo>
                  <a:lnTo>
                    <a:pt x="482009" y="1104900"/>
                  </a:lnTo>
                  <a:close/>
                </a:path>
                <a:path w="1430019" h="1346200">
                  <a:moveTo>
                    <a:pt x="918949" y="1016000"/>
                  </a:moveTo>
                  <a:lnTo>
                    <a:pt x="909351" y="1016000"/>
                  </a:lnTo>
                  <a:lnTo>
                    <a:pt x="948669" y="990600"/>
                  </a:lnTo>
                  <a:lnTo>
                    <a:pt x="983565" y="952500"/>
                  </a:lnTo>
                  <a:lnTo>
                    <a:pt x="1013782" y="914400"/>
                  </a:lnTo>
                  <a:lnTo>
                    <a:pt x="1039063" y="876300"/>
                  </a:lnTo>
                  <a:lnTo>
                    <a:pt x="1059150" y="825500"/>
                  </a:lnTo>
                  <a:lnTo>
                    <a:pt x="1073788" y="787400"/>
                  </a:lnTo>
                  <a:lnTo>
                    <a:pt x="1082717" y="736600"/>
                  </a:lnTo>
                  <a:lnTo>
                    <a:pt x="1085682" y="685800"/>
                  </a:lnTo>
                  <a:lnTo>
                    <a:pt x="1082643" y="647700"/>
                  </a:lnTo>
                  <a:lnTo>
                    <a:pt x="1073769" y="596900"/>
                  </a:lnTo>
                  <a:lnTo>
                    <a:pt x="1059429" y="546100"/>
                  </a:lnTo>
                  <a:lnTo>
                    <a:pt x="1039990" y="508000"/>
                  </a:lnTo>
                  <a:lnTo>
                    <a:pt x="1015820" y="469900"/>
                  </a:lnTo>
                  <a:lnTo>
                    <a:pt x="987287" y="431800"/>
                  </a:lnTo>
                  <a:lnTo>
                    <a:pt x="954758" y="406400"/>
                  </a:lnTo>
                  <a:lnTo>
                    <a:pt x="918602" y="368300"/>
                  </a:lnTo>
                  <a:lnTo>
                    <a:pt x="879186" y="342900"/>
                  </a:lnTo>
                  <a:lnTo>
                    <a:pt x="836877" y="330200"/>
                  </a:lnTo>
                  <a:lnTo>
                    <a:pt x="792043" y="317500"/>
                  </a:lnTo>
                  <a:lnTo>
                    <a:pt x="745053" y="304800"/>
                  </a:lnTo>
                  <a:lnTo>
                    <a:pt x="787784" y="304800"/>
                  </a:lnTo>
                  <a:lnTo>
                    <a:pt x="830774" y="317500"/>
                  </a:lnTo>
                  <a:lnTo>
                    <a:pt x="871610" y="330200"/>
                  </a:lnTo>
                  <a:lnTo>
                    <a:pt x="909991" y="355600"/>
                  </a:lnTo>
                  <a:lnTo>
                    <a:pt x="945616" y="381000"/>
                  </a:lnTo>
                  <a:lnTo>
                    <a:pt x="978184" y="406400"/>
                  </a:lnTo>
                  <a:lnTo>
                    <a:pt x="1007394" y="444500"/>
                  </a:lnTo>
                  <a:lnTo>
                    <a:pt x="1032945" y="482600"/>
                  </a:lnTo>
                  <a:lnTo>
                    <a:pt x="1054536" y="520700"/>
                  </a:lnTo>
                  <a:lnTo>
                    <a:pt x="1071866" y="558800"/>
                  </a:lnTo>
                  <a:lnTo>
                    <a:pt x="1084634" y="596900"/>
                  </a:lnTo>
                  <a:lnTo>
                    <a:pt x="1092539" y="647700"/>
                  </a:lnTo>
                  <a:lnTo>
                    <a:pt x="1095280" y="685800"/>
                  </a:lnTo>
                  <a:lnTo>
                    <a:pt x="1092237" y="736600"/>
                  </a:lnTo>
                  <a:lnTo>
                    <a:pt x="1083270" y="787400"/>
                  </a:lnTo>
                  <a:lnTo>
                    <a:pt x="1068628" y="838200"/>
                  </a:lnTo>
                  <a:lnTo>
                    <a:pt x="1048558" y="876300"/>
                  </a:lnTo>
                  <a:lnTo>
                    <a:pt x="1023308" y="914400"/>
                  </a:lnTo>
                  <a:lnTo>
                    <a:pt x="993125" y="952500"/>
                  </a:lnTo>
                  <a:lnTo>
                    <a:pt x="958256" y="990600"/>
                  </a:lnTo>
                  <a:lnTo>
                    <a:pt x="918949" y="1016000"/>
                  </a:lnTo>
                  <a:close/>
                </a:path>
                <a:path w="1430019" h="1346200">
                  <a:moveTo>
                    <a:pt x="372680" y="673100"/>
                  </a:moveTo>
                  <a:lnTo>
                    <a:pt x="363631" y="673100"/>
                  </a:lnTo>
                  <a:lnTo>
                    <a:pt x="370901" y="622300"/>
                  </a:lnTo>
                  <a:lnTo>
                    <a:pt x="384559" y="584200"/>
                  </a:lnTo>
                  <a:lnTo>
                    <a:pt x="404166" y="533400"/>
                  </a:lnTo>
                  <a:lnTo>
                    <a:pt x="429285" y="495300"/>
                  </a:lnTo>
                  <a:lnTo>
                    <a:pt x="459478" y="457200"/>
                  </a:lnTo>
                  <a:lnTo>
                    <a:pt x="494307" y="431800"/>
                  </a:lnTo>
                  <a:lnTo>
                    <a:pt x="533334" y="406400"/>
                  </a:lnTo>
                  <a:lnTo>
                    <a:pt x="576121" y="381000"/>
                  </a:lnTo>
                  <a:lnTo>
                    <a:pt x="622231" y="368300"/>
                  </a:lnTo>
                  <a:lnTo>
                    <a:pt x="626893" y="368300"/>
                  </a:lnTo>
                  <a:lnTo>
                    <a:pt x="627716" y="381000"/>
                  </a:lnTo>
                  <a:lnTo>
                    <a:pt x="624425" y="381000"/>
                  </a:lnTo>
                  <a:lnTo>
                    <a:pt x="579552" y="393700"/>
                  </a:lnTo>
                  <a:lnTo>
                    <a:pt x="537910" y="419100"/>
                  </a:lnTo>
                  <a:lnTo>
                    <a:pt x="499924" y="444500"/>
                  </a:lnTo>
                  <a:lnTo>
                    <a:pt x="466020" y="469900"/>
                  </a:lnTo>
                  <a:lnTo>
                    <a:pt x="436627" y="508000"/>
                  </a:lnTo>
                  <a:lnTo>
                    <a:pt x="412169" y="546100"/>
                  </a:lnTo>
                  <a:lnTo>
                    <a:pt x="393075" y="584200"/>
                  </a:lnTo>
                  <a:lnTo>
                    <a:pt x="379770" y="622300"/>
                  </a:lnTo>
                  <a:lnTo>
                    <a:pt x="372680" y="673100"/>
                  </a:lnTo>
                  <a:close/>
                </a:path>
                <a:path w="1430019" h="1346200">
                  <a:moveTo>
                    <a:pt x="227892" y="723900"/>
                  </a:moveTo>
                  <a:lnTo>
                    <a:pt x="0" y="723900"/>
                  </a:lnTo>
                  <a:lnTo>
                    <a:pt x="1917" y="711200"/>
                  </a:lnTo>
                  <a:lnTo>
                    <a:pt x="225961" y="711200"/>
                  </a:lnTo>
                  <a:lnTo>
                    <a:pt x="227892" y="723900"/>
                  </a:lnTo>
                  <a:close/>
                </a:path>
                <a:path w="1430019" h="1346200">
                  <a:moveTo>
                    <a:pt x="564265" y="787400"/>
                  </a:moveTo>
                  <a:lnTo>
                    <a:pt x="552062" y="787400"/>
                  </a:lnTo>
                  <a:lnTo>
                    <a:pt x="549375" y="774700"/>
                  </a:lnTo>
                  <a:lnTo>
                    <a:pt x="548463" y="762000"/>
                  </a:lnTo>
                  <a:lnTo>
                    <a:pt x="552212" y="749300"/>
                  </a:lnTo>
                  <a:lnTo>
                    <a:pt x="562414" y="736600"/>
                  </a:lnTo>
                  <a:lnTo>
                    <a:pt x="577501" y="723900"/>
                  </a:lnTo>
                  <a:lnTo>
                    <a:pt x="595905" y="711200"/>
                  </a:lnTo>
                  <a:lnTo>
                    <a:pt x="606874" y="711200"/>
                  </a:lnTo>
                  <a:lnTo>
                    <a:pt x="625277" y="723900"/>
                  </a:lnTo>
                  <a:lnTo>
                    <a:pt x="581272" y="723900"/>
                  </a:lnTo>
                  <a:lnTo>
                    <a:pt x="569064" y="736600"/>
                  </a:lnTo>
                  <a:lnTo>
                    <a:pt x="560816" y="749300"/>
                  </a:lnTo>
                  <a:lnTo>
                    <a:pt x="557786" y="762000"/>
                  </a:lnTo>
                  <a:lnTo>
                    <a:pt x="558541" y="774700"/>
                  </a:lnTo>
                  <a:lnTo>
                    <a:pt x="560734" y="774700"/>
                  </a:lnTo>
                  <a:lnTo>
                    <a:pt x="564265" y="787400"/>
                  </a:lnTo>
                  <a:close/>
                </a:path>
                <a:path w="1430019" h="1346200">
                  <a:moveTo>
                    <a:pt x="754411" y="800100"/>
                  </a:moveTo>
                  <a:lnTo>
                    <a:pt x="744812" y="800100"/>
                  </a:lnTo>
                  <a:lnTo>
                    <a:pt x="745087" y="762000"/>
                  </a:lnTo>
                  <a:lnTo>
                    <a:pt x="748836" y="749300"/>
                  </a:lnTo>
                  <a:lnTo>
                    <a:pt x="759038" y="736600"/>
                  </a:lnTo>
                  <a:lnTo>
                    <a:pt x="774125" y="723900"/>
                  </a:lnTo>
                  <a:lnTo>
                    <a:pt x="792529" y="711200"/>
                  </a:lnTo>
                  <a:lnTo>
                    <a:pt x="796368" y="711200"/>
                  </a:lnTo>
                  <a:lnTo>
                    <a:pt x="805803" y="723900"/>
                  </a:lnTo>
                  <a:lnTo>
                    <a:pt x="778170" y="723900"/>
                  </a:lnTo>
                  <a:lnTo>
                    <a:pt x="765963" y="736600"/>
                  </a:lnTo>
                  <a:lnTo>
                    <a:pt x="757714" y="749300"/>
                  </a:lnTo>
                  <a:lnTo>
                    <a:pt x="754685" y="762000"/>
                  </a:lnTo>
                  <a:lnTo>
                    <a:pt x="754411" y="800100"/>
                  </a:lnTo>
                  <a:close/>
                </a:path>
                <a:path w="1430019" h="1346200">
                  <a:moveTo>
                    <a:pt x="654316" y="800100"/>
                  </a:moveTo>
                  <a:lnTo>
                    <a:pt x="645541" y="800100"/>
                  </a:lnTo>
                  <a:lnTo>
                    <a:pt x="645541" y="762000"/>
                  </a:lnTo>
                  <a:lnTo>
                    <a:pt x="642511" y="749300"/>
                  </a:lnTo>
                  <a:lnTo>
                    <a:pt x="634263" y="736600"/>
                  </a:lnTo>
                  <a:lnTo>
                    <a:pt x="622055" y="723900"/>
                  </a:lnTo>
                  <a:lnTo>
                    <a:pt x="625277" y="723900"/>
                  </a:lnTo>
                  <a:lnTo>
                    <a:pt x="640364" y="736600"/>
                  </a:lnTo>
                  <a:lnTo>
                    <a:pt x="650567" y="749300"/>
                  </a:lnTo>
                  <a:lnTo>
                    <a:pt x="654316" y="762000"/>
                  </a:lnTo>
                  <a:lnTo>
                    <a:pt x="654316" y="800100"/>
                  </a:lnTo>
                  <a:close/>
                </a:path>
                <a:path w="1430019" h="1346200">
                  <a:moveTo>
                    <a:pt x="830098" y="736600"/>
                  </a:moveTo>
                  <a:lnTo>
                    <a:pt x="818242" y="736600"/>
                  </a:lnTo>
                  <a:lnTo>
                    <a:pt x="811622" y="723900"/>
                  </a:lnTo>
                  <a:lnTo>
                    <a:pt x="822823" y="723900"/>
                  </a:lnTo>
                  <a:lnTo>
                    <a:pt x="830098" y="736600"/>
                  </a:lnTo>
                  <a:close/>
                </a:path>
                <a:path w="1430019" h="1346200">
                  <a:moveTo>
                    <a:pt x="383101" y="787400"/>
                  </a:moveTo>
                  <a:lnTo>
                    <a:pt x="374326" y="787400"/>
                  </a:lnTo>
                  <a:lnTo>
                    <a:pt x="371043" y="774700"/>
                  </a:lnTo>
                  <a:lnTo>
                    <a:pt x="368224" y="762000"/>
                  </a:lnTo>
                  <a:lnTo>
                    <a:pt x="365919" y="749300"/>
                  </a:lnTo>
                  <a:lnTo>
                    <a:pt x="364179" y="736600"/>
                  </a:lnTo>
                  <a:lnTo>
                    <a:pt x="373229" y="736600"/>
                  </a:lnTo>
                  <a:lnTo>
                    <a:pt x="374925" y="749300"/>
                  </a:lnTo>
                  <a:lnTo>
                    <a:pt x="377136" y="762000"/>
                  </a:lnTo>
                  <a:lnTo>
                    <a:pt x="379862" y="774700"/>
                  </a:lnTo>
                  <a:lnTo>
                    <a:pt x="383101" y="787400"/>
                  </a:lnTo>
                  <a:close/>
                </a:path>
                <a:path w="1430019" h="1346200">
                  <a:moveTo>
                    <a:pt x="815046" y="812800"/>
                  </a:moveTo>
                  <a:lnTo>
                    <a:pt x="577874" y="812800"/>
                  </a:lnTo>
                  <a:lnTo>
                    <a:pt x="569724" y="800100"/>
                  </a:lnTo>
                  <a:lnTo>
                    <a:pt x="811823" y="800100"/>
                  </a:lnTo>
                  <a:lnTo>
                    <a:pt x="824031" y="787400"/>
                  </a:lnTo>
                  <a:lnTo>
                    <a:pt x="832279" y="774700"/>
                  </a:lnTo>
                  <a:lnTo>
                    <a:pt x="835309" y="762000"/>
                  </a:lnTo>
                  <a:lnTo>
                    <a:pt x="834555" y="762000"/>
                  </a:lnTo>
                  <a:lnTo>
                    <a:pt x="832361" y="749300"/>
                  </a:lnTo>
                  <a:lnTo>
                    <a:pt x="828830" y="736600"/>
                  </a:lnTo>
                  <a:lnTo>
                    <a:pt x="836102" y="736600"/>
                  </a:lnTo>
                  <a:lnTo>
                    <a:pt x="840485" y="749300"/>
                  </a:lnTo>
                  <a:lnTo>
                    <a:pt x="843172" y="749300"/>
                  </a:lnTo>
                  <a:lnTo>
                    <a:pt x="844084" y="762000"/>
                  </a:lnTo>
                  <a:lnTo>
                    <a:pt x="840335" y="787400"/>
                  </a:lnTo>
                  <a:lnTo>
                    <a:pt x="830133" y="800100"/>
                  </a:lnTo>
                  <a:lnTo>
                    <a:pt x="815046" y="812800"/>
                  </a:lnTo>
                  <a:close/>
                </a:path>
                <a:path w="1430019" h="1346200">
                  <a:moveTo>
                    <a:pt x="574853" y="800100"/>
                  </a:moveTo>
                  <a:lnTo>
                    <a:pt x="562448" y="800100"/>
                  </a:lnTo>
                  <a:lnTo>
                    <a:pt x="556445" y="787400"/>
                  </a:lnTo>
                  <a:lnTo>
                    <a:pt x="569030" y="787400"/>
                  </a:lnTo>
                  <a:lnTo>
                    <a:pt x="574853" y="800100"/>
                  </a:lnTo>
                  <a:close/>
                </a:path>
                <a:path w="1430019" h="1346200">
                  <a:moveTo>
                    <a:pt x="654590" y="1016000"/>
                  </a:moveTo>
                  <a:lnTo>
                    <a:pt x="645541" y="1016000"/>
                  </a:lnTo>
                  <a:lnTo>
                    <a:pt x="645541" y="812800"/>
                  </a:lnTo>
                  <a:lnTo>
                    <a:pt x="654590" y="812800"/>
                  </a:lnTo>
                  <a:lnTo>
                    <a:pt x="654590" y="1016000"/>
                  </a:lnTo>
                  <a:close/>
                </a:path>
                <a:path w="1430019" h="1346200">
                  <a:moveTo>
                    <a:pt x="753039" y="1016000"/>
                  </a:moveTo>
                  <a:lnTo>
                    <a:pt x="743990" y="1016000"/>
                  </a:lnTo>
                  <a:lnTo>
                    <a:pt x="745087" y="812800"/>
                  </a:lnTo>
                  <a:lnTo>
                    <a:pt x="754136" y="812800"/>
                  </a:lnTo>
                  <a:lnTo>
                    <a:pt x="753039" y="1016000"/>
                  </a:lnTo>
                  <a:close/>
                </a:path>
                <a:path w="1430019" h="1346200">
                  <a:moveTo>
                    <a:pt x="928470" y="1104900"/>
                  </a:moveTo>
                  <a:lnTo>
                    <a:pt x="910813" y="1104900"/>
                  </a:lnTo>
                  <a:lnTo>
                    <a:pt x="923097" y="1092200"/>
                  </a:lnTo>
                  <a:lnTo>
                    <a:pt x="931937" y="1079500"/>
                  </a:lnTo>
                  <a:lnTo>
                    <a:pt x="936226" y="1066800"/>
                  </a:lnTo>
                  <a:lnTo>
                    <a:pt x="824340" y="1066800"/>
                  </a:lnTo>
                  <a:lnTo>
                    <a:pt x="826533" y="1054100"/>
                  </a:lnTo>
                  <a:lnTo>
                    <a:pt x="936226" y="1054100"/>
                  </a:lnTo>
                  <a:lnTo>
                    <a:pt x="931937" y="1041400"/>
                  </a:lnTo>
                  <a:lnTo>
                    <a:pt x="923097" y="1028700"/>
                  </a:lnTo>
                  <a:lnTo>
                    <a:pt x="929859" y="1028700"/>
                  </a:lnTo>
                  <a:lnTo>
                    <a:pt x="938351" y="1041400"/>
                  </a:lnTo>
                  <a:lnTo>
                    <a:pt x="943862" y="1054100"/>
                  </a:lnTo>
                  <a:lnTo>
                    <a:pt x="945824" y="1066800"/>
                  </a:lnTo>
                  <a:lnTo>
                    <a:pt x="943673" y="1079500"/>
                  </a:lnTo>
                  <a:lnTo>
                    <a:pt x="937666" y="1092200"/>
                  </a:lnTo>
                  <a:lnTo>
                    <a:pt x="928470" y="1104900"/>
                  </a:lnTo>
                  <a:close/>
                </a:path>
                <a:path w="1430019" h="1346200">
                  <a:moveTo>
                    <a:pt x="783485" y="1066800"/>
                  </a:moveTo>
                  <a:lnTo>
                    <a:pt x="598652" y="1066800"/>
                  </a:lnTo>
                  <a:lnTo>
                    <a:pt x="598652" y="1054100"/>
                  </a:lnTo>
                  <a:lnTo>
                    <a:pt x="781565" y="1054100"/>
                  </a:lnTo>
                  <a:lnTo>
                    <a:pt x="783485" y="1066800"/>
                  </a:lnTo>
                  <a:close/>
                </a:path>
                <a:path w="1430019" h="1346200">
                  <a:moveTo>
                    <a:pt x="693257" y="1346200"/>
                  </a:moveTo>
                  <a:lnTo>
                    <a:pt x="648197" y="1346200"/>
                  </a:lnTo>
                  <a:lnTo>
                    <a:pt x="606183" y="1333500"/>
                  </a:lnTo>
                  <a:lnTo>
                    <a:pt x="568344" y="1308100"/>
                  </a:lnTo>
                  <a:lnTo>
                    <a:pt x="535807" y="1282700"/>
                  </a:lnTo>
                  <a:lnTo>
                    <a:pt x="509699" y="1244600"/>
                  </a:lnTo>
                  <a:lnTo>
                    <a:pt x="491148" y="1206500"/>
                  </a:lnTo>
                  <a:lnTo>
                    <a:pt x="473923" y="1193800"/>
                  </a:lnTo>
                  <a:lnTo>
                    <a:pt x="460091" y="1181100"/>
                  </a:lnTo>
                  <a:lnTo>
                    <a:pt x="450888" y="1168400"/>
                  </a:lnTo>
                  <a:lnTo>
                    <a:pt x="447545" y="1155700"/>
                  </a:lnTo>
                  <a:lnTo>
                    <a:pt x="449696" y="1143000"/>
                  </a:lnTo>
                  <a:lnTo>
                    <a:pt x="455704" y="1130300"/>
                  </a:lnTo>
                  <a:lnTo>
                    <a:pt x="464899" y="1117600"/>
                  </a:lnTo>
                  <a:lnTo>
                    <a:pt x="476614" y="1104900"/>
                  </a:lnTo>
                  <a:lnTo>
                    <a:pt x="916756" y="1104900"/>
                  </a:lnTo>
                  <a:lnTo>
                    <a:pt x="928586" y="1117600"/>
                  </a:lnTo>
                  <a:lnTo>
                    <a:pt x="469724" y="1117600"/>
                  </a:lnTo>
                  <a:lnTo>
                    <a:pt x="460884" y="1130300"/>
                  </a:lnTo>
                  <a:lnTo>
                    <a:pt x="456595" y="1143000"/>
                  </a:lnTo>
                  <a:lnTo>
                    <a:pt x="641976" y="1143000"/>
                  </a:lnTo>
                  <a:lnTo>
                    <a:pt x="643895" y="1155700"/>
                  </a:lnTo>
                  <a:lnTo>
                    <a:pt x="456595" y="1155700"/>
                  </a:lnTo>
                  <a:lnTo>
                    <a:pt x="460421" y="1168400"/>
                  </a:lnTo>
                  <a:lnTo>
                    <a:pt x="468078" y="1181100"/>
                  </a:lnTo>
                  <a:lnTo>
                    <a:pt x="478769" y="1193800"/>
                  </a:lnTo>
                  <a:lnTo>
                    <a:pt x="919562" y="1193800"/>
                  </a:lnTo>
                  <a:lnTo>
                    <a:pt x="902496" y="1206500"/>
                  </a:lnTo>
                  <a:lnTo>
                    <a:pt x="500472" y="1206500"/>
                  </a:lnTo>
                  <a:lnTo>
                    <a:pt x="523049" y="1244600"/>
                  </a:lnTo>
                  <a:lnTo>
                    <a:pt x="555380" y="1282700"/>
                  </a:lnTo>
                  <a:lnTo>
                    <a:pt x="595701" y="1320800"/>
                  </a:lnTo>
                  <a:lnTo>
                    <a:pt x="642248" y="1333500"/>
                  </a:lnTo>
                  <a:lnTo>
                    <a:pt x="693257" y="1346200"/>
                  </a:lnTo>
                  <a:close/>
                </a:path>
                <a:path w="1430019" h="1346200">
                  <a:moveTo>
                    <a:pt x="919562" y="1193800"/>
                  </a:moveTo>
                  <a:lnTo>
                    <a:pt x="910928" y="1193800"/>
                  </a:lnTo>
                  <a:lnTo>
                    <a:pt x="923200" y="1181100"/>
                  </a:lnTo>
                  <a:lnTo>
                    <a:pt x="931975" y="1168400"/>
                  </a:lnTo>
                  <a:lnTo>
                    <a:pt x="936226" y="1155700"/>
                  </a:lnTo>
                  <a:lnTo>
                    <a:pt x="701210" y="1155700"/>
                  </a:lnTo>
                  <a:lnTo>
                    <a:pt x="703403" y="1143000"/>
                  </a:lnTo>
                  <a:lnTo>
                    <a:pt x="936226" y="1143000"/>
                  </a:lnTo>
                  <a:lnTo>
                    <a:pt x="931937" y="1130300"/>
                  </a:lnTo>
                  <a:lnTo>
                    <a:pt x="923097" y="1117600"/>
                  </a:lnTo>
                  <a:lnTo>
                    <a:pt x="928586" y="1117600"/>
                  </a:lnTo>
                  <a:lnTo>
                    <a:pt x="937769" y="1130300"/>
                  </a:lnTo>
                  <a:lnTo>
                    <a:pt x="943712" y="1143000"/>
                  </a:lnTo>
                  <a:lnTo>
                    <a:pt x="945824" y="1155700"/>
                  </a:lnTo>
                  <a:lnTo>
                    <a:pt x="942486" y="1168400"/>
                  </a:lnTo>
                  <a:lnTo>
                    <a:pt x="933312" y="1181100"/>
                  </a:lnTo>
                  <a:lnTo>
                    <a:pt x="919562" y="1193800"/>
                  </a:lnTo>
                  <a:close/>
                </a:path>
                <a:path w="1430019" h="1346200">
                  <a:moveTo>
                    <a:pt x="742064" y="1346200"/>
                  </a:moveTo>
                  <a:lnTo>
                    <a:pt x="693257" y="1346200"/>
                  </a:lnTo>
                  <a:lnTo>
                    <a:pt x="745425" y="1333500"/>
                  </a:lnTo>
                  <a:lnTo>
                    <a:pt x="793564" y="1320800"/>
                  </a:lnTo>
                  <a:lnTo>
                    <a:pt x="835557" y="1282700"/>
                  </a:lnTo>
                  <a:lnTo>
                    <a:pt x="869283" y="1244600"/>
                  </a:lnTo>
                  <a:lnTo>
                    <a:pt x="892623" y="1206500"/>
                  </a:lnTo>
                  <a:lnTo>
                    <a:pt x="902496" y="1206500"/>
                  </a:lnTo>
                  <a:lnTo>
                    <a:pt x="883603" y="1244600"/>
                  </a:lnTo>
                  <a:lnTo>
                    <a:pt x="856841" y="1282700"/>
                  </a:lnTo>
                  <a:lnTo>
                    <a:pt x="823483" y="1308100"/>
                  </a:lnTo>
                  <a:lnTo>
                    <a:pt x="784799" y="1333500"/>
                  </a:lnTo>
                  <a:lnTo>
                    <a:pt x="742064" y="1346200"/>
                  </a:lnTo>
                  <a:close/>
                </a:path>
                <a:path w="1430019" h="1346200">
                  <a:moveTo>
                    <a:pt x="1112562" y="392384"/>
                  </a:moveTo>
                  <a:lnTo>
                    <a:pt x="1110369" y="392384"/>
                  </a:lnTo>
                  <a:lnTo>
                    <a:pt x="1109272" y="391837"/>
                  </a:lnTo>
                  <a:lnTo>
                    <a:pt x="1108175" y="391018"/>
                  </a:lnTo>
                  <a:lnTo>
                    <a:pt x="1106255" y="389380"/>
                  </a:lnTo>
                  <a:lnTo>
                    <a:pt x="1106255" y="386376"/>
                  </a:lnTo>
                  <a:lnTo>
                    <a:pt x="1108175" y="384465"/>
                  </a:lnTo>
                  <a:lnTo>
                    <a:pt x="1265858" y="225272"/>
                  </a:lnTo>
                  <a:lnTo>
                    <a:pt x="1267503" y="223364"/>
                  </a:lnTo>
                  <a:lnTo>
                    <a:pt x="1270520" y="223364"/>
                  </a:lnTo>
                  <a:lnTo>
                    <a:pt x="1274359" y="227181"/>
                  </a:lnTo>
                  <a:lnTo>
                    <a:pt x="1274359" y="229911"/>
                  </a:lnTo>
                  <a:lnTo>
                    <a:pt x="1113934" y="391837"/>
                  </a:lnTo>
                  <a:lnTo>
                    <a:pt x="1112562" y="392384"/>
                  </a:lnTo>
                  <a:close/>
                </a:path>
                <a:path w="1430019" h="1346200">
                  <a:moveTo>
                    <a:pt x="1427929" y="731521"/>
                  </a:moveTo>
                  <a:lnTo>
                    <a:pt x="1198397" y="731521"/>
                  </a:lnTo>
                  <a:lnTo>
                    <a:pt x="1196203" y="729610"/>
                  </a:lnTo>
                  <a:lnTo>
                    <a:pt x="1196203" y="724149"/>
                  </a:lnTo>
                  <a:lnTo>
                    <a:pt x="1198123" y="722237"/>
                  </a:lnTo>
                  <a:lnTo>
                    <a:pt x="1427655" y="722237"/>
                  </a:lnTo>
                  <a:lnTo>
                    <a:pt x="1429848" y="724422"/>
                  </a:lnTo>
                  <a:lnTo>
                    <a:pt x="1429848" y="729337"/>
                  </a:lnTo>
                  <a:lnTo>
                    <a:pt x="1427929" y="731521"/>
                  </a:lnTo>
                  <a:close/>
                </a:path>
              </a:pathLst>
            </a:custGeom>
            <a:solidFill>
              <a:srgbClr val="D08B03"/>
            </a:solidFill>
          </p:spPr>
          <p:txBody>
            <a:bodyPr wrap="square" lIns="0" tIns="0" rIns="0" bIns="0" rtlCol="0"/>
            <a:lstStyle/>
            <a:p>
              <a:endParaRPr/>
            </a:p>
          </p:txBody>
        </p:sp>
        <p:sp>
          <p:nvSpPr>
            <p:cNvPr id="36" name="object 36"/>
            <p:cNvSpPr/>
            <p:nvPr/>
          </p:nvSpPr>
          <p:spPr>
            <a:xfrm>
              <a:off x="14428829" y="3167816"/>
              <a:ext cx="942545" cy="1469171"/>
            </a:xfrm>
            <a:prstGeom prst="rect">
              <a:avLst/>
            </a:prstGeom>
            <a:blipFill>
              <a:blip r:embed="rId6" cstate="print"/>
              <a:stretch>
                <a:fillRect/>
              </a:stretch>
            </a:blipFill>
          </p:spPr>
          <p:txBody>
            <a:bodyPr wrap="square" lIns="0" tIns="0" rIns="0" bIns="0" rtlCol="0"/>
            <a:lstStyle/>
            <a:p>
              <a:endParaRPr/>
            </a:p>
          </p:txBody>
        </p:sp>
        <p:sp>
          <p:nvSpPr>
            <p:cNvPr id="37" name="object 37"/>
            <p:cNvSpPr/>
            <p:nvPr/>
          </p:nvSpPr>
          <p:spPr>
            <a:xfrm>
              <a:off x="10779719" y="4726208"/>
              <a:ext cx="925830" cy="849630"/>
            </a:xfrm>
            <a:custGeom>
              <a:avLst/>
              <a:gdLst/>
              <a:ahLst/>
              <a:cxnLst/>
              <a:rect l="l" t="t" r="r" b="b"/>
              <a:pathLst>
                <a:path w="925829" h="849629">
                  <a:moveTo>
                    <a:pt x="50557" y="494445"/>
                  </a:moveTo>
                  <a:lnTo>
                    <a:pt x="40510" y="396587"/>
                  </a:lnTo>
                  <a:lnTo>
                    <a:pt x="25362" y="249823"/>
                  </a:lnTo>
                  <a:lnTo>
                    <a:pt x="0" y="5369"/>
                  </a:lnTo>
                  <a:lnTo>
                    <a:pt x="925407" y="0"/>
                  </a:lnTo>
                  <a:lnTo>
                    <a:pt x="867944" y="493103"/>
                  </a:lnTo>
                  <a:lnTo>
                    <a:pt x="50557" y="494445"/>
                  </a:lnTo>
                  <a:close/>
                </a:path>
                <a:path w="925829" h="849629">
                  <a:moveTo>
                    <a:pt x="663041" y="849283"/>
                  </a:moveTo>
                  <a:lnTo>
                    <a:pt x="621764" y="840917"/>
                  </a:lnTo>
                  <a:lnTo>
                    <a:pt x="588067" y="818100"/>
                  </a:lnTo>
                  <a:lnTo>
                    <a:pt x="565353" y="784250"/>
                  </a:lnTo>
                  <a:lnTo>
                    <a:pt x="557026" y="742787"/>
                  </a:lnTo>
                  <a:lnTo>
                    <a:pt x="565353" y="701323"/>
                  </a:lnTo>
                  <a:lnTo>
                    <a:pt x="588067" y="667473"/>
                  </a:lnTo>
                  <a:lnTo>
                    <a:pt x="621764" y="644656"/>
                  </a:lnTo>
                  <a:lnTo>
                    <a:pt x="663041" y="636291"/>
                  </a:lnTo>
                  <a:lnTo>
                    <a:pt x="704411" y="644656"/>
                  </a:lnTo>
                  <a:lnTo>
                    <a:pt x="738098" y="667473"/>
                  </a:lnTo>
                  <a:lnTo>
                    <a:pt x="760760" y="701323"/>
                  </a:lnTo>
                  <a:lnTo>
                    <a:pt x="769056" y="742787"/>
                  </a:lnTo>
                  <a:lnTo>
                    <a:pt x="760729" y="784250"/>
                  </a:lnTo>
                  <a:lnTo>
                    <a:pt x="738014" y="818100"/>
                  </a:lnTo>
                  <a:lnTo>
                    <a:pt x="704317" y="840917"/>
                  </a:lnTo>
                  <a:lnTo>
                    <a:pt x="663041" y="849283"/>
                  </a:lnTo>
                  <a:close/>
                </a:path>
                <a:path w="925829" h="849629">
                  <a:moveTo>
                    <a:pt x="262588" y="849507"/>
                  </a:moveTo>
                  <a:lnTo>
                    <a:pt x="221311" y="841141"/>
                  </a:lnTo>
                  <a:lnTo>
                    <a:pt x="187614" y="818324"/>
                  </a:lnTo>
                  <a:lnTo>
                    <a:pt x="164900" y="784474"/>
                  </a:lnTo>
                  <a:lnTo>
                    <a:pt x="156573" y="743011"/>
                  </a:lnTo>
                  <a:lnTo>
                    <a:pt x="164900" y="701547"/>
                  </a:lnTo>
                  <a:lnTo>
                    <a:pt x="187614" y="667697"/>
                  </a:lnTo>
                  <a:lnTo>
                    <a:pt x="221311" y="644880"/>
                  </a:lnTo>
                  <a:lnTo>
                    <a:pt x="262588" y="636515"/>
                  </a:lnTo>
                  <a:lnTo>
                    <a:pt x="303864" y="644849"/>
                  </a:lnTo>
                  <a:lnTo>
                    <a:pt x="337562" y="667613"/>
                  </a:lnTo>
                  <a:lnTo>
                    <a:pt x="360276" y="701452"/>
                  </a:lnTo>
                  <a:lnTo>
                    <a:pt x="368603" y="743011"/>
                  </a:lnTo>
                  <a:lnTo>
                    <a:pt x="360276" y="784474"/>
                  </a:lnTo>
                  <a:lnTo>
                    <a:pt x="337562" y="818324"/>
                  </a:lnTo>
                  <a:lnTo>
                    <a:pt x="303864" y="841141"/>
                  </a:lnTo>
                  <a:lnTo>
                    <a:pt x="262588" y="849507"/>
                  </a:lnTo>
                  <a:close/>
                </a:path>
              </a:pathLst>
            </a:custGeom>
            <a:solidFill>
              <a:srgbClr val="D08B03"/>
            </a:solidFill>
          </p:spPr>
          <p:txBody>
            <a:bodyPr wrap="square" lIns="0" tIns="0" rIns="0" bIns="0" rtlCol="0"/>
            <a:lstStyle/>
            <a:p>
              <a:endParaRPr/>
            </a:p>
          </p:txBody>
        </p:sp>
        <p:sp>
          <p:nvSpPr>
            <p:cNvPr id="38" name="object 38"/>
            <p:cNvSpPr/>
            <p:nvPr/>
          </p:nvSpPr>
          <p:spPr>
            <a:xfrm>
              <a:off x="10569915" y="4457061"/>
              <a:ext cx="1089660" cy="1089025"/>
            </a:xfrm>
            <a:custGeom>
              <a:avLst/>
              <a:gdLst/>
              <a:ahLst/>
              <a:cxnLst/>
              <a:rect l="l" t="t" r="r" b="b"/>
              <a:pathLst>
                <a:path w="1089659" h="1089025">
                  <a:moveTo>
                    <a:pt x="833423" y="1088899"/>
                  </a:moveTo>
                  <a:lnTo>
                    <a:pt x="788524" y="1079789"/>
                  </a:lnTo>
                  <a:lnTo>
                    <a:pt x="751851" y="1054948"/>
                  </a:lnTo>
                  <a:lnTo>
                    <a:pt x="727122" y="1018109"/>
                  </a:lnTo>
                  <a:lnTo>
                    <a:pt x="718054" y="973004"/>
                  </a:lnTo>
                  <a:lnTo>
                    <a:pt x="721857" y="943516"/>
                  </a:lnTo>
                  <a:lnTo>
                    <a:pt x="732614" y="916794"/>
                  </a:lnTo>
                  <a:lnTo>
                    <a:pt x="749342" y="893847"/>
                  </a:lnTo>
                  <a:lnTo>
                    <a:pt x="771061" y="875683"/>
                  </a:lnTo>
                  <a:lnTo>
                    <a:pt x="216481" y="875683"/>
                  </a:lnTo>
                  <a:lnTo>
                    <a:pt x="212470" y="872103"/>
                  </a:lnTo>
                  <a:lnTo>
                    <a:pt x="212027" y="867405"/>
                  </a:lnTo>
                  <a:lnTo>
                    <a:pt x="162585" y="387054"/>
                  </a:lnTo>
                  <a:lnTo>
                    <a:pt x="143850" y="204268"/>
                  </a:lnTo>
                  <a:lnTo>
                    <a:pt x="124723" y="18344"/>
                  </a:lnTo>
                  <a:lnTo>
                    <a:pt x="4010" y="18344"/>
                  </a:lnTo>
                  <a:lnTo>
                    <a:pt x="0" y="14315"/>
                  </a:lnTo>
                  <a:lnTo>
                    <a:pt x="0" y="4028"/>
                  </a:lnTo>
                  <a:lnTo>
                    <a:pt x="4010" y="0"/>
                  </a:lnTo>
                  <a:lnTo>
                    <a:pt x="137860" y="0"/>
                  </a:lnTo>
                  <a:lnTo>
                    <a:pt x="141871" y="3583"/>
                  </a:lnTo>
                  <a:lnTo>
                    <a:pt x="142314" y="8275"/>
                  </a:lnTo>
                  <a:lnTo>
                    <a:pt x="163031" y="209633"/>
                  </a:lnTo>
                  <a:lnTo>
                    <a:pt x="1088729" y="209633"/>
                  </a:lnTo>
                  <a:lnTo>
                    <a:pt x="1089550" y="212099"/>
                  </a:lnTo>
                  <a:lnTo>
                    <a:pt x="1089102" y="214558"/>
                  </a:lnTo>
                  <a:lnTo>
                    <a:pt x="1088113" y="223055"/>
                  </a:lnTo>
                  <a:lnTo>
                    <a:pt x="1069507" y="223055"/>
                  </a:lnTo>
                  <a:lnTo>
                    <a:pt x="882422" y="223952"/>
                  </a:lnTo>
                  <a:lnTo>
                    <a:pt x="608697" y="225518"/>
                  </a:lnTo>
                  <a:lnTo>
                    <a:pt x="164813" y="227979"/>
                  </a:lnTo>
                  <a:lnTo>
                    <a:pt x="189756" y="468938"/>
                  </a:lnTo>
                  <a:lnTo>
                    <a:pt x="363017" y="468938"/>
                  </a:lnTo>
                  <a:lnTo>
                    <a:pt x="363035" y="469161"/>
                  </a:lnTo>
                  <a:lnTo>
                    <a:pt x="1059448" y="469161"/>
                  </a:lnTo>
                  <a:lnTo>
                    <a:pt x="1057311" y="487507"/>
                  </a:lnTo>
                  <a:lnTo>
                    <a:pt x="191540" y="487507"/>
                  </a:lnTo>
                  <a:lnTo>
                    <a:pt x="213369" y="698710"/>
                  </a:lnTo>
                  <a:lnTo>
                    <a:pt x="1032711" y="698710"/>
                  </a:lnTo>
                  <a:lnTo>
                    <a:pt x="1031643" y="707885"/>
                  </a:lnTo>
                  <a:lnTo>
                    <a:pt x="1031195" y="712583"/>
                  </a:lnTo>
                  <a:lnTo>
                    <a:pt x="1027188" y="716163"/>
                  </a:lnTo>
                  <a:lnTo>
                    <a:pt x="215368" y="717505"/>
                  </a:lnTo>
                  <a:lnTo>
                    <a:pt x="229848" y="857561"/>
                  </a:lnTo>
                  <a:lnTo>
                    <a:pt x="1004918" y="857561"/>
                  </a:lnTo>
                  <a:lnTo>
                    <a:pt x="1008927" y="861588"/>
                  </a:lnTo>
                  <a:lnTo>
                    <a:pt x="1008927" y="871880"/>
                  </a:lnTo>
                  <a:lnTo>
                    <a:pt x="1004921" y="875905"/>
                  </a:lnTo>
                  <a:lnTo>
                    <a:pt x="833412" y="875907"/>
                  </a:lnTo>
                  <a:lnTo>
                    <a:pt x="795734" y="883560"/>
                  </a:lnTo>
                  <a:lnTo>
                    <a:pt x="764936" y="904430"/>
                  </a:lnTo>
                  <a:lnTo>
                    <a:pt x="744160" y="935368"/>
                  </a:lnTo>
                  <a:lnTo>
                    <a:pt x="736540" y="973230"/>
                  </a:lnTo>
                  <a:lnTo>
                    <a:pt x="744160" y="1011087"/>
                  </a:lnTo>
                  <a:lnTo>
                    <a:pt x="764936" y="1042025"/>
                  </a:lnTo>
                  <a:lnTo>
                    <a:pt x="795734" y="1062895"/>
                  </a:lnTo>
                  <a:lnTo>
                    <a:pt x="833423" y="1070551"/>
                  </a:lnTo>
                  <a:lnTo>
                    <a:pt x="891978" y="1070551"/>
                  </a:lnTo>
                  <a:lnTo>
                    <a:pt x="878321" y="1079792"/>
                  </a:lnTo>
                  <a:lnTo>
                    <a:pt x="833423" y="1088899"/>
                  </a:lnTo>
                  <a:close/>
                </a:path>
                <a:path w="1089659" h="1089025">
                  <a:moveTo>
                    <a:pt x="1088729" y="209633"/>
                  </a:moveTo>
                  <a:lnTo>
                    <a:pt x="163031" y="209633"/>
                  </a:lnTo>
                  <a:lnTo>
                    <a:pt x="1079975" y="204268"/>
                  </a:lnTo>
                  <a:lnTo>
                    <a:pt x="1082425" y="204713"/>
                  </a:lnTo>
                  <a:lnTo>
                    <a:pt x="1085098" y="205387"/>
                  </a:lnTo>
                  <a:lnTo>
                    <a:pt x="1086880" y="207396"/>
                  </a:lnTo>
                  <a:lnTo>
                    <a:pt x="1088657" y="209417"/>
                  </a:lnTo>
                  <a:lnTo>
                    <a:pt x="1088729" y="209633"/>
                  </a:lnTo>
                  <a:close/>
                </a:path>
                <a:path w="1089659" h="1089025">
                  <a:moveTo>
                    <a:pt x="1059448" y="469161"/>
                  </a:moveTo>
                  <a:lnTo>
                    <a:pt x="1040999" y="469161"/>
                  </a:lnTo>
                  <a:lnTo>
                    <a:pt x="1069507" y="223055"/>
                  </a:lnTo>
                  <a:lnTo>
                    <a:pt x="1088113" y="223055"/>
                  </a:lnTo>
                  <a:lnTo>
                    <a:pt x="1059448" y="469161"/>
                  </a:lnTo>
                  <a:close/>
                </a:path>
                <a:path w="1089659" h="1089025">
                  <a:moveTo>
                    <a:pt x="878413" y="469161"/>
                  </a:moveTo>
                  <a:lnTo>
                    <a:pt x="859927" y="469161"/>
                  </a:lnTo>
                  <a:lnTo>
                    <a:pt x="882422" y="223952"/>
                  </a:lnTo>
                  <a:lnTo>
                    <a:pt x="900907" y="223952"/>
                  </a:lnTo>
                  <a:lnTo>
                    <a:pt x="878413" y="469161"/>
                  </a:lnTo>
                  <a:close/>
                </a:path>
                <a:path w="1089659" h="1089025">
                  <a:moveTo>
                    <a:pt x="626069" y="469161"/>
                  </a:moveTo>
                  <a:lnTo>
                    <a:pt x="607583" y="469161"/>
                  </a:lnTo>
                  <a:lnTo>
                    <a:pt x="608697" y="225518"/>
                  </a:lnTo>
                  <a:lnTo>
                    <a:pt x="627183" y="225518"/>
                  </a:lnTo>
                  <a:lnTo>
                    <a:pt x="626069" y="469161"/>
                  </a:lnTo>
                  <a:close/>
                </a:path>
                <a:path w="1089659" h="1089025">
                  <a:moveTo>
                    <a:pt x="363017" y="468938"/>
                  </a:moveTo>
                  <a:lnTo>
                    <a:pt x="344327" y="468938"/>
                  </a:lnTo>
                  <a:lnTo>
                    <a:pt x="324505" y="227084"/>
                  </a:lnTo>
                  <a:lnTo>
                    <a:pt x="342991" y="227084"/>
                  </a:lnTo>
                  <a:lnTo>
                    <a:pt x="363017" y="468938"/>
                  </a:lnTo>
                  <a:close/>
                </a:path>
                <a:path w="1089659" h="1089025">
                  <a:moveTo>
                    <a:pt x="1032711" y="698710"/>
                  </a:moveTo>
                  <a:lnTo>
                    <a:pt x="213369" y="698710"/>
                  </a:lnTo>
                  <a:lnTo>
                    <a:pt x="363258" y="698486"/>
                  </a:lnTo>
                  <a:lnTo>
                    <a:pt x="345886" y="487507"/>
                  </a:lnTo>
                  <a:lnTo>
                    <a:pt x="364372" y="487507"/>
                  </a:lnTo>
                  <a:lnTo>
                    <a:pt x="381744" y="698486"/>
                  </a:lnTo>
                  <a:lnTo>
                    <a:pt x="1032737" y="698486"/>
                  </a:lnTo>
                  <a:lnTo>
                    <a:pt x="1032711" y="698710"/>
                  </a:lnTo>
                  <a:close/>
                </a:path>
                <a:path w="1089659" h="1089025">
                  <a:moveTo>
                    <a:pt x="1032737" y="698486"/>
                  </a:moveTo>
                  <a:lnTo>
                    <a:pt x="381744" y="698486"/>
                  </a:lnTo>
                  <a:lnTo>
                    <a:pt x="606693" y="698038"/>
                  </a:lnTo>
                  <a:lnTo>
                    <a:pt x="607583" y="487507"/>
                  </a:lnTo>
                  <a:lnTo>
                    <a:pt x="626069" y="487507"/>
                  </a:lnTo>
                  <a:lnTo>
                    <a:pt x="624956" y="698038"/>
                  </a:lnTo>
                  <a:lnTo>
                    <a:pt x="1032789" y="698038"/>
                  </a:lnTo>
                  <a:lnTo>
                    <a:pt x="1032737" y="698486"/>
                  </a:lnTo>
                  <a:close/>
                </a:path>
                <a:path w="1089659" h="1089025">
                  <a:moveTo>
                    <a:pt x="1032789" y="698038"/>
                  </a:moveTo>
                  <a:lnTo>
                    <a:pt x="624956" y="698038"/>
                  </a:lnTo>
                  <a:lnTo>
                    <a:pt x="838768" y="697591"/>
                  </a:lnTo>
                  <a:lnTo>
                    <a:pt x="858145" y="487507"/>
                  </a:lnTo>
                  <a:lnTo>
                    <a:pt x="876631" y="487507"/>
                  </a:lnTo>
                  <a:lnTo>
                    <a:pt x="857254" y="697591"/>
                  </a:lnTo>
                  <a:lnTo>
                    <a:pt x="1032842" y="697591"/>
                  </a:lnTo>
                  <a:lnTo>
                    <a:pt x="1032789" y="698038"/>
                  </a:lnTo>
                  <a:close/>
                </a:path>
                <a:path w="1089659" h="1089025">
                  <a:moveTo>
                    <a:pt x="1032842" y="697591"/>
                  </a:moveTo>
                  <a:lnTo>
                    <a:pt x="857254" y="697591"/>
                  </a:lnTo>
                  <a:lnTo>
                    <a:pt x="1014273" y="697367"/>
                  </a:lnTo>
                  <a:lnTo>
                    <a:pt x="1038772" y="487507"/>
                  </a:lnTo>
                  <a:lnTo>
                    <a:pt x="1057311" y="487507"/>
                  </a:lnTo>
                  <a:lnTo>
                    <a:pt x="1032842" y="697591"/>
                  </a:lnTo>
                  <a:close/>
                </a:path>
                <a:path w="1089659" h="1089025">
                  <a:moveTo>
                    <a:pt x="432524" y="1088899"/>
                  </a:moveTo>
                  <a:lnTo>
                    <a:pt x="387625" y="1079789"/>
                  </a:lnTo>
                  <a:lnTo>
                    <a:pt x="350953" y="1054948"/>
                  </a:lnTo>
                  <a:lnTo>
                    <a:pt x="326224" y="1018109"/>
                  </a:lnTo>
                  <a:lnTo>
                    <a:pt x="317155" y="973004"/>
                  </a:lnTo>
                  <a:lnTo>
                    <a:pt x="320959" y="943516"/>
                  </a:lnTo>
                  <a:lnTo>
                    <a:pt x="331715" y="916794"/>
                  </a:lnTo>
                  <a:lnTo>
                    <a:pt x="348444" y="893847"/>
                  </a:lnTo>
                  <a:lnTo>
                    <a:pt x="370163" y="875683"/>
                  </a:lnTo>
                  <a:lnTo>
                    <a:pt x="494886" y="875683"/>
                  </a:lnTo>
                  <a:lnTo>
                    <a:pt x="495151" y="875905"/>
                  </a:lnTo>
                  <a:lnTo>
                    <a:pt x="432736" y="875907"/>
                  </a:lnTo>
                  <a:lnTo>
                    <a:pt x="395059" y="883560"/>
                  </a:lnTo>
                  <a:lnTo>
                    <a:pt x="364260" y="904430"/>
                  </a:lnTo>
                  <a:lnTo>
                    <a:pt x="343485" y="935368"/>
                  </a:lnTo>
                  <a:lnTo>
                    <a:pt x="335864" y="973230"/>
                  </a:lnTo>
                  <a:lnTo>
                    <a:pt x="343485" y="1011087"/>
                  </a:lnTo>
                  <a:lnTo>
                    <a:pt x="364260" y="1042025"/>
                  </a:lnTo>
                  <a:lnTo>
                    <a:pt x="395059" y="1062895"/>
                  </a:lnTo>
                  <a:lnTo>
                    <a:pt x="432747" y="1070551"/>
                  </a:lnTo>
                  <a:lnTo>
                    <a:pt x="490972" y="1070551"/>
                  </a:lnTo>
                  <a:lnTo>
                    <a:pt x="477313" y="1079792"/>
                  </a:lnTo>
                  <a:lnTo>
                    <a:pt x="432524" y="1088899"/>
                  </a:lnTo>
                  <a:close/>
                </a:path>
                <a:path w="1089659" h="1089025">
                  <a:moveTo>
                    <a:pt x="490972" y="1070551"/>
                  </a:moveTo>
                  <a:lnTo>
                    <a:pt x="432747" y="1070551"/>
                  </a:lnTo>
                  <a:lnTo>
                    <a:pt x="470436" y="1062895"/>
                  </a:lnTo>
                  <a:lnTo>
                    <a:pt x="501234" y="1042025"/>
                  </a:lnTo>
                  <a:lnTo>
                    <a:pt x="522010" y="1011087"/>
                  </a:lnTo>
                  <a:lnTo>
                    <a:pt x="529631" y="973230"/>
                  </a:lnTo>
                  <a:lnTo>
                    <a:pt x="522010" y="935368"/>
                  </a:lnTo>
                  <a:lnTo>
                    <a:pt x="501234" y="904430"/>
                  </a:lnTo>
                  <a:lnTo>
                    <a:pt x="470436" y="883560"/>
                  </a:lnTo>
                  <a:lnTo>
                    <a:pt x="432747" y="875905"/>
                  </a:lnTo>
                  <a:lnTo>
                    <a:pt x="495154" y="875907"/>
                  </a:lnTo>
                  <a:lnTo>
                    <a:pt x="516605" y="893847"/>
                  </a:lnTo>
                  <a:lnTo>
                    <a:pt x="533334" y="916794"/>
                  </a:lnTo>
                  <a:lnTo>
                    <a:pt x="544090" y="943516"/>
                  </a:lnTo>
                  <a:lnTo>
                    <a:pt x="547894" y="973004"/>
                  </a:lnTo>
                  <a:lnTo>
                    <a:pt x="538794" y="1018109"/>
                  </a:lnTo>
                  <a:lnTo>
                    <a:pt x="514013" y="1054948"/>
                  </a:lnTo>
                  <a:lnTo>
                    <a:pt x="490972" y="1070551"/>
                  </a:lnTo>
                  <a:close/>
                </a:path>
                <a:path w="1089659" h="1089025">
                  <a:moveTo>
                    <a:pt x="891978" y="1070551"/>
                  </a:moveTo>
                  <a:lnTo>
                    <a:pt x="833423" y="1070551"/>
                  </a:lnTo>
                  <a:lnTo>
                    <a:pt x="871111" y="1062895"/>
                  </a:lnTo>
                  <a:lnTo>
                    <a:pt x="901910" y="1042025"/>
                  </a:lnTo>
                  <a:lnTo>
                    <a:pt x="922685" y="1011087"/>
                  </a:lnTo>
                  <a:lnTo>
                    <a:pt x="930306" y="973230"/>
                  </a:lnTo>
                  <a:lnTo>
                    <a:pt x="922685" y="935337"/>
                  </a:lnTo>
                  <a:lnTo>
                    <a:pt x="901910" y="904346"/>
                  </a:lnTo>
                  <a:lnTo>
                    <a:pt x="871111" y="883466"/>
                  </a:lnTo>
                  <a:lnTo>
                    <a:pt x="833423" y="875905"/>
                  </a:lnTo>
                  <a:lnTo>
                    <a:pt x="1004921" y="875905"/>
                  </a:lnTo>
                  <a:lnTo>
                    <a:pt x="895785" y="875907"/>
                  </a:lnTo>
                  <a:lnTo>
                    <a:pt x="917504" y="894071"/>
                  </a:lnTo>
                  <a:lnTo>
                    <a:pt x="934232" y="917017"/>
                  </a:lnTo>
                  <a:lnTo>
                    <a:pt x="944989" y="943739"/>
                  </a:lnTo>
                  <a:lnTo>
                    <a:pt x="948793" y="973230"/>
                  </a:lnTo>
                  <a:lnTo>
                    <a:pt x="939723" y="1018203"/>
                  </a:lnTo>
                  <a:lnTo>
                    <a:pt x="914994" y="1054976"/>
                  </a:lnTo>
                  <a:lnTo>
                    <a:pt x="891978" y="1070551"/>
                  </a:lnTo>
                  <a:close/>
                </a:path>
                <a:path w="1089659" h="1089025">
                  <a:moveTo>
                    <a:pt x="372835" y="1001194"/>
                  </a:moveTo>
                  <a:lnTo>
                    <a:pt x="367935" y="1001194"/>
                  </a:lnTo>
                  <a:lnTo>
                    <a:pt x="364372" y="998733"/>
                  </a:lnTo>
                  <a:lnTo>
                    <a:pt x="363035" y="994706"/>
                  </a:lnTo>
                  <a:lnTo>
                    <a:pt x="360586" y="987770"/>
                  </a:lnTo>
                  <a:lnTo>
                    <a:pt x="359695" y="980387"/>
                  </a:lnTo>
                  <a:lnTo>
                    <a:pt x="359740" y="973004"/>
                  </a:lnTo>
                  <a:lnTo>
                    <a:pt x="365440" y="944677"/>
                  </a:lnTo>
                  <a:lnTo>
                    <a:pt x="381104" y="921350"/>
                  </a:lnTo>
                  <a:lnTo>
                    <a:pt x="404326" y="905615"/>
                  </a:lnTo>
                  <a:lnTo>
                    <a:pt x="432747" y="899844"/>
                  </a:lnTo>
                  <a:lnTo>
                    <a:pt x="437870" y="899844"/>
                  </a:lnTo>
                  <a:lnTo>
                    <a:pt x="441879" y="903871"/>
                  </a:lnTo>
                  <a:lnTo>
                    <a:pt x="441879" y="914163"/>
                  </a:lnTo>
                  <a:lnTo>
                    <a:pt x="437870" y="918190"/>
                  </a:lnTo>
                  <a:lnTo>
                    <a:pt x="432747" y="918190"/>
                  </a:lnTo>
                  <a:lnTo>
                    <a:pt x="411536" y="922507"/>
                  </a:lnTo>
                  <a:lnTo>
                    <a:pt x="394189" y="934270"/>
                  </a:lnTo>
                  <a:lnTo>
                    <a:pt x="382478" y="951697"/>
                  </a:lnTo>
                  <a:lnTo>
                    <a:pt x="378180" y="973004"/>
                  </a:lnTo>
                  <a:lnTo>
                    <a:pt x="378180" y="978597"/>
                  </a:lnTo>
                  <a:lnTo>
                    <a:pt x="379071" y="983967"/>
                  </a:lnTo>
                  <a:lnTo>
                    <a:pt x="380630" y="989112"/>
                  </a:lnTo>
                  <a:lnTo>
                    <a:pt x="382189" y="994035"/>
                  </a:lnTo>
                  <a:lnTo>
                    <a:pt x="379294" y="999180"/>
                  </a:lnTo>
                  <a:lnTo>
                    <a:pt x="374617" y="1000747"/>
                  </a:lnTo>
                  <a:lnTo>
                    <a:pt x="372835" y="1001194"/>
                  </a:lnTo>
                  <a:close/>
                </a:path>
                <a:path w="1089659" h="1089025">
                  <a:moveTo>
                    <a:pt x="779079" y="1001194"/>
                  </a:moveTo>
                  <a:lnTo>
                    <a:pt x="773956" y="1001194"/>
                  </a:lnTo>
                  <a:lnTo>
                    <a:pt x="770170" y="998733"/>
                  </a:lnTo>
                  <a:lnTo>
                    <a:pt x="769056" y="994706"/>
                  </a:lnTo>
                  <a:lnTo>
                    <a:pt x="766829" y="987770"/>
                  </a:lnTo>
                  <a:lnTo>
                    <a:pt x="765938" y="980387"/>
                  </a:lnTo>
                  <a:lnTo>
                    <a:pt x="765983" y="973004"/>
                  </a:lnTo>
                  <a:lnTo>
                    <a:pt x="771684" y="944677"/>
                  </a:lnTo>
                  <a:lnTo>
                    <a:pt x="787347" y="921350"/>
                  </a:lnTo>
                  <a:lnTo>
                    <a:pt x="810570" y="905615"/>
                  </a:lnTo>
                  <a:lnTo>
                    <a:pt x="838991" y="899844"/>
                  </a:lnTo>
                  <a:lnTo>
                    <a:pt x="844113" y="899844"/>
                  </a:lnTo>
                  <a:lnTo>
                    <a:pt x="848122" y="903871"/>
                  </a:lnTo>
                  <a:lnTo>
                    <a:pt x="848122" y="914163"/>
                  </a:lnTo>
                  <a:lnTo>
                    <a:pt x="844113" y="918190"/>
                  </a:lnTo>
                  <a:lnTo>
                    <a:pt x="838991" y="918190"/>
                  </a:lnTo>
                  <a:lnTo>
                    <a:pt x="817780" y="922507"/>
                  </a:lnTo>
                  <a:lnTo>
                    <a:pt x="800432" y="934270"/>
                  </a:lnTo>
                  <a:lnTo>
                    <a:pt x="788722" y="951697"/>
                  </a:lnTo>
                  <a:lnTo>
                    <a:pt x="784424" y="973004"/>
                  </a:lnTo>
                  <a:lnTo>
                    <a:pt x="784460" y="978597"/>
                  </a:lnTo>
                  <a:lnTo>
                    <a:pt x="785315" y="983967"/>
                  </a:lnTo>
                  <a:lnTo>
                    <a:pt x="786874" y="989112"/>
                  </a:lnTo>
                  <a:lnTo>
                    <a:pt x="788433" y="994035"/>
                  </a:lnTo>
                  <a:lnTo>
                    <a:pt x="785761" y="999180"/>
                  </a:lnTo>
                  <a:lnTo>
                    <a:pt x="780861" y="1000747"/>
                  </a:lnTo>
                  <a:lnTo>
                    <a:pt x="779079" y="1001194"/>
                  </a:lnTo>
                  <a:close/>
                </a:path>
              </a:pathLst>
            </a:custGeom>
            <a:solidFill>
              <a:srgbClr val="F5E8E1"/>
            </a:solidFill>
          </p:spPr>
          <p:txBody>
            <a:bodyPr wrap="square" lIns="0" tIns="0" rIns="0" bIns="0" rtlCol="0"/>
            <a:lstStyle/>
            <a:p>
              <a:endParaRPr/>
            </a:p>
          </p:txBody>
        </p:sp>
        <p:sp>
          <p:nvSpPr>
            <p:cNvPr id="39" name="object 39"/>
            <p:cNvSpPr/>
            <p:nvPr/>
          </p:nvSpPr>
          <p:spPr>
            <a:xfrm>
              <a:off x="7564199" y="5690158"/>
              <a:ext cx="1105535" cy="872490"/>
            </a:xfrm>
            <a:custGeom>
              <a:avLst/>
              <a:gdLst/>
              <a:ahLst/>
              <a:cxnLst/>
              <a:rect l="l" t="t" r="r" b="b"/>
              <a:pathLst>
                <a:path w="1105534" h="872490">
                  <a:moveTo>
                    <a:pt x="660809" y="872027"/>
                  </a:moveTo>
                  <a:lnTo>
                    <a:pt x="398295" y="872027"/>
                  </a:lnTo>
                  <a:lnTo>
                    <a:pt x="394470" y="868190"/>
                  </a:lnTo>
                  <a:lnTo>
                    <a:pt x="394470" y="847959"/>
                  </a:lnTo>
                  <a:lnTo>
                    <a:pt x="398295" y="844122"/>
                  </a:lnTo>
                  <a:lnTo>
                    <a:pt x="437411" y="844122"/>
                  </a:lnTo>
                  <a:lnTo>
                    <a:pt x="441689" y="833331"/>
                  </a:lnTo>
                  <a:lnTo>
                    <a:pt x="445951" y="818746"/>
                  </a:lnTo>
                  <a:lnTo>
                    <a:pt x="449073" y="800760"/>
                  </a:lnTo>
                  <a:lnTo>
                    <a:pt x="449928" y="779766"/>
                  </a:lnTo>
                  <a:lnTo>
                    <a:pt x="448668" y="764615"/>
                  </a:lnTo>
                  <a:lnTo>
                    <a:pt x="446234" y="751164"/>
                  </a:lnTo>
                  <a:lnTo>
                    <a:pt x="443083" y="739544"/>
                  </a:lnTo>
                  <a:lnTo>
                    <a:pt x="439671" y="729883"/>
                  </a:lnTo>
                  <a:lnTo>
                    <a:pt x="75802" y="729883"/>
                  </a:lnTo>
                  <a:lnTo>
                    <a:pt x="46281" y="723913"/>
                  </a:lnTo>
                  <a:lnTo>
                    <a:pt x="22188" y="707625"/>
                  </a:lnTo>
                  <a:lnTo>
                    <a:pt x="5951" y="683456"/>
                  </a:lnTo>
                  <a:lnTo>
                    <a:pt x="0" y="653843"/>
                  </a:lnTo>
                  <a:lnTo>
                    <a:pt x="0" y="76040"/>
                  </a:lnTo>
                  <a:lnTo>
                    <a:pt x="5976" y="46427"/>
                  </a:lnTo>
                  <a:lnTo>
                    <a:pt x="22254" y="22258"/>
                  </a:lnTo>
                  <a:lnTo>
                    <a:pt x="46355" y="5970"/>
                  </a:lnTo>
                  <a:lnTo>
                    <a:pt x="75802" y="0"/>
                  </a:lnTo>
                  <a:lnTo>
                    <a:pt x="1029546" y="0"/>
                  </a:lnTo>
                  <a:lnTo>
                    <a:pt x="1059065" y="5970"/>
                  </a:lnTo>
                  <a:lnTo>
                    <a:pt x="1083157" y="22258"/>
                  </a:lnTo>
                  <a:lnTo>
                    <a:pt x="1099393" y="46428"/>
                  </a:lnTo>
                  <a:lnTo>
                    <a:pt x="1105345" y="76043"/>
                  </a:lnTo>
                  <a:lnTo>
                    <a:pt x="1105345" y="653846"/>
                  </a:lnTo>
                  <a:lnTo>
                    <a:pt x="1099393" y="683460"/>
                  </a:lnTo>
                  <a:lnTo>
                    <a:pt x="1083157" y="707628"/>
                  </a:lnTo>
                  <a:lnTo>
                    <a:pt x="1059065" y="723916"/>
                  </a:lnTo>
                  <a:lnTo>
                    <a:pt x="1029546" y="729887"/>
                  </a:lnTo>
                  <a:lnTo>
                    <a:pt x="643946" y="729887"/>
                  </a:lnTo>
                  <a:lnTo>
                    <a:pt x="648811" y="738490"/>
                  </a:lnTo>
                  <a:lnTo>
                    <a:pt x="653659" y="749791"/>
                  </a:lnTo>
                  <a:lnTo>
                    <a:pt x="657563" y="763610"/>
                  </a:lnTo>
                  <a:lnTo>
                    <a:pt x="659592" y="779766"/>
                  </a:lnTo>
                  <a:lnTo>
                    <a:pt x="657797" y="803336"/>
                  </a:lnTo>
                  <a:lnTo>
                    <a:pt x="652138" y="822343"/>
                  </a:lnTo>
                  <a:lnTo>
                    <a:pt x="645339" y="836151"/>
                  </a:lnTo>
                  <a:lnTo>
                    <a:pt x="640121" y="844122"/>
                  </a:lnTo>
                  <a:lnTo>
                    <a:pt x="660809" y="844122"/>
                  </a:lnTo>
                  <a:lnTo>
                    <a:pt x="664634" y="847959"/>
                  </a:lnTo>
                  <a:lnTo>
                    <a:pt x="664634" y="868190"/>
                  </a:lnTo>
                  <a:lnTo>
                    <a:pt x="660809" y="872027"/>
                  </a:lnTo>
                  <a:close/>
                </a:path>
              </a:pathLst>
            </a:custGeom>
            <a:solidFill>
              <a:srgbClr val="D08B03"/>
            </a:solidFill>
          </p:spPr>
          <p:txBody>
            <a:bodyPr wrap="square" lIns="0" tIns="0" rIns="0" bIns="0" rtlCol="0"/>
            <a:lstStyle/>
            <a:p>
              <a:endParaRPr/>
            </a:p>
          </p:txBody>
        </p:sp>
        <p:sp>
          <p:nvSpPr>
            <p:cNvPr id="40" name="object 40"/>
            <p:cNvSpPr/>
            <p:nvPr/>
          </p:nvSpPr>
          <p:spPr>
            <a:xfrm>
              <a:off x="7564376" y="5690158"/>
              <a:ext cx="1071880" cy="872490"/>
            </a:xfrm>
            <a:custGeom>
              <a:avLst/>
              <a:gdLst/>
              <a:ahLst/>
              <a:cxnLst/>
              <a:rect l="l" t="t" r="r" b="b"/>
              <a:pathLst>
                <a:path w="1071879" h="872490">
                  <a:moveTo>
                    <a:pt x="587096" y="872027"/>
                  </a:moveTo>
                  <a:lnTo>
                    <a:pt x="397773" y="872027"/>
                  </a:lnTo>
                  <a:lnTo>
                    <a:pt x="394296" y="868538"/>
                  </a:lnTo>
                  <a:lnTo>
                    <a:pt x="394296" y="844296"/>
                  </a:lnTo>
                  <a:lnTo>
                    <a:pt x="397773" y="840808"/>
                  </a:lnTo>
                  <a:lnTo>
                    <a:pt x="438628" y="840808"/>
                  </a:lnTo>
                  <a:lnTo>
                    <a:pt x="442282" y="829872"/>
                  </a:lnTo>
                  <a:lnTo>
                    <a:pt x="445691" y="815846"/>
                  </a:lnTo>
                  <a:lnTo>
                    <a:pt x="448089" y="799041"/>
                  </a:lnTo>
                  <a:lnTo>
                    <a:pt x="448711" y="779766"/>
                  </a:lnTo>
                  <a:lnTo>
                    <a:pt x="447614" y="764615"/>
                  </a:lnTo>
                  <a:lnTo>
                    <a:pt x="445408" y="751164"/>
                  </a:lnTo>
                  <a:lnTo>
                    <a:pt x="442551" y="739544"/>
                  </a:lnTo>
                  <a:lnTo>
                    <a:pt x="439494" y="729883"/>
                  </a:lnTo>
                  <a:lnTo>
                    <a:pt x="67975" y="729883"/>
                  </a:lnTo>
                  <a:lnTo>
                    <a:pt x="41512" y="724526"/>
                  </a:lnTo>
                  <a:lnTo>
                    <a:pt x="19905" y="709914"/>
                  </a:lnTo>
                  <a:lnTo>
                    <a:pt x="5340" y="688239"/>
                  </a:lnTo>
                  <a:lnTo>
                    <a:pt x="0" y="661691"/>
                  </a:lnTo>
                  <a:lnTo>
                    <a:pt x="0" y="68192"/>
                  </a:lnTo>
                  <a:lnTo>
                    <a:pt x="5265" y="41644"/>
                  </a:lnTo>
                  <a:lnTo>
                    <a:pt x="19839" y="19969"/>
                  </a:lnTo>
                  <a:lnTo>
                    <a:pt x="41488" y="5357"/>
                  </a:lnTo>
                  <a:lnTo>
                    <a:pt x="67979" y="0"/>
                  </a:lnTo>
                  <a:lnTo>
                    <a:pt x="1003816" y="0"/>
                  </a:lnTo>
                  <a:lnTo>
                    <a:pt x="1030280" y="5357"/>
                  </a:lnTo>
                  <a:lnTo>
                    <a:pt x="1051886" y="19969"/>
                  </a:lnTo>
                  <a:lnTo>
                    <a:pt x="1066451" y="41646"/>
                  </a:lnTo>
                  <a:lnTo>
                    <a:pt x="1071792" y="68195"/>
                  </a:lnTo>
                  <a:lnTo>
                    <a:pt x="1071792" y="661694"/>
                  </a:lnTo>
                  <a:lnTo>
                    <a:pt x="1066451" y="688242"/>
                  </a:lnTo>
                  <a:lnTo>
                    <a:pt x="1051886" y="709917"/>
                  </a:lnTo>
                  <a:lnTo>
                    <a:pt x="1030280" y="724529"/>
                  </a:lnTo>
                  <a:lnTo>
                    <a:pt x="1003816" y="729887"/>
                  </a:lnTo>
                  <a:lnTo>
                    <a:pt x="624300" y="729887"/>
                  </a:lnTo>
                  <a:lnTo>
                    <a:pt x="628753" y="738490"/>
                  </a:lnTo>
                  <a:lnTo>
                    <a:pt x="633189" y="749791"/>
                  </a:lnTo>
                  <a:lnTo>
                    <a:pt x="636744" y="763610"/>
                  </a:lnTo>
                  <a:lnTo>
                    <a:pt x="638556" y="779766"/>
                  </a:lnTo>
                  <a:lnTo>
                    <a:pt x="636986" y="803262"/>
                  </a:lnTo>
                  <a:lnTo>
                    <a:pt x="631863" y="822278"/>
                  </a:lnTo>
                  <a:lnTo>
                    <a:pt x="625697" y="836126"/>
                  </a:lnTo>
                  <a:lnTo>
                    <a:pt x="620997" y="844122"/>
                  </a:lnTo>
                  <a:lnTo>
                    <a:pt x="589183" y="844122"/>
                  </a:lnTo>
                  <a:lnTo>
                    <a:pt x="590052" y="845343"/>
                  </a:lnTo>
                  <a:lnTo>
                    <a:pt x="590573" y="846912"/>
                  </a:lnTo>
                  <a:lnTo>
                    <a:pt x="590573" y="868538"/>
                  </a:lnTo>
                  <a:lnTo>
                    <a:pt x="587096" y="872027"/>
                  </a:lnTo>
                  <a:close/>
                </a:path>
              </a:pathLst>
            </a:custGeom>
            <a:solidFill>
              <a:srgbClr val="F5E8E1"/>
            </a:solidFill>
          </p:spPr>
          <p:txBody>
            <a:bodyPr wrap="square" lIns="0" tIns="0" rIns="0" bIns="0" rtlCol="0"/>
            <a:lstStyle/>
            <a:p>
              <a:endParaRPr/>
            </a:p>
          </p:txBody>
        </p:sp>
        <p:sp>
          <p:nvSpPr>
            <p:cNvPr id="41" name="object 41"/>
            <p:cNvSpPr/>
            <p:nvPr/>
          </p:nvSpPr>
          <p:spPr>
            <a:xfrm>
              <a:off x="7537425" y="5712840"/>
              <a:ext cx="1063625" cy="824230"/>
            </a:xfrm>
            <a:custGeom>
              <a:avLst/>
              <a:gdLst/>
              <a:ahLst/>
              <a:cxnLst/>
              <a:rect l="l" t="t" r="r" b="b"/>
              <a:pathLst>
                <a:path w="1063625" h="824229">
                  <a:moveTo>
                    <a:pt x="585000" y="639013"/>
                  </a:moveTo>
                  <a:lnTo>
                    <a:pt x="582866" y="628332"/>
                  </a:lnTo>
                  <a:lnTo>
                    <a:pt x="577024" y="619633"/>
                  </a:lnTo>
                  <a:lnTo>
                    <a:pt x="568363" y="613778"/>
                  </a:lnTo>
                  <a:lnTo>
                    <a:pt x="557707" y="611632"/>
                  </a:lnTo>
                  <a:lnTo>
                    <a:pt x="547065" y="613778"/>
                  </a:lnTo>
                  <a:lnTo>
                    <a:pt x="538391" y="619633"/>
                  </a:lnTo>
                  <a:lnTo>
                    <a:pt x="532549" y="628332"/>
                  </a:lnTo>
                  <a:lnTo>
                    <a:pt x="530415" y="639013"/>
                  </a:lnTo>
                  <a:lnTo>
                    <a:pt x="532549" y="649693"/>
                  </a:lnTo>
                  <a:lnTo>
                    <a:pt x="538391" y="658393"/>
                  </a:lnTo>
                  <a:lnTo>
                    <a:pt x="547065" y="664248"/>
                  </a:lnTo>
                  <a:lnTo>
                    <a:pt x="557707" y="666394"/>
                  </a:lnTo>
                  <a:lnTo>
                    <a:pt x="568363" y="664248"/>
                  </a:lnTo>
                  <a:lnTo>
                    <a:pt x="577024" y="658393"/>
                  </a:lnTo>
                  <a:lnTo>
                    <a:pt x="582866" y="649693"/>
                  </a:lnTo>
                  <a:lnTo>
                    <a:pt x="585000" y="639013"/>
                  </a:lnTo>
                  <a:close/>
                </a:path>
                <a:path w="1063625" h="824229">
                  <a:moveTo>
                    <a:pt x="653503" y="822667"/>
                  </a:moveTo>
                  <a:lnTo>
                    <a:pt x="653326" y="821613"/>
                  </a:lnTo>
                  <a:lnTo>
                    <a:pt x="653326" y="820572"/>
                  </a:lnTo>
                  <a:lnTo>
                    <a:pt x="652462" y="819518"/>
                  </a:lnTo>
                  <a:lnTo>
                    <a:pt x="486778" y="819518"/>
                  </a:lnTo>
                  <a:lnTo>
                    <a:pt x="485736" y="820394"/>
                  </a:lnTo>
                  <a:lnTo>
                    <a:pt x="485736" y="822667"/>
                  </a:lnTo>
                  <a:lnTo>
                    <a:pt x="486600" y="823709"/>
                  </a:lnTo>
                  <a:lnTo>
                    <a:pt x="652462" y="823709"/>
                  </a:lnTo>
                  <a:lnTo>
                    <a:pt x="653503" y="822667"/>
                  </a:lnTo>
                  <a:close/>
                </a:path>
                <a:path w="1063625" h="824229">
                  <a:moveTo>
                    <a:pt x="670013" y="705993"/>
                  </a:moveTo>
                  <a:lnTo>
                    <a:pt x="668972" y="705116"/>
                  </a:lnTo>
                  <a:lnTo>
                    <a:pt x="481736" y="705116"/>
                  </a:lnTo>
                  <a:lnTo>
                    <a:pt x="480872" y="706158"/>
                  </a:lnTo>
                  <a:lnTo>
                    <a:pt x="480872" y="708431"/>
                  </a:lnTo>
                  <a:lnTo>
                    <a:pt x="481914" y="709295"/>
                  </a:lnTo>
                  <a:lnTo>
                    <a:pt x="667931" y="709295"/>
                  </a:lnTo>
                  <a:lnTo>
                    <a:pt x="668972" y="709472"/>
                  </a:lnTo>
                  <a:lnTo>
                    <a:pt x="670013" y="708431"/>
                  </a:lnTo>
                  <a:lnTo>
                    <a:pt x="670013" y="705993"/>
                  </a:lnTo>
                  <a:close/>
                </a:path>
                <a:path w="1063625" h="824229">
                  <a:moveTo>
                    <a:pt x="1004506" y="55283"/>
                  </a:moveTo>
                  <a:lnTo>
                    <a:pt x="115785" y="55283"/>
                  </a:lnTo>
                  <a:lnTo>
                    <a:pt x="115785" y="579196"/>
                  </a:lnTo>
                  <a:lnTo>
                    <a:pt x="1004506" y="579196"/>
                  </a:lnTo>
                  <a:lnTo>
                    <a:pt x="1004506" y="55283"/>
                  </a:lnTo>
                  <a:close/>
                </a:path>
                <a:path w="1063625" h="824229">
                  <a:moveTo>
                    <a:pt x="1017892" y="1562"/>
                  </a:moveTo>
                  <a:lnTo>
                    <a:pt x="1017028" y="520"/>
                  </a:lnTo>
                  <a:lnTo>
                    <a:pt x="1015809" y="342"/>
                  </a:lnTo>
                  <a:lnTo>
                    <a:pt x="1010589" y="0"/>
                  </a:lnTo>
                  <a:lnTo>
                    <a:pt x="68326" y="0"/>
                  </a:lnTo>
                  <a:lnTo>
                    <a:pt x="41732" y="5384"/>
                  </a:lnTo>
                  <a:lnTo>
                    <a:pt x="20015" y="20078"/>
                  </a:lnTo>
                  <a:lnTo>
                    <a:pt x="5372" y="41859"/>
                  </a:lnTo>
                  <a:lnTo>
                    <a:pt x="0" y="68541"/>
                  </a:lnTo>
                  <a:lnTo>
                    <a:pt x="0" y="665695"/>
                  </a:lnTo>
                  <a:lnTo>
                    <a:pt x="5372" y="692302"/>
                  </a:lnTo>
                  <a:lnTo>
                    <a:pt x="20015" y="714095"/>
                  </a:lnTo>
                  <a:lnTo>
                    <a:pt x="41732" y="728827"/>
                  </a:lnTo>
                  <a:lnTo>
                    <a:pt x="68326" y="734237"/>
                  </a:lnTo>
                  <a:lnTo>
                    <a:pt x="464185" y="734237"/>
                  </a:lnTo>
                  <a:lnTo>
                    <a:pt x="465404" y="734237"/>
                  </a:lnTo>
                  <a:lnTo>
                    <a:pt x="466445" y="733196"/>
                  </a:lnTo>
                  <a:lnTo>
                    <a:pt x="466318" y="732332"/>
                  </a:lnTo>
                  <a:lnTo>
                    <a:pt x="466267" y="730923"/>
                  </a:lnTo>
                  <a:lnTo>
                    <a:pt x="465404" y="729881"/>
                  </a:lnTo>
                  <a:lnTo>
                    <a:pt x="68326" y="729881"/>
                  </a:lnTo>
                  <a:lnTo>
                    <a:pt x="43434" y="724827"/>
                  </a:lnTo>
                  <a:lnTo>
                    <a:pt x="23101" y="711073"/>
                  </a:lnTo>
                  <a:lnTo>
                    <a:pt x="9385" y="690664"/>
                  </a:lnTo>
                  <a:lnTo>
                    <a:pt x="4343" y="665695"/>
                  </a:lnTo>
                  <a:lnTo>
                    <a:pt x="4343" y="68541"/>
                  </a:lnTo>
                  <a:lnTo>
                    <a:pt x="9385" y="43573"/>
                  </a:lnTo>
                  <a:lnTo>
                    <a:pt x="23101" y="23164"/>
                  </a:lnTo>
                  <a:lnTo>
                    <a:pt x="43434" y="9410"/>
                  </a:lnTo>
                  <a:lnTo>
                    <a:pt x="68326" y="4356"/>
                  </a:lnTo>
                  <a:lnTo>
                    <a:pt x="1012850" y="4356"/>
                  </a:lnTo>
                  <a:lnTo>
                    <a:pt x="1016508" y="4876"/>
                  </a:lnTo>
                  <a:lnTo>
                    <a:pt x="1017130" y="4356"/>
                  </a:lnTo>
                  <a:lnTo>
                    <a:pt x="1017549" y="4013"/>
                  </a:lnTo>
                  <a:lnTo>
                    <a:pt x="1017892" y="1562"/>
                  </a:lnTo>
                  <a:close/>
                </a:path>
                <a:path w="1063625" h="824229">
                  <a:moveTo>
                    <a:pt x="1063447" y="705459"/>
                  </a:moveTo>
                  <a:lnTo>
                    <a:pt x="1063269" y="704062"/>
                  </a:lnTo>
                  <a:lnTo>
                    <a:pt x="1062228" y="703376"/>
                  </a:lnTo>
                  <a:lnTo>
                    <a:pt x="1061351" y="702678"/>
                  </a:lnTo>
                  <a:lnTo>
                    <a:pt x="1059967" y="702843"/>
                  </a:lnTo>
                  <a:lnTo>
                    <a:pt x="1059268" y="703897"/>
                  </a:lnTo>
                  <a:lnTo>
                    <a:pt x="1049007" y="714895"/>
                  </a:lnTo>
                  <a:lnTo>
                    <a:pt x="1036599" y="723125"/>
                  </a:lnTo>
                  <a:lnTo>
                    <a:pt x="1022667" y="728268"/>
                  </a:lnTo>
                  <a:lnTo>
                    <a:pt x="1007808" y="730059"/>
                  </a:lnTo>
                  <a:lnTo>
                    <a:pt x="680974" y="730059"/>
                  </a:lnTo>
                  <a:lnTo>
                    <a:pt x="679932" y="730923"/>
                  </a:lnTo>
                  <a:lnTo>
                    <a:pt x="679932" y="733196"/>
                  </a:lnTo>
                  <a:lnTo>
                    <a:pt x="680796" y="734237"/>
                  </a:lnTo>
                  <a:lnTo>
                    <a:pt x="1007986" y="734237"/>
                  </a:lnTo>
                  <a:lnTo>
                    <a:pt x="1023848" y="732332"/>
                  </a:lnTo>
                  <a:lnTo>
                    <a:pt x="1038694" y="726833"/>
                  </a:lnTo>
                  <a:lnTo>
                    <a:pt x="1051864" y="718058"/>
                  </a:lnTo>
                  <a:lnTo>
                    <a:pt x="1062748" y="706335"/>
                  </a:lnTo>
                  <a:lnTo>
                    <a:pt x="1063447" y="705459"/>
                  </a:lnTo>
                  <a:close/>
                </a:path>
              </a:pathLst>
            </a:custGeom>
            <a:solidFill>
              <a:srgbClr val="D08B03"/>
            </a:solidFill>
          </p:spPr>
          <p:txBody>
            <a:bodyPr wrap="square" lIns="0" tIns="0" rIns="0" bIns="0" rtlCol="0"/>
            <a:lstStyle/>
            <a:p>
              <a:endParaRPr/>
            </a:p>
          </p:txBody>
        </p:sp>
        <p:sp>
          <p:nvSpPr>
            <p:cNvPr id="42" name="object 42"/>
            <p:cNvSpPr/>
            <p:nvPr/>
          </p:nvSpPr>
          <p:spPr>
            <a:xfrm>
              <a:off x="15050644" y="6454685"/>
              <a:ext cx="1215390" cy="819150"/>
            </a:xfrm>
            <a:custGeom>
              <a:avLst/>
              <a:gdLst/>
              <a:ahLst/>
              <a:cxnLst/>
              <a:rect l="l" t="t" r="r" b="b"/>
              <a:pathLst>
                <a:path w="1215390" h="819150">
                  <a:moveTo>
                    <a:pt x="1215275" y="624611"/>
                  </a:moveTo>
                  <a:lnTo>
                    <a:pt x="1209154" y="140881"/>
                  </a:lnTo>
                  <a:lnTo>
                    <a:pt x="752462" y="140881"/>
                  </a:lnTo>
                  <a:lnTo>
                    <a:pt x="752462" y="0"/>
                  </a:lnTo>
                  <a:lnTo>
                    <a:pt x="0" y="0"/>
                  </a:lnTo>
                  <a:lnTo>
                    <a:pt x="0" y="485140"/>
                  </a:lnTo>
                  <a:lnTo>
                    <a:pt x="174040" y="485140"/>
                  </a:lnTo>
                  <a:lnTo>
                    <a:pt x="174040" y="666877"/>
                  </a:lnTo>
                  <a:lnTo>
                    <a:pt x="329526" y="485317"/>
                  </a:lnTo>
                  <a:lnTo>
                    <a:pt x="746696" y="485317"/>
                  </a:lnTo>
                  <a:lnTo>
                    <a:pt x="746696" y="492709"/>
                  </a:lnTo>
                  <a:lnTo>
                    <a:pt x="394423" y="492709"/>
                  </a:lnTo>
                  <a:lnTo>
                    <a:pt x="394423" y="624611"/>
                  </a:lnTo>
                  <a:lnTo>
                    <a:pt x="792340" y="624611"/>
                  </a:lnTo>
                  <a:lnTo>
                    <a:pt x="978979" y="818667"/>
                  </a:lnTo>
                  <a:lnTo>
                    <a:pt x="978979" y="624611"/>
                  </a:lnTo>
                  <a:lnTo>
                    <a:pt x="1215275" y="624611"/>
                  </a:lnTo>
                  <a:close/>
                </a:path>
              </a:pathLst>
            </a:custGeom>
            <a:solidFill>
              <a:srgbClr val="F5E8E1"/>
            </a:solidFill>
          </p:spPr>
          <p:txBody>
            <a:bodyPr wrap="square" lIns="0" tIns="0" rIns="0" bIns="0" rtlCol="0"/>
            <a:lstStyle/>
            <a:p>
              <a:endParaRPr/>
            </a:p>
          </p:txBody>
        </p:sp>
        <p:sp>
          <p:nvSpPr>
            <p:cNvPr id="43" name="object 43"/>
            <p:cNvSpPr/>
            <p:nvPr/>
          </p:nvSpPr>
          <p:spPr>
            <a:xfrm>
              <a:off x="13430720" y="6444817"/>
              <a:ext cx="2879725" cy="881380"/>
            </a:xfrm>
            <a:custGeom>
              <a:avLst/>
              <a:gdLst/>
              <a:ahLst/>
              <a:cxnLst/>
              <a:rect l="l" t="t" r="r" b="b"/>
              <a:pathLst>
                <a:path w="2879725" h="881379">
                  <a:moveTo>
                    <a:pt x="871448" y="79629"/>
                  </a:moveTo>
                  <a:lnTo>
                    <a:pt x="755078" y="79629"/>
                  </a:lnTo>
                  <a:lnTo>
                    <a:pt x="755078" y="118948"/>
                  </a:lnTo>
                  <a:lnTo>
                    <a:pt x="753465" y="126911"/>
                  </a:lnTo>
                  <a:lnTo>
                    <a:pt x="749084" y="133426"/>
                  </a:lnTo>
                  <a:lnTo>
                    <a:pt x="742581" y="137820"/>
                  </a:lnTo>
                  <a:lnTo>
                    <a:pt x="734618" y="139433"/>
                  </a:lnTo>
                  <a:lnTo>
                    <a:pt x="726655" y="137820"/>
                  </a:lnTo>
                  <a:lnTo>
                    <a:pt x="720153" y="133426"/>
                  </a:lnTo>
                  <a:lnTo>
                    <a:pt x="715759" y="126911"/>
                  </a:lnTo>
                  <a:lnTo>
                    <a:pt x="714159" y="118948"/>
                  </a:lnTo>
                  <a:lnTo>
                    <a:pt x="715759" y="110972"/>
                  </a:lnTo>
                  <a:lnTo>
                    <a:pt x="720153" y="104470"/>
                  </a:lnTo>
                  <a:lnTo>
                    <a:pt x="726655" y="100076"/>
                  </a:lnTo>
                  <a:lnTo>
                    <a:pt x="734618" y="98463"/>
                  </a:lnTo>
                  <a:lnTo>
                    <a:pt x="742581" y="100076"/>
                  </a:lnTo>
                  <a:lnTo>
                    <a:pt x="749084" y="104470"/>
                  </a:lnTo>
                  <a:lnTo>
                    <a:pt x="753465" y="110972"/>
                  </a:lnTo>
                  <a:lnTo>
                    <a:pt x="755078" y="118948"/>
                  </a:lnTo>
                  <a:lnTo>
                    <a:pt x="755078" y="79629"/>
                  </a:lnTo>
                  <a:lnTo>
                    <a:pt x="595642" y="79629"/>
                  </a:lnTo>
                  <a:lnTo>
                    <a:pt x="595642" y="118948"/>
                  </a:lnTo>
                  <a:lnTo>
                    <a:pt x="594042" y="126911"/>
                  </a:lnTo>
                  <a:lnTo>
                    <a:pt x="589648" y="133426"/>
                  </a:lnTo>
                  <a:lnTo>
                    <a:pt x="583145" y="137820"/>
                  </a:lnTo>
                  <a:lnTo>
                    <a:pt x="575183" y="139433"/>
                  </a:lnTo>
                  <a:lnTo>
                    <a:pt x="567220" y="137820"/>
                  </a:lnTo>
                  <a:lnTo>
                    <a:pt x="560717" y="133426"/>
                  </a:lnTo>
                  <a:lnTo>
                    <a:pt x="556336" y="126911"/>
                  </a:lnTo>
                  <a:lnTo>
                    <a:pt x="554723" y="118948"/>
                  </a:lnTo>
                  <a:lnTo>
                    <a:pt x="556336" y="110972"/>
                  </a:lnTo>
                  <a:lnTo>
                    <a:pt x="560717" y="104470"/>
                  </a:lnTo>
                  <a:lnTo>
                    <a:pt x="567220" y="100076"/>
                  </a:lnTo>
                  <a:lnTo>
                    <a:pt x="575183" y="98463"/>
                  </a:lnTo>
                  <a:lnTo>
                    <a:pt x="583145" y="100076"/>
                  </a:lnTo>
                  <a:lnTo>
                    <a:pt x="589648" y="104470"/>
                  </a:lnTo>
                  <a:lnTo>
                    <a:pt x="594042" y="110972"/>
                  </a:lnTo>
                  <a:lnTo>
                    <a:pt x="595642" y="118948"/>
                  </a:lnTo>
                  <a:lnTo>
                    <a:pt x="595642" y="79629"/>
                  </a:lnTo>
                  <a:lnTo>
                    <a:pt x="435724" y="79629"/>
                  </a:lnTo>
                  <a:lnTo>
                    <a:pt x="435724" y="118948"/>
                  </a:lnTo>
                  <a:lnTo>
                    <a:pt x="434124" y="126911"/>
                  </a:lnTo>
                  <a:lnTo>
                    <a:pt x="429729" y="133426"/>
                  </a:lnTo>
                  <a:lnTo>
                    <a:pt x="423227" y="137820"/>
                  </a:lnTo>
                  <a:lnTo>
                    <a:pt x="415264" y="139433"/>
                  </a:lnTo>
                  <a:lnTo>
                    <a:pt x="407301" y="137820"/>
                  </a:lnTo>
                  <a:lnTo>
                    <a:pt x="400799" y="133426"/>
                  </a:lnTo>
                  <a:lnTo>
                    <a:pt x="396417" y="126911"/>
                  </a:lnTo>
                  <a:lnTo>
                    <a:pt x="394804" y="118948"/>
                  </a:lnTo>
                  <a:lnTo>
                    <a:pt x="396417" y="110972"/>
                  </a:lnTo>
                  <a:lnTo>
                    <a:pt x="400799" y="104470"/>
                  </a:lnTo>
                  <a:lnTo>
                    <a:pt x="407301" y="100076"/>
                  </a:lnTo>
                  <a:lnTo>
                    <a:pt x="415264" y="98463"/>
                  </a:lnTo>
                  <a:lnTo>
                    <a:pt x="423227" y="100076"/>
                  </a:lnTo>
                  <a:lnTo>
                    <a:pt x="429729" y="104470"/>
                  </a:lnTo>
                  <a:lnTo>
                    <a:pt x="434124" y="110972"/>
                  </a:lnTo>
                  <a:lnTo>
                    <a:pt x="435724" y="118948"/>
                  </a:lnTo>
                  <a:lnTo>
                    <a:pt x="435724" y="79629"/>
                  </a:lnTo>
                  <a:lnTo>
                    <a:pt x="277609" y="79629"/>
                  </a:lnTo>
                  <a:lnTo>
                    <a:pt x="277609" y="118948"/>
                  </a:lnTo>
                  <a:lnTo>
                    <a:pt x="275983" y="126911"/>
                  </a:lnTo>
                  <a:lnTo>
                    <a:pt x="271551" y="133426"/>
                  </a:lnTo>
                  <a:lnTo>
                    <a:pt x="265036" y="137820"/>
                  </a:lnTo>
                  <a:lnTo>
                    <a:pt x="257149" y="139433"/>
                  </a:lnTo>
                  <a:lnTo>
                    <a:pt x="256324" y="139255"/>
                  </a:lnTo>
                  <a:lnTo>
                    <a:pt x="249186" y="137820"/>
                  </a:lnTo>
                  <a:lnTo>
                    <a:pt x="242684" y="133426"/>
                  </a:lnTo>
                  <a:lnTo>
                    <a:pt x="238302" y="126911"/>
                  </a:lnTo>
                  <a:lnTo>
                    <a:pt x="236689" y="118948"/>
                  </a:lnTo>
                  <a:lnTo>
                    <a:pt x="238302" y="110972"/>
                  </a:lnTo>
                  <a:lnTo>
                    <a:pt x="242684" y="104470"/>
                  </a:lnTo>
                  <a:lnTo>
                    <a:pt x="249186" y="100076"/>
                  </a:lnTo>
                  <a:lnTo>
                    <a:pt x="257149" y="98463"/>
                  </a:lnTo>
                  <a:lnTo>
                    <a:pt x="265112" y="100076"/>
                  </a:lnTo>
                  <a:lnTo>
                    <a:pt x="271614" y="104470"/>
                  </a:lnTo>
                  <a:lnTo>
                    <a:pt x="275996" y="110972"/>
                  </a:lnTo>
                  <a:lnTo>
                    <a:pt x="277609" y="118948"/>
                  </a:lnTo>
                  <a:lnTo>
                    <a:pt x="277609" y="79629"/>
                  </a:lnTo>
                  <a:lnTo>
                    <a:pt x="120307" y="79629"/>
                  </a:lnTo>
                  <a:lnTo>
                    <a:pt x="120307" y="118948"/>
                  </a:lnTo>
                  <a:lnTo>
                    <a:pt x="118694" y="126911"/>
                  </a:lnTo>
                  <a:lnTo>
                    <a:pt x="114287" y="133400"/>
                  </a:lnTo>
                  <a:lnTo>
                    <a:pt x="107734" y="137744"/>
                  </a:lnTo>
                  <a:lnTo>
                    <a:pt x="99682" y="139255"/>
                  </a:lnTo>
                  <a:lnTo>
                    <a:pt x="91719" y="137655"/>
                  </a:lnTo>
                  <a:lnTo>
                    <a:pt x="85217" y="133261"/>
                  </a:lnTo>
                  <a:lnTo>
                    <a:pt x="80835" y="126746"/>
                  </a:lnTo>
                  <a:lnTo>
                    <a:pt x="79222" y="118783"/>
                  </a:lnTo>
                  <a:lnTo>
                    <a:pt x="80835" y="110807"/>
                  </a:lnTo>
                  <a:lnTo>
                    <a:pt x="85217" y="104305"/>
                  </a:lnTo>
                  <a:lnTo>
                    <a:pt x="91719" y="99910"/>
                  </a:lnTo>
                  <a:lnTo>
                    <a:pt x="99682" y="98298"/>
                  </a:lnTo>
                  <a:lnTo>
                    <a:pt x="107721" y="99910"/>
                  </a:lnTo>
                  <a:lnTo>
                    <a:pt x="114287" y="104330"/>
                  </a:lnTo>
                  <a:lnTo>
                    <a:pt x="118656" y="110807"/>
                  </a:lnTo>
                  <a:lnTo>
                    <a:pt x="118719" y="110972"/>
                  </a:lnTo>
                  <a:lnTo>
                    <a:pt x="120307" y="118948"/>
                  </a:lnTo>
                  <a:lnTo>
                    <a:pt x="120307" y="79629"/>
                  </a:lnTo>
                  <a:lnTo>
                    <a:pt x="0" y="79629"/>
                  </a:lnTo>
                  <a:lnTo>
                    <a:pt x="0" y="723493"/>
                  </a:lnTo>
                  <a:lnTo>
                    <a:pt x="707275" y="723493"/>
                  </a:lnTo>
                  <a:lnTo>
                    <a:pt x="871448" y="559168"/>
                  </a:lnTo>
                  <a:lnTo>
                    <a:pt x="871448" y="139433"/>
                  </a:lnTo>
                  <a:lnTo>
                    <a:pt x="871448" y="98463"/>
                  </a:lnTo>
                  <a:lnTo>
                    <a:pt x="871448" y="98298"/>
                  </a:lnTo>
                  <a:lnTo>
                    <a:pt x="871448" y="79629"/>
                  </a:lnTo>
                  <a:close/>
                </a:path>
                <a:path w="2879725" h="881379">
                  <a:moveTo>
                    <a:pt x="979157" y="175145"/>
                  </a:moveTo>
                  <a:lnTo>
                    <a:pt x="900595" y="175145"/>
                  </a:lnTo>
                  <a:lnTo>
                    <a:pt x="900595" y="746594"/>
                  </a:lnTo>
                  <a:lnTo>
                    <a:pt x="50419" y="746594"/>
                  </a:lnTo>
                  <a:lnTo>
                    <a:pt x="50419" y="819175"/>
                  </a:lnTo>
                  <a:lnTo>
                    <a:pt x="979157" y="819175"/>
                  </a:lnTo>
                  <a:lnTo>
                    <a:pt x="979157" y="175145"/>
                  </a:lnTo>
                  <a:close/>
                </a:path>
                <a:path w="2879725" h="881379">
                  <a:moveTo>
                    <a:pt x="2017496" y="337756"/>
                  </a:moveTo>
                  <a:lnTo>
                    <a:pt x="2013127" y="333349"/>
                  </a:lnTo>
                  <a:lnTo>
                    <a:pt x="1742719" y="333349"/>
                  </a:lnTo>
                  <a:lnTo>
                    <a:pt x="1738350" y="337756"/>
                  </a:lnTo>
                  <a:lnTo>
                    <a:pt x="1738350" y="348665"/>
                  </a:lnTo>
                  <a:lnTo>
                    <a:pt x="1742719" y="353072"/>
                  </a:lnTo>
                  <a:lnTo>
                    <a:pt x="2013127" y="353072"/>
                  </a:lnTo>
                  <a:lnTo>
                    <a:pt x="2017496" y="348665"/>
                  </a:lnTo>
                  <a:lnTo>
                    <a:pt x="2017496" y="343217"/>
                  </a:lnTo>
                  <a:lnTo>
                    <a:pt x="2017496" y="337756"/>
                  </a:lnTo>
                  <a:close/>
                </a:path>
                <a:path w="2879725" h="881379">
                  <a:moveTo>
                    <a:pt x="2254161" y="239141"/>
                  </a:moveTo>
                  <a:lnTo>
                    <a:pt x="2249779" y="234734"/>
                  </a:lnTo>
                  <a:lnTo>
                    <a:pt x="1742897" y="234734"/>
                  </a:lnTo>
                  <a:lnTo>
                    <a:pt x="1738515" y="239141"/>
                  </a:lnTo>
                  <a:lnTo>
                    <a:pt x="1738515" y="250063"/>
                  </a:lnTo>
                  <a:lnTo>
                    <a:pt x="1742897" y="254279"/>
                  </a:lnTo>
                  <a:lnTo>
                    <a:pt x="1748142" y="254457"/>
                  </a:lnTo>
                  <a:lnTo>
                    <a:pt x="2249779" y="254457"/>
                  </a:lnTo>
                  <a:lnTo>
                    <a:pt x="2254161" y="250063"/>
                  </a:lnTo>
                  <a:lnTo>
                    <a:pt x="2254161" y="239141"/>
                  </a:lnTo>
                  <a:close/>
                </a:path>
                <a:path w="2879725" h="881379">
                  <a:moveTo>
                    <a:pt x="2254161" y="140525"/>
                  </a:moveTo>
                  <a:lnTo>
                    <a:pt x="2249779" y="136131"/>
                  </a:lnTo>
                  <a:lnTo>
                    <a:pt x="1742897" y="136131"/>
                  </a:lnTo>
                  <a:lnTo>
                    <a:pt x="1738515" y="140525"/>
                  </a:lnTo>
                  <a:lnTo>
                    <a:pt x="1738515" y="151447"/>
                  </a:lnTo>
                  <a:lnTo>
                    <a:pt x="1742897" y="155663"/>
                  </a:lnTo>
                  <a:lnTo>
                    <a:pt x="1748142" y="155841"/>
                  </a:lnTo>
                  <a:lnTo>
                    <a:pt x="2249779" y="155841"/>
                  </a:lnTo>
                  <a:lnTo>
                    <a:pt x="2254161" y="151447"/>
                  </a:lnTo>
                  <a:lnTo>
                    <a:pt x="2254161" y="140525"/>
                  </a:lnTo>
                  <a:close/>
                </a:path>
                <a:path w="2879725" h="881379">
                  <a:moveTo>
                    <a:pt x="2738996" y="526351"/>
                  </a:moveTo>
                  <a:lnTo>
                    <a:pt x="2734627" y="521944"/>
                  </a:lnTo>
                  <a:lnTo>
                    <a:pt x="2429929" y="521944"/>
                  </a:lnTo>
                  <a:lnTo>
                    <a:pt x="2425560" y="526351"/>
                  </a:lnTo>
                  <a:lnTo>
                    <a:pt x="2425560" y="537260"/>
                  </a:lnTo>
                  <a:lnTo>
                    <a:pt x="2429929" y="541667"/>
                  </a:lnTo>
                  <a:lnTo>
                    <a:pt x="2734627" y="541667"/>
                  </a:lnTo>
                  <a:lnTo>
                    <a:pt x="2738996" y="537260"/>
                  </a:lnTo>
                  <a:lnTo>
                    <a:pt x="2738996" y="526351"/>
                  </a:lnTo>
                  <a:close/>
                </a:path>
                <a:path w="2879725" h="881379">
                  <a:moveTo>
                    <a:pt x="2879102" y="679030"/>
                  </a:moveTo>
                  <a:lnTo>
                    <a:pt x="2879039" y="671271"/>
                  </a:lnTo>
                  <a:lnTo>
                    <a:pt x="2872752" y="202336"/>
                  </a:lnTo>
                  <a:lnTo>
                    <a:pt x="2872625" y="192824"/>
                  </a:lnTo>
                  <a:lnTo>
                    <a:pt x="2872625" y="187540"/>
                  </a:lnTo>
                  <a:lnTo>
                    <a:pt x="2868257" y="183134"/>
                  </a:lnTo>
                  <a:lnTo>
                    <a:pt x="2859163" y="183134"/>
                  </a:lnTo>
                  <a:lnTo>
                    <a:pt x="2859163" y="666521"/>
                  </a:lnTo>
                  <a:lnTo>
                    <a:pt x="2632824" y="666521"/>
                  </a:lnTo>
                  <a:lnTo>
                    <a:pt x="2632824" y="666877"/>
                  </a:lnTo>
                  <a:lnTo>
                    <a:pt x="2627401" y="666877"/>
                  </a:lnTo>
                  <a:lnTo>
                    <a:pt x="2623032" y="671271"/>
                  </a:lnTo>
                  <a:lnTo>
                    <a:pt x="2623032" y="846670"/>
                  </a:lnTo>
                  <a:lnTo>
                    <a:pt x="2453195" y="669861"/>
                  </a:lnTo>
                  <a:lnTo>
                    <a:pt x="2451443" y="667931"/>
                  </a:lnTo>
                  <a:lnTo>
                    <a:pt x="2448826" y="666877"/>
                  </a:lnTo>
                  <a:lnTo>
                    <a:pt x="2057908" y="666877"/>
                  </a:lnTo>
                  <a:lnTo>
                    <a:pt x="2057908" y="505040"/>
                  </a:lnTo>
                  <a:lnTo>
                    <a:pt x="2057908" y="504863"/>
                  </a:lnTo>
                  <a:lnTo>
                    <a:pt x="2375357" y="504863"/>
                  </a:lnTo>
                  <a:lnTo>
                    <a:pt x="2379738" y="500456"/>
                  </a:lnTo>
                  <a:lnTo>
                    <a:pt x="2379738" y="431965"/>
                  </a:lnTo>
                  <a:lnTo>
                    <a:pt x="2734627" y="431965"/>
                  </a:lnTo>
                  <a:lnTo>
                    <a:pt x="2738996" y="427558"/>
                  </a:lnTo>
                  <a:lnTo>
                    <a:pt x="2738996" y="416636"/>
                  </a:lnTo>
                  <a:lnTo>
                    <a:pt x="2734627" y="412242"/>
                  </a:lnTo>
                  <a:lnTo>
                    <a:pt x="2379738" y="412242"/>
                  </a:lnTo>
                  <a:lnTo>
                    <a:pt x="2379738" y="328422"/>
                  </a:lnTo>
                  <a:lnTo>
                    <a:pt x="2734627" y="328422"/>
                  </a:lnTo>
                  <a:lnTo>
                    <a:pt x="2738996" y="324015"/>
                  </a:lnTo>
                  <a:lnTo>
                    <a:pt x="2738996" y="313093"/>
                  </a:lnTo>
                  <a:lnTo>
                    <a:pt x="2734627" y="308698"/>
                  </a:lnTo>
                  <a:lnTo>
                    <a:pt x="2379738" y="308698"/>
                  </a:lnTo>
                  <a:lnTo>
                    <a:pt x="2379738" y="202336"/>
                  </a:lnTo>
                  <a:lnTo>
                    <a:pt x="2853220" y="202336"/>
                  </a:lnTo>
                  <a:lnTo>
                    <a:pt x="2859163" y="666521"/>
                  </a:lnTo>
                  <a:lnTo>
                    <a:pt x="2859163" y="183134"/>
                  </a:lnTo>
                  <a:lnTo>
                    <a:pt x="2379738" y="183134"/>
                  </a:lnTo>
                  <a:lnTo>
                    <a:pt x="2379738" y="19545"/>
                  </a:lnTo>
                  <a:lnTo>
                    <a:pt x="2379738" y="4394"/>
                  </a:lnTo>
                  <a:lnTo>
                    <a:pt x="2375357" y="0"/>
                  </a:lnTo>
                  <a:lnTo>
                    <a:pt x="2360320" y="0"/>
                  </a:lnTo>
                  <a:lnTo>
                    <a:pt x="2360320" y="19545"/>
                  </a:lnTo>
                  <a:lnTo>
                    <a:pt x="2360320" y="485140"/>
                  </a:lnTo>
                  <a:lnTo>
                    <a:pt x="1947189" y="485140"/>
                  </a:lnTo>
                  <a:lnTo>
                    <a:pt x="1947189" y="485317"/>
                  </a:lnTo>
                  <a:lnTo>
                    <a:pt x="1944382" y="485317"/>
                  </a:lnTo>
                  <a:lnTo>
                    <a:pt x="1941588" y="486549"/>
                  </a:lnTo>
                  <a:lnTo>
                    <a:pt x="1939836" y="488657"/>
                  </a:lnTo>
                  <a:lnTo>
                    <a:pt x="1801482" y="650316"/>
                  </a:lnTo>
                  <a:lnTo>
                    <a:pt x="1801482" y="489546"/>
                  </a:lnTo>
                  <a:lnTo>
                    <a:pt x="1797113" y="485140"/>
                  </a:lnTo>
                  <a:lnTo>
                    <a:pt x="1627276" y="485140"/>
                  </a:lnTo>
                  <a:lnTo>
                    <a:pt x="1627276" y="19545"/>
                  </a:lnTo>
                  <a:lnTo>
                    <a:pt x="2360320" y="19545"/>
                  </a:lnTo>
                  <a:lnTo>
                    <a:pt x="2360320" y="0"/>
                  </a:lnTo>
                  <a:lnTo>
                    <a:pt x="1612239" y="0"/>
                  </a:lnTo>
                  <a:lnTo>
                    <a:pt x="1607858" y="4394"/>
                  </a:lnTo>
                  <a:lnTo>
                    <a:pt x="1607858" y="500646"/>
                  </a:lnTo>
                  <a:lnTo>
                    <a:pt x="1612239" y="505040"/>
                  </a:lnTo>
                  <a:lnTo>
                    <a:pt x="1782076" y="505040"/>
                  </a:lnTo>
                  <a:lnTo>
                    <a:pt x="1782076" y="680961"/>
                  </a:lnTo>
                  <a:lnTo>
                    <a:pt x="1784515" y="684657"/>
                  </a:lnTo>
                  <a:lnTo>
                    <a:pt x="1788363" y="686066"/>
                  </a:lnTo>
                  <a:lnTo>
                    <a:pt x="1789417" y="686422"/>
                  </a:lnTo>
                  <a:lnTo>
                    <a:pt x="1790636" y="686600"/>
                  </a:lnTo>
                  <a:lnTo>
                    <a:pt x="1794484" y="686600"/>
                  </a:lnTo>
                  <a:lnTo>
                    <a:pt x="1797113" y="685368"/>
                  </a:lnTo>
                  <a:lnTo>
                    <a:pt x="1799043" y="683247"/>
                  </a:lnTo>
                  <a:lnTo>
                    <a:pt x="1827225" y="650316"/>
                  </a:lnTo>
                  <a:lnTo>
                    <a:pt x="1951558" y="505040"/>
                  </a:lnTo>
                  <a:lnTo>
                    <a:pt x="2038489" y="505040"/>
                  </a:lnTo>
                  <a:lnTo>
                    <a:pt x="2038489" y="682371"/>
                  </a:lnTo>
                  <a:lnTo>
                    <a:pt x="2042858" y="686777"/>
                  </a:lnTo>
                  <a:lnTo>
                    <a:pt x="2442184" y="686777"/>
                  </a:lnTo>
                  <a:lnTo>
                    <a:pt x="2625839" y="877836"/>
                  </a:lnTo>
                  <a:lnTo>
                    <a:pt x="2627757" y="879779"/>
                  </a:lnTo>
                  <a:lnTo>
                    <a:pt x="2630208" y="880833"/>
                  </a:lnTo>
                  <a:lnTo>
                    <a:pt x="2634056" y="880833"/>
                  </a:lnTo>
                  <a:lnTo>
                    <a:pt x="2635275" y="880656"/>
                  </a:lnTo>
                  <a:lnTo>
                    <a:pt x="2636507" y="880122"/>
                  </a:lnTo>
                  <a:lnTo>
                    <a:pt x="2640177" y="878713"/>
                  </a:lnTo>
                  <a:lnTo>
                    <a:pt x="2642628" y="875017"/>
                  </a:lnTo>
                  <a:lnTo>
                    <a:pt x="2642628" y="846670"/>
                  </a:lnTo>
                  <a:lnTo>
                    <a:pt x="2642628" y="686422"/>
                  </a:lnTo>
                  <a:lnTo>
                    <a:pt x="2871927" y="686422"/>
                  </a:lnTo>
                  <a:lnTo>
                    <a:pt x="2874378" y="685368"/>
                  </a:lnTo>
                  <a:lnTo>
                    <a:pt x="2876308" y="683425"/>
                  </a:lnTo>
                  <a:lnTo>
                    <a:pt x="2878048" y="681494"/>
                  </a:lnTo>
                  <a:lnTo>
                    <a:pt x="2879102" y="679030"/>
                  </a:lnTo>
                  <a:close/>
                </a:path>
              </a:pathLst>
            </a:custGeom>
            <a:solidFill>
              <a:srgbClr val="D08B03"/>
            </a:solidFill>
          </p:spPr>
          <p:txBody>
            <a:bodyPr wrap="square" lIns="0" tIns="0" rIns="0" bIns="0" rtlCol="0"/>
            <a:lstStyle/>
            <a:p>
              <a:endParaRPr/>
            </a:p>
          </p:txBody>
        </p:sp>
        <p:sp>
          <p:nvSpPr>
            <p:cNvPr id="44" name="object 44"/>
            <p:cNvSpPr/>
            <p:nvPr/>
          </p:nvSpPr>
          <p:spPr>
            <a:xfrm>
              <a:off x="13525337" y="6739715"/>
              <a:ext cx="682625" cy="309880"/>
            </a:xfrm>
            <a:custGeom>
              <a:avLst/>
              <a:gdLst/>
              <a:ahLst/>
              <a:cxnLst/>
              <a:rect l="l" t="t" r="r" b="b"/>
              <a:pathLst>
                <a:path w="682625" h="309879">
                  <a:moveTo>
                    <a:pt x="609230" y="309483"/>
                  </a:moveTo>
                  <a:lnTo>
                    <a:pt x="0" y="309483"/>
                  </a:lnTo>
                  <a:lnTo>
                    <a:pt x="1" y="0"/>
                  </a:lnTo>
                  <a:lnTo>
                    <a:pt x="682235" y="0"/>
                  </a:lnTo>
                  <a:lnTo>
                    <a:pt x="682235" y="256892"/>
                  </a:lnTo>
                  <a:lnTo>
                    <a:pt x="609230" y="309483"/>
                  </a:lnTo>
                  <a:close/>
                </a:path>
              </a:pathLst>
            </a:custGeom>
            <a:solidFill>
              <a:srgbClr val="F5E8E1"/>
            </a:solidFill>
          </p:spPr>
          <p:txBody>
            <a:bodyPr wrap="square" lIns="0" tIns="0" rIns="0" bIns="0" rtlCol="0"/>
            <a:lstStyle/>
            <a:p>
              <a:endParaRPr/>
            </a:p>
          </p:txBody>
        </p:sp>
        <p:sp>
          <p:nvSpPr>
            <p:cNvPr id="45" name="object 45"/>
            <p:cNvSpPr/>
            <p:nvPr/>
          </p:nvSpPr>
          <p:spPr>
            <a:xfrm>
              <a:off x="11979605" y="6110058"/>
              <a:ext cx="2355850" cy="1296035"/>
            </a:xfrm>
            <a:custGeom>
              <a:avLst/>
              <a:gdLst/>
              <a:ahLst/>
              <a:cxnLst/>
              <a:rect l="l" t="t" r="r" b="b"/>
              <a:pathLst>
                <a:path w="2355850" h="1296034">
                  <a:moveTo>
                    <a:pt x="518210" y="1195565"/>
                  </a:moveTo>
                  <a:lnTo>
                    <a:pt x="516394" y="1171460"/>
                  </a:lnTo>
                  <a:lnTo>
                    <a:pt x="505599" y="1147876"/>
                  </a:lnTo>
                  <a:lnTo>
                    <a:pt x="490715" y="1117892"/>
                  </a:lnTo>
                  <a:lnTo>
                    <a:pt x="476643" y="1074559"/>
                  </a:lnTo>
                  <a:lnTo>
                    <a:pt x="469900" y="1044651"/>
                  </a:lnTo>
                  <a:lnTo>
                    <a:pt x="465963" y="1020851"/>
                  </a:lnTo>
                  <a:lnTo>
                    <a:pt x="466013" y="1001318"/>
                  </a:lnTo>
                  <a:lnTo>
                    <a:pt x="471208" y="984224"/>
                  </a:lnTo>
                  <a:lnTo>
                    <a:pt x="471030" y="984135"/>
                  </a:lnTo>
                  <a:lnTo>
                    <a:pt x="157949" y="811682"/>
                  </a:lnTo>
                  <a:lnTo>
                    <a:pt x="129349" y="841197"/>
                  </a:lnTo>
                  <a:lnTo>
                    <a:pt x="59309" y="870623"/>
                  </a:lnTo>
                  <a:lnTo>
                    <a:pt x="25806" y="901204"/>
                  </a:lnTo>
                  <a:lnTo>
                    <a:pt x="5016" y="947216"/>
                  </a:lnTo>
                  <a:lnTo>
                    <a:pt x="0" y="998689"/>
                  </a:lnTo>
                  <a:lnTo>
                    <a:pt x="7188" y="1051382"/>
                  </a:lnTo>
                  <a:lnTo>
                    <a:pt x="23050" y="1100975"/>
                  </a:lnTo>
                  <a:lnTo>
                    <a:pt x="44030" y="1143203"/>
                  </a:lnTo>
                  <a:lnTo>
                    <a:pt x="81559" y="1192517"/>
                  </a:lnTo>
                  <a:lnTo>
                    <a:pt x="121627" y="1227607"/>
                  </a:lnTo>
                  <a:lnTo>
                    <a:pt x="158165" y="1250746"/>
                  </a:lnTo>
                  <a:lnTo>
                    <a:pt x="207302" y="1273606"/>
                  </a:lnTo>
                  <a:lnTo>
                    <a:pt x="246214" y="1286179"/>
                  </a:lnTo>
                  <a:lnTo>
                    <a:pt x="297764" y="1295476"/>
                  </a:lnTo>
                  <a:lnTo>
                    <a:pt x="357822" y="1295082"/>
                  </a:lnTo>
                  <a:lnTo>
                    <a:pt x="422262" y="1278572"/>
                  </a:lnTo>
                  <a:lnTo>
                    <a:pt x="446392" y="1268120"/>
                  </a:lnTo>
                  <a:lnTo>
                    <a:pt x="476465" y="1251102"/>
                  </a:lnTo>
                  <a:lnTo>
                    <a:pt x="503428" y="1227074"/>
                  </a:lnTo>
                  <a:lnTo>
                    <a:pt x="518210" y="1195565"/>
                  </a:lnTo>
                  <a:close/>
                </a:path>
                <a:path w="2355850" h="1296034">
                  <a:moveTo>
                    <a:pt x="1058125" y="110223"/>
                  </a:moveTo>
                  <a:lnTo>
                    <a:pt x="1056957" y="71170"/>
                  </a:lnTo>
                  <a:lnTo>
                    <a:pt x="1014183" y="12852"/>
                  </a:lnTo>
                  <a:lnTo>
                    <a:pt x="975118" y="1130"/>
                  </a:lnTo>
                  <a:lnTo>
                    <a:pt x="931075" y="0"/>
                  </a:lnTo>
                  <a:lnTo>
                    <a:pt x="886980" y="6972"/>
                  </a:lnTo>
                  <a:lnTo>
                    <a:pt x="847801" y="19519"/>
                  </a:lnTo>
                  <a:lnTo>
                    <a:pt x="799007" y="48628"/>
                  </a:lnTo>
                  <a:lnTo>
                    <a:pt x="766775" y="79844"/>
                  </a:lnTo>
                  <a:lnTo>
                    <a:pt x="738822" y="105308"/>
                  </a:lnTo>
                  <a:lnTo>
                    <a:pt x="702881" y="117182"/>
                  </a:lnTo>
                  <a:lnTo>
                    <a:pt x="662432" y="107772"/>
                  </a:lnTo>
                  <a:lnTo>
                    <a:pt x="629767" y="84010"/>
                  </a:lnTo>
                  <a:lnTo>
                    <a:pt x="596531" y="60566"/>
                  </a:lnTo>
                  <a:lnTo>
                    <a:pt x="554418" y="52070"/>
                  </a:lnTo>
                  <a:lnTo>
                    <a:pt x="522681" y="60261"/>
                  </a:lnTo>
                  <a:lnTo>
                    <a:pt x="494753" y="77165"/>
                  </a:lnTo>
                  <a:lnTo>
                    <a:pt x="471792" y="99148"/>
                  </a:lnTo>
                  <a:lnTo>
                    <a:pt x="454901" y="122605"/>
                  </a:lnTo>
                  <a:lnTo>
                    <a:pt x="439508" y="167728"/>
                  </a:lnTo>
                  <a:lnTo>
                    <a:pt x="439420" y="254101"/>
                  </a:lnTo>
                  <a:lnTo>
                    <a:pt x="424180" y="305181"/>
                  </a:lnTo>
                  <a:lnTo>
                    <a:pt x="398818" y="346036"/>
                  </a:lnTo>
                  <a:lnTo>
                    <a:pt x="344512" y="384670"/>
                  </a:lnTo>
                  <a:lnTo>
                    <a:pt x="302577" y="386257"/>
                  </a:lnTo>
                  <a:lnTo>
                    <a:pt x="264972" y="374154"/>
                  </a:lnTo>
                  <a:lnTo>
                    <a:pt x="228180" y="362775"/>
                  </a:lnTo>
                  <a:lnTo>
                    <a:pt x="188696" y="366496"/>
                  </a:lnTo>
                  <a:lnTo>
                    <a:pt x="146037" y="401180"/>
                  </a:lnTo>
                  <a:lnTo>
                    <a:pt x="120738" y="466191"/>
                  </a:lnTo>
                  <a:lnTo>
                    <a:pt x="122110" y="500176"/>
                  </a:lnTo>
                  <a:lnTo>
                    <a:pt x="130060" y="539750"/>
                  </a:lnTo>
                  <a:lnTo>
                    <a:pt x="141655" y="589495"/>
                  </a:lnTo>
                  <a:lnTo>
                    <a:pt x="155854" y="655129"/>
                  </a:lnTo>
                  <a:lnTo>
                    <a:pt x="165722" y="708177"/>
                  </a:lnTo>
                  <a:lnTo>
                    <a:pt x="170116" y="750620"/>
                  </a:lnTo>
                  <a:lnTo>
                    <a:pt x="167919" y="784453"/>
                  </a:lnTo>
                  <a:lnTo>
                    <a:pt x="157962" y="811682"/>
                  </a:lnTo>
                  <a:lnTo>
                    <a:pt x="471030" y="984135"/>
                  </a:lnTo>
                  <a:lnTo>
                    <a:pt x="492988" y="959853"/>
                  </a:lnTo>
                  <a:lnTo>
                    <a:pt x="525348" y="946759"/>
                  </a:lnTo>
                  <a:lnTo>
                    <a:pt x="610679" y="928903"/>
                  </a:lnTo>
                  <a:lnTo>
                    <a:pt x="658533" y="911339"/>
                  </a:lnTo>
                  <a:lnTo>
                    <a:pt x="706412" y="879500"/>
                  </a:lnTo>
                  <a:lnTo>
                    <a:pt x="741870" y="842746"/>
                  </a:lnTo>
                  <a:lnTo>
                    <a:pt x="760793" y="785634"/>
                  </a:lnTo>
                  <a:lnTo>
                    <a:pt x="745337" y="753973"/>
                  </a:lnTo>
                  <a:lnTo>
                    <a:pt x="717321" y="731926"/>
                  </a:lnTo>
                  <a:lnTo>
                    <a:pt x="689546" y="711708"/>
                  </a:lnTo>
                  <a:lnTo>
                    <a:pt x="674878" y="685533"/>
                  </a:lnTo>
                  <a:lnTo>
                    <a:pt x="682383" y="656526"/>
                  </a:lnTo>
                  <a:lnTo>
                    <a:pt x="707453" y="628904"/>
                  </a:lnTo>
                  <a:lnTo>
                    <a:pt x="743051" y="602145"/>
                  </a:lnTo>
                  <a:lnTo>
                    <a:pt x="782116" y="575703"/>
                  </a:lnTo>
                  <a:lnTo>
                    <a:pt x="817613" y="549033"/>
                  </a:lnTo>
                  <a:lnTo>
                    <a:pt x="842492" y="521627"/>
                  </a:lnTo>
                  <a:lnTo>
                    <a:pt x="849706" y="492912"/>
                  </a:lnTo>
                  <a:lnTo>
                    <a:pt x="835507" y="467614"/>
                  </a:lnTo>
                  <a:lnTo>
                    <a:pt x="809129" y="447840"/>
                  </a:lnTo>
                  <a:lnTo>
                    <a:pt x="782637" y="426186"/>
                  </a:lnTo>
                  <a:lnTo>
                    <a:pt x="768134" y="395249"/>
                  </a:lnTo>
                  <a:lnTo>
                    <a:pt x="768972" y="386257"/>
                  </a:lnTo>
                  <a:lnTo>
                    <a:pt x="770369" y="371132"/>
                  </a:lnTo>
                  <a:lnTo>
                    <a:pt x="795477" y="329323"/>
                  </a:lnTo>
                  <a:lnTo>
                    <a:pt x="854392" y="277431"/>
                  </a:lnTo>
                  <a:lnTo>
                    <a:pt x="895273" y="256120"/>
                  </a:lnTo>
                  <a:lnTo>
                    <a:pt x="933716" y="242303"/>
                  </a:lnTo>
                  <a:lnTo>
                    <a:pt x="969175" y="229984"/>
                  </a:lnTo>
                  <a:lnTo>
                    <a:pt x="1001090" y="213156"/>
                  </a:lnTo>
                  <a:lnTo>
                    <a:pt x="1028903" y="185813"/>
                  </a:lnTo>
                  <a:lnTo>
                    <a:pt x="1048283" y="150037"/>
                  </a:lnTo>
                  <a:lnTo>
                    <a:pt x="1056411" y="117182"/>
                  </a:lnTo>
                  <a:lnTo>
                    <a:pt x="1058125" y="110223"/>
                  </a:lnTo>
                  <a:close/>
                </a:path>
                <a:path w="2355850" h="1296034">
                  <a:moveTo>
                    <a:pt x="2305380" y="392430"/>
                  </a:moveTo>
                  <a:lnTo>
                    <a:pt x="2303907" y="391121"/>
                  </a:lnTo>
                  <a:lnTo>
                    <a:pt x="2298992" y="391121"/>
                  </a:lnTo>
                  <a:lnTo>
                    <a:pt x="2298992" y="523011"/>
                  </a:lnTo>
                  <a:lnTo>
                    <a:pt x="2298992" y="872464"/>
                  </a:lnTo>
                  <a:lnTo>
                    <a:pt x="2297684" y="873772"/>
                  </a:lnTo>
                  <a:lnTo>
                    <a:pt x="2213876" y="872629"/>
                  </a:lnTo>
                  <a:lnTo>
                    <a:pt x="2213965" y="872464"/>
                  </a:lnTo>
                  <a:lnTo>
                    <a:pt x="2214041" y="827900"/>
                  </a:lnTo>
                  <a:lnTo>
                    <a:pt x="2214041" y="612787"/>
                  </a:lnTo>
                  <a:lnTo>
                    <a:pt x="2212568" y="611479"/>
                  </a:lnTo>
                  <a:lnTo>
                    <a:pt x="2207666" y="611479"/>
                  </a:lnTo>
                  <a:lnTo>
                    <a:pt x="2207666" y="617867"/>
                  </a:lnTo>
                  <a:lnTo>
                    <a:pt x="2207666" y="713219"/>
                  </a:lnTo>
                  <a:lnTo>
                    <a:pt x="2207666" y="872134"/>
                  </a:lnTo>
                  <a:lnTo>
                    <a:pt x="2207666" y="872464"/>
                  </a:lnTo>
                  <a:lnTo>
                    <a:pt x="2137600" y="871486"/>
                  </a:lnTo>
                  <a:lnTo>
                    <a:pt x="2137600" y="920800"/>
                  </a:lnTo>
                  <a:lnTo>
                    <a:pt x="2073440" y="920800"/>
                  </a:lnTo>
                  <a:lnTo>
                    <a:pt x="2073440" y="827900"/>
                  </a:lnTo>
                  <a:lnTo>
                    <a:pt x="2207501" y="827900"/>
                  </a:lnTo>
                  <a:lnTo>
                    <a:pt x="2207501" y="871804"/>
                  </a:lnTo>
                  <a:lnTo>
                    <a:pt x="2207666" y="872134"/>
                  </a:lnTo>
                  <a:lnTo>
                    <a:pt x="2207666" y="713219"/>
                  </a:lnTo>
                  <a:lnTo>
                    <a:pt x="2207501" y="713219"/>
                  </a:lnTo>
                  <a:lnTo>
                    <a:pt x="2207501" y="719442"/>
                  </a:lnTo>
                  <a:lnTo>
                    <a:pt x="2207501" y="821512"/>
                  </a:lnTo>
                  <a:lnTo>
                    <a:pt x="2073605" y="821512"/>
                  </a:lnTo>
                  <a:lnTo>
                    <a:pt x="2073605" y="719442"/>
                  </a:lnTo>
                  <a:lnTo>
                    <a:pt x="2207501" y="719442"/>
                  </a:lnTo>
                  <a:lnTo>
                    <a:pt x="2207501" y="713219"/>
                  </a:lnTo>
                  <a:lnTo>
                    <a:pt x="2073770" y="713219"/>
                  </a:lnTo>
                  <a:lnTo>
                    <a:pt x="2073770" y="617867"/>
                  </a:lnTo>
                  <a:lnTo>
                    <a:pt x="2207666" y="617867"/>
                  </a:lnTo>
                  <a:lnTo>
                    <a:pt x="2207666" y="611479"/>
                  </a:lnTo>
                  <a:lnTo>
                    <a:pt x="2067382" y="611479"/>
                  </a:lnTo>
                  <a:lnTo>
                    <a:pt x="2067382" y="617867"/>
                  </a:lnTo>
                  <a:lnTo>
                    <a:pt x="2067382" y="713219"/>
                  </a:lnTo>
                  <a:lnTo>
                    <a:pt x="2067382" y="719442"/>
                  </a:lnTo>
                  <a:lnTo>
                    <a:pt x="2067382" y="821512"/>
                  </a:lnTo>
                  <a:lnTo>
                    <a:pt x="2067382" y="827900"/>
                  </a:lnTo>
                  <a:lnTo>
                    <a:pt x="2067382" y="920927"/>
                  </a:lnTo>
                  <a:lnTo>
                    <a:pt x="2027580" y="920915"/>
                  </a:lnTo>
                  <a:lnTo>
                    <a:pt x="1942490" y="920800"/>
                  </a:lnTo>
                  <a:lnTo>
                    <a:pt x="1942490" y="827900"/>
                  </a:lnTo>
                  <a:lnTo>
                    <a:pt x="2067382" y="827900"/>
                  </a:lnTo>
                  <a:lnTo>
                    <a:pt x="2067382" y="821512"/>
                  </a:lnTo>
                  <a:lnTo>
                    <a:pt x="1942490" y="821512"/>
                  </a:lnTo>
                  <a:lnTo>
                    <a:pt x="1942490" y="719442"/>
                  </a:lnTo>
                  <a:lnTo>
                    <a:pt x="2067382" y="719442"/>
                  </a:lnTo>
                  <a:lnTo>
                    <a:pt x="2067382" y="713219"/>
                  </a:lnTo>
                  <a:lnTo>
                    <a:pt x="1942490" y="713219"/>
                  </a:lnTo>
                  <a:lnTo>
                    <a:pt x="1942490" y="617867"/>
                  </a:lnTo>
                  <a:lnTo>
                    <a:pt x="2067382" y="617867"/>
                  </a:lnTo>
                  <a:lnTo>
                    <a:pt x="2067382" y="611479"/>
                  </a:lnTo>
                  <a:lnTo>
                    <a:pt x="1936280" y="611479"/>
                  </a:lnTo>
                  <a:lnTo>
                    <a:pt x="1936280" y="719442"/>
                  </a:lnTo>
                  <a:lnTo>
                    <a:pt x="1936280" y="821512"/>
                  </a:lnTo>
                  <a:lnTo>
                    <a:pt x="1936280" y="827900"/>
                  </a:lnTo>
                  <a:lnTo>
                    <a:pt x="1936280" y="920902"/>
                  </a:lnTo>
                  <a:lnTo>
                    <a:pt x="1868563" y="920889"/>
                  </a:lnTo>
                  <a:lnTo>
                    <a:pt x="1810232" y="920800"/>
                  </a:lnTo>
                  <a:lnTo>
                    <a:pt x="1810232" y="827900"/>
                  </a:lnTo>
                  <a:lnTo>
                    <a:pt x="1936280" y="827900"/>
                  </a:lnTo>
                  <a:lnTo>
                    <a:pt x="1936280" y="821512"/>
                  </a:lnTo>
                  <a:lnTo>
                    <a:pt x="1810232" y="821512"/>
                  </a:lnTo>
                  <a:lnTo>
                    <a:pt x="1810232" y="719442"/>
                  </a:lnTo>
                  <a:lnTo>
                    <a:pt x="1936280" y="719442"/>
                  </a:lnTo>
                  <a:lnTo>
                    <a:pt x="1936280" y="611479"/>
                  </a:lnTo>
                  <a:lnTo>
                    <a:pt x="1936115" y="611479"/>
                  </a:lnTo>
                  <a:lnTo>
                    <a:pt x="1936115" y="617867"/>
                  </a:lnTo>
                  <a:lnTo>
                    <a:pt x="1936115" y="713219"/>
                  </a:lnTo>
                  <a:lnTo>
                    <a:pt x="1810080" y="713219"/>
                  </a:lnTo>
                  <a:lnTo>
                    <a:pt x="1810080" y="617867"/>
                  </a:lnTo>
                  <a:lnTo>
                    <a:pt x="1936115" y="617867"/>
                  </a:lnTo>
                  <a:lnTo>
                    <a:pt x="1936115" y="611479"/>
                  </a:lnTo>
                  <a:lnTo>
                    <a:pt x="1803857" y="611479"/>
                  </a:lnTo>
                  <a:lnTo>
                    <a:pt x="1803857" y="617867"/>
                  </a:lnTo>
                  <a:lnTo>
                    <a:pt x="1803857" y="713219"/>
                  </a:lnTo>
                  <a:lnTo>
                    <a:pt x="1803857" y="719442"/>
                  </a:lnTo>
                  <a:lnTo>
                    <a:pt x="1803857" y="821512"/>
                  </a:lnTo>
                  <a:lnTo>
                    <a:pt x="1803857" y="827900"/>
                  </a:lnTo>
                  <a:lnTo>
                    <a:pt x="1803857" y="920864"/>
                  </a:lnTo>
                  <a:lnTo>
                    <a:pt x="1697697" y="920838"/>
                  </a:lnTo>
                  <a:lnTo>
                    <a:pt x="1666354" y="920800"/>
                  </a:lnTo>
                  <a:lnTo>
                    <a:pt x="1666354" y="827900"/>
                  </a:lnTo>
                  <a:lnTo>
                    <a:pt x="1803857" y="827900"/>
                  </a:lnTo>
                  <a:lnTo>
                    <a:pt x="1803857" y="821512"/>
                  </a:lnTo>
                  <a:lnTo>
                    <a:pt x="1666354" y="821512"/>
                  </a:lnTo>
                  <a:lnTo>
                    <a:pt x="1666354" y="719442"/>
                  </a:lnTo>
                  <a:lnTo>
                    <a:pt x="1803857" y="719442"/>
                  </a:lnTo>
                  <a:lnTo>
                    <a:pt x="1803857" y="713219"/>
                  </a:lnTo>
                  <a:lnTo>
                    <a:pt x="1666367" y="713219"/>
                  </a:lnTo>
                  <a:lnTo>
                    <a:pt x="1666367" y="713054"/>
                  </a:lnTo>
                  <a:lnTo>
                    <a:pt x="1666367" y="617867"/>
                  </a:lnTo>
                  <a:lnTo>
                    <a:pt x="1803857" y="617867"/>
                  </a:lnTo>
                  <a:lnTo>
                    <a:pt x="1803857" y="611479"/>
                  </a:lnTo>
                  <a:lnTo>
                    <a:pt x="1660144" y="611479"/>
                  </a:lnTo>
                  <a:lnTo>
                    <a:pt x="1660144" y="617702"/>
                  </a:lnTo>
                  <a:lnTo>
                    <a:pt x="1660144" y="713054"/>
                  </a:lnTo>
                  <a:lnTo>
                    <a:pt x="1660144" y="719442"/>
                  </a:lnTo>
                  <a:lnTo>
                    <a:pt x="1660144" y="821512"/>
                  </a:lnTo>
                  <a:lnTo>
                    <a:pt x="1660144" y="827900"/>
                  </a:lnTo>
                  <a:lnTo>
                    <a:pt x="1660144" y="920838"/>
                  </a:lnTo>
                  <a:lnTo>
                    <a:pt x="1531810" y="920800"/>
                  </a:lnTo>
                  <a:lnTo>
                    <a:pt x="1531810" y="827900"/>
                  </a:lnTo>
                  <a:lnTo>
                    <a:pt x="1660144" y="827900"/>
                  </a:lnTo>
                  <a:lnTo>
                    <a:pt x="1660144" y="821512"/>
                  </a:lnTo>
                  <a:lnTo>
                    <a:pt x="1531810" y="821512"/>
                  </a:lnTo>
                  <a:lnTo>
                    <a:pt x="1531810" y="719442"/>
                  </a:lnTo>
                  <a:lnTo>
                    <a:pt x="1660144" y="719442"/>
                  </a:lnTo>
                  <a:lnTo>
                    <a:pt x="1660144" y="713054"/>
                  </a:lnTo>
                  <a:lnTo>
                    <a:pt x="1531810" y="713054"/>
                  </a:lnTo>
                  <a:lnTo>
                    <a:pt x="1531810" y="617702"/>
                  </a:lnTo>
                  <a:lnTo>
                    <a:pt x="1660144" y="617702"/>
                  </a:lnTo>
                  <a:lnTo>
                    <a:pt x="1660144" y="611479"/>
                  </a:lnTo>
                  <a:lnTo>
                    <a:pt x="1526908" y="611479"/>
                  </a:lnTo>
                  <a:lnTo>
                    <a:pt x="1525587" y="612952"/>
                  </a:lnTo>
                  <a:lnTo>
                    <a:pt x="1525587" y="925880"/>
                  </a:lnTo>
                  <a:lnTo>
                    <a:pt x="1527060" y="927188"/>
                  </a:lnTo>
                  <a:lnTo>
                    <a:pt x="2137765" y="927188"/>
                  </a:lnTo>
                  <a:lnTo>
                    <a:pt x="2137765" y="1033678"/>
                  </a:lnTo>
                  <a:lnTo>
                    <a:pt x="2136457" y="1034986"/>
                  </a:lnTo>
                  <a:lnTo>
                    <a:pt x="1433766" y="1034986"/>
                  </a:lnTo>
                  <a:lnTo>
                    <a:pt x="1433766" y="523011"/>
                  </a:lnTo>
                  <a:lnTo>
                    <a:pt x="2298992" y="523011"/>
                  </a:lnTo>
                  <a:lnTo>
                    <a:pt x="2298992" y="391121"/>
                  </a:lnTo>
                  <a:lnTo>
                    <a:pt x="2298344" y="391121"/>
                  </a:lnTo>
                  <a:lnTo>
                    <a:pt x="2298344" y="397510"/>
                  </a:lnTo>
                  <a:lnTo>
                    <a:pt x="2298344" y="516610"/>
                  </a:lnTo>
                  <a:lnTo>
                    <a:pt x="1433766" y="516610"/>
                  </a:lnTo>
                  <a:lnTo>
                    <a:pt x="1433766" y="397510"/>
                  </a:lnTo>
                  <a:lnTo>
                    <a:pt x="1547698" y="397510"/>
                  </a:lnTo>
                  <a:lnTo>
                    <a:pt x="1547698" y="445668"/>
                  </a:lnTo>
                  <a:lnTo>
                    <a:pt x="1549158" y="446989"/>
                  </a:lnTo>
                  <a:lnTo>
                    <a:pt x="1552435" y="446989"/>
                  </a:lnTo>
                  <a:lnTo>
                    <a:pt x="1553908" y="445516"/>
                  </a:lnTo>
                  <a:lnTo>
                    <a:pt x="1553908" y="397510"/>
                  </a:lnTo>
                  <a:lnTo>
                    <a:pt x="1704835" y="397510"/>
                  </a:lnTo>
                  <a:lnTo>
                    <a:pt x="1704835" y="445668"/>
                  </a:lnTo>
                  <a:lnTo>
                    <a:pt x="1706308" y="446989"/>
                  </a:lnTo>
                  <a:lnTo>
                    <a:pt x="1709737" y="446989"/>
                  </a:lnTo>
                  <a:lnTo>
                    <a:pt x="1711045" y="445516"/>
                  </a:lnTo>
                  <a:lnTo>
                    <a:pt x="1711045" y="397510"/>
                  </a:lnTo>
                  <a:lnTo>
                    <a:pt x="1862950" y="397510"/>
                  </a:lnTo>
                  <a:lnTo>
                    <a:pt x="1862950" y="445668"/>
                  </a:lnTo>
                  <a:lnTo>
                    <a:pt x="1864423" y="446989"/>
                  </a:lnTo>
                  <a:lnTo>
                    <a:pt x="1867700" y="446989"/>
                  </a:lnTo>
                  <a:lnTo>
                    <a:pt x="1869173" y="445516"/>
                  </a:lnTo>
                  <a:lnTo>
                    <a:pt x="1869173" y="397510"/>
                  </a:lnTo>
                  <a:lnTo>
                    <a:pt x="2022703" y="397510"/>
                  </a:lnTo>
                  <a:lnTo>
                    <a:pt x="2022703" y="445668"/>
                  </a:lnTo>
                  <a:lnTo>
                    <a:pt x="2024176" y="446989"/>
                  </a:lnTo>
                  <a:lnTo>
                    <a:pt x="2027453" y="446989"/>
                  </a:lnTo>
                  <a:lnTo>
                    <a:pt x="2028926" y="445516"/>
                  </a:lnTo>
                  <a:lnTo>
                    <a:pt x="2028926" y="397510"/>
                  </a:lnTo>
                  <a:lnTo>
                    <a:pt x="2182126" y="397510"/>
                  </a:lnTo>
                  <a:lnTo>
                    <a:pt x="2182126" y="445668"/>
                  </a:lnTo>
                  <a:lnTo>
                    <a:pt x="2183600" y="446989"/>
                  </a:lnTo>
                  <a:lnTo>
                    <a:pt x="2186876" y="446989"/>
                  </a:lnTo>
                  <a:lnTo>
                    <a:pt x="2188349" y="445516"/>
                  </a:lnTo>
                  <a:lnTo>
                    <a:pt x="2188349" y="397510"/>
                  </a:lnTo>
                  <a:lnTo>
                    <a:pt x="2298344" y="397510"/>
                  </a:lnTo>
                  <a:lnTo>
                    <a:pt x="2298344" y="391121"/>
                  </a:lnTo>
                  <a:lnTo>
                    <a:pt x="2189175" y="391121"/>
                  </a:lnTo>
                  <a:lnTo>
                    <a:pt x="2189175" y="390956"/>
                  </a:lnTo>
                  <a:lnTo>
                    <a:pt x="2189175" y="336067"/>
                  </a:lnTo>
                  <a:lnTo>
                    <a:pt x="2187702" y="334759"/>
                  </a:lnTo>
                  <a:lnTo>
                    <a:pt x="2184425" y="334759"/>
                  </a:lnTo>
                  <a:lnTo>
                    <a:pt x="2182952" y="336232"/>
                  </a:lnTo>
                  <a:lnTo>
                    <a:pt x="2182952" y="390956"/>
                  </a:lnTo>
                  <a:lnTo>
                    <a:pt x="2029739" y="390956"/>
                  </a:lnTo>
                  <a:lnTo>
                    <a:pt x="2029739" y="336067"/>
                  </a:lnTo>
                  <a:lnTo>
                    <a:pt x="2028266" y="334759"/>
                  </a:lnTo>
                  <a:lnTo>
                    <a:pt x="2024989" y="334759"/>
                  </a:lnTo>
                  <a:lnTo>
                    <a:pt x="2023516" y="336232"/>
                  </a:lnTo>
                  <a:lnTo>
                    <a:pt x="2023516" y="390956"/>
                  </a:lnTo>
                  <a:lnTo>
                    <a:pt x="1869986" y="390956"/>
                  </a:lnTo>
                  <a:lnTo>
                    <a:pt x="1869986" y="336067"/>
                  </a:lnTo>
                  <a:lnTo>
                    <a:pt x="1868512" y="334759"/>
                  </a:lnTo>
                  <a:lnTo>
                    <a:pt x="1865236" y="334759"/>
                  </a:lnTo>
                  <a:lnTo>
                    <a:pt x="1863763" y="336232"/>
                  </a:lnTo>
                  <a:lnTo>
                    <a:pt x="1863763" y="390956"/>
                  </a:lnTo>
                  <a:lnTo>
                    <a:pt x="1711871" y="390956"/>
                  </a:lnTo>
                  <a:lnTo>
                    <a:pt x="1711871" y="336067"/>
                  </a:lnTo>
                  <a:lnTo>
                    <a:pt x="1710397" y="334759"/>
                  </a:lnTo>
                  <a:lnTo>
                    <a:pt x="1706956" y="334759"/>
                  </a:lnTo>
                  <a:lnTo>
                    <a:pt x="1705648" y="336232"/>
                  </a:lnTo>
                  <a:lnTo>
                    <a:pt x="1705648" y="390956"/>
                  </a:lnTo>
                  <a:lnTo>
                    <a:pt x="1554073" y="390956"/>
                  </a:lnTo>
                  <a:lnTo>
                    <a:pt x="1554073" y="336067"/>
                  </a:lnTo>
                  <a:lnTo>
                    <a:pt x="1552600" y="334759"/>
                  </a:lnTo>
                  <a:lnTo>
                    <a:pt x="1549323" y="334759"/>
                  </a:lnTo>
                  <a:lnTo>
                    <a:pt x="1547863" y="336232"/>
                  </a:lnTo>
                  <a:lnTo>
                    <a:pt x="1547863" y="390956"/>
                  </a:lnTo>
                  <a:lnTo>
                    <a:pt x="1428699" y="390956"/>
                  </a:lnTo>
                  <a:lnTo>
                    <a:pt x="1427391" y="392430"/>
                  </a:lnTo>
                  <a:lnTo>
                    <a:pt x="1427391" y="1039901"/>
                  </a:lnTo>
                  <a:lnTo>
                    <a:pt x="1428851" y="1041222"/>
                  </a:lnTo>
                  <a:lnTo>
                    <a:pt x="2137765" y="1041222"/>
                  </a:lnTo>
                  <a:lnTo>
                    <a:pt x="2138591" y="1041374"/>
                  </a:lnTo>
                  <a:lnTo>
                    <a:pt x="2139404" y="1041057"/>
                  </a:lnTo>
                  <a:lnTo>
                    <a:pt x="2145461" y="1034986"/>
                  </a:lnTo>
                  <a:lnTo>
                    <a:pt x="2259393" y="920965"/>
                  </a:lnTo>
                  <a:lnTo>
                    <a:pt x="2259558" y="920800"/>
                  </a:lnTo>
                  <a:lnTo>
                    <a:pt x="2305062" y="875245"/>
                  </a:lnTo>
                  <a:lnTo>
                    <a:pt x="2305380" y="874433"/>
                  </a:lnTo>
                  <a:lnTo>
                    <a:pt x="2305380" y="873772"/>
                  </a:lnTo>
                  <a:lnTo>
                    <a:pt x="2305380" y="523011"/>
                  </a:lnTo>
                  <a:lnTo>
                    <a:pt x="2305380" y="516610"/>
                  </a:lnTo>
                  <a:lnTo>
                    <a:pt x="2305380" y="397510"/>
                  </a:lnTo>
                  <a:lnTo>
                    <a:pt x="2305380" y="392430"/>
                  </a:lnTo>
                  <a:close/>
                </a:path>
                <a:path w="2355850" h="1296034">
                  <a:moveTo>
                    <a:pt x="2355469" y="1123302"/>
                  </a:moveTo>
                  <a:lnTo>
                    <a:pt x="2353995" y="1121816"/>
                  </a:lnTo>
                  <a:lnTo>
                    <a:pt x="1488274" y="1121816"/>
                  </a:lnTo>
                  <a:lnTo>
                    <a:pt x="1486801" y="1123137"/>
                  </a:lnTo>
                  <a:lnTo>
                    <a:pt x="1486801" y="1126578"/>
                  </a:lnTo>
                  <a:lnTo>
                    <a:pt x="1488109" y="1128052"/>
                  </a:lnTo>
                  <a:lnTo>
                    <a:pt x="2353995" y="1128052"/>
                  </a:lnTo>
                  <a:lnTo>
                    <a:pt x="2355469" y="1126731"/>
                  </a:lnTo>
                  <a:lnTo>
                    <a:pt x="2355469" y="1124940"/>
                  </a:lnTo>
                  <a:lnTo>
                    <a:pt x="2355469" y="1123302"/>
                  </a:lnTo>
                  <a:close/>
                </a:path>
                <a:path w="2355850" h="1296034">
                  <a:moveTo>
                    <a:pt x="2355469" y="431253"/>
                  </a:moveTo>
                  <a:lnTo>
                    <a:pt x="2353995" y="429945"/>
                  </a:lnTo>
                  <a:lnTo>
                    <a:pt x="2350554" y="429945"/>
                  </a:lnTo>
                  <a:lnTo>
                    <a:pt x="2349081" y="431253"/>
                  </a:lnTo>
                  <a:lnTo>
                    <a:pt x="2349081" y="1076274"/>
                  </a:lnTo>
                  <a:lnTo>
                    <a:pt x="1488274" y="1076274"/>
                  </a:lnTo>
                  <a:lnTo>
                    <a:pt x="1486801" y="1077582"/>
                  </a:lnTo>
                  <a:lnTo>
                    <a:pt x="1486801" y="1081024"/>
                  </a:lnTo>
                  <a:lnTo>
                    <a:pt x="1488109" y="1082497"/>
                  </a:lnTo>
                  <a:lnTo>
                    <a:pt x="2353995" y="1082497"/>
                  </a:lnTo>
                  <a:lnTo>
                    <a:pt x="2355469" y="1081189"/>
                  </a:lnTo>
                  <a:lnTo>
                    <a:pt x="2355469" y="433057"/>
                  </a:lnTo>
                  <a:lnTo>
                    <a:pt x="2355469" y="431253"/>
                  </a:lnTo>
                  <a:close/>
                </a:path>
              </a:pathLst>
            </a:custGeom>
            <a:solidFill>
              <a:srgbClr val="D08B03"/>
            </a:solidFill>
          </p:spPr>
          <p:txBody>
            <a:bodyPr wrap="square" lIns="0" tIns="0" rIns="0" bIns="0" rtlCol="0"/>
            <a:lstStyle/>
            <a:p>
              <a:endParaRPr/>
            </a:p>
          </p:txBody>
        </p:sp>
        <p:sp>
          <p:nvSpPr>
            <p:cNvPr id="46" name="object 46"/>
            <p:cNvSpPr/>
            <p:nvPr/>
          </p:nvSpPr>
          <p:spPr>
            <a:xfrm>
              <a:off x="11930095" y="6051685"/>
              <a:ext cx="1069975" cy="1308100"/>
            </a:xfrm>
            <a:custGeom>
              <a:avLst/>
              <a:gdLst/>
              <a:ahLst/>
              <a:cxnLst/>
              <a:rect l="l" t="t" r="r" b="b"/>
              <a:pathLst>
                <a:path w="1069975" h="1308100">
                  <a:moveTo>
                    <a:pt x="748770" y="114300"/>
                  </a:moveTo>
                  <a:lnTo>
                    <a:pt x="708878" y="114300"/>
                  </a:lnTo>
                  <a:lnTo>
                    <a:pt x="727541" y="101600"/>
                  </a:lnTo>
                  <a:lnTo>
                    <a:pt x="742965" y="101600"/>
                  </a:lnTo>
                  <a:lnTo>
                    <a:pt x="770302" y="76200"/>
                  </a:lnTo>
                  <a:lnTo>
                    <a:pt x="784856" y="63500"/>
                  </a:lnTo>
                  <a:lnTo>
                    <a:pt x="802411" y="38100"/>
                  </a:lnTo>
                  <a:lnTo>
                    <a:pt x="824243" y="25400"/>
                  </a:lnTo>
                  <a:lnTo>
                    <a:pt x="851629" y="12700"/>
                  </a:lnTo>
                  <a:lnTo>
                    <a:pt x="890473" y="0"/>
                  </a:lnTo>
                  <a:lnTo>
                    <a:pt x="954872" y="0"/>
                  </a:lnTo>
                  <a:lnTo>
                    <a:pt x="902913" y="12700"/>
                  </a:lnTo>
                  <a:lnTo>
                    <a:pt x="856251" y="25400"/>
                  </a:lnTo>
                  <a:lnTo>
                    <a:pt x="809857" y="50800"/>
                  </a:lnTo>
                  <a:lnTo>
                    <a:pt x="778758" y="76200"/>
                  </a:lnTo>
                  <a:lnTo>
                    <a:pt x="764097" y="101600"/>
                  </a:lnTo>
                  <a:lnTo>
                    <a:pt x="748770" y="114300"/>
                  </a:lnTo>
                  <a:close/>
                </a:path>
                <a:path w="1069975" h="1308100">
                  <a:moveTo>
                    <a:pt x="624863" y="355600"/>
                  </a:moveTo>
                  <a:lnTo>
                    <a:pt x="608000" y="355600"/>
                  </a:lnTo>
                  <a:lnTo>
                    <a:pt x="771511" y="203200"/>
                  </a:lnTo>
                  <a:lnTo>
                    <a:pt x="812258" y="177800"/>
                  </a:lnTo>
                  <a:lnTo>
                    <a:pt x="892251" y="127000"/>
                  </a:lnTo>
                  <a:lnTo>
                    <a:pt x="931112" y="101600"/>
                  </a:lnTo>
                  <a:lnTo>
                    <a:pt x="968961" y="76200"/>
                  </a:lnTo>
                  <a:lnTo>
                    <a:pt x="1005604" y="50800"/>
                  </a:lnTo>
                  <a:lnTo>
                    <a:pt x="1040849" y="38100"/>
                  </a:lnTo>
                  <a:lnTo>
                    <a:pt x="1003670" y="12700"/>
                  </a:lnTo>
                  <a:lnTo>
                    <a:pt x="954872" y="0"/>
                  </a:lnTo>
                  <a:lnTo>
                    <a:pt x="981446" y="0"/>
                  </a:lnTo>
                  <a:lnTo>
                    <a:pt x="1022796" y="12700"/>
                  </a:lnTo>
                  <a:lnTo>
                    <a:pt x="1054200" y="38100"/>
                  </a:lnTo>
                  <a:lnTo>
                    <a:pt x="1047402" y="38100"/>
                  </a:lnTo>
                  <a:lnTo>
                    <a:pt x="1011920" y="63500"/>
                  </a:lnTo>
                  <a:lnTo>
                    <a:pt x="975017" y="88900"/>
                  </a:lnTo>
                  <a:lnTo>
                    <a:pt x="936888" y="101600"/>
                  </a:lnTo>
                  <a:lnTo>
                    <a:pt x="897728" y="127000"/>
                  </a:lnTo>
                  <a:lnTo>
                    <a:pt x="857735" y="152400"/>
                  </a:lnTo>
                  <a:lnTo>
                    <a:pt x="817103" y="190500"/>
                  </a:lnTo>
                  <a:lnTo>
                    <a:pt x="776030" y="215900"/>
                  </a:lnTo>
                  <a:lnTo>
                    <a:pt x="624863" y="355600"/>
                  </a:lnTo>
                  <a:close/>
                </a:path>
                <a:path w="1069975" h="1308100">
                  <a:moveTo>
                    <a:pt x="760506" y="520700"/>
                  </a:moveTo>
                  <a:lnTo>
                    <a:pt x="669180" y="520700"/>
                  </a:lnTo>
                  <a:lnTo>
                    <a:pt x="714737" y="508000"/>
                  </a:lnTo>
                  <a:lnTo>
                    <a:pt x="759962" y="508000"/>
                  </a:lnTo>
                  <a:lnTo>
                    <a:pt x="848910" y="482600"/>
                  </a:lnTo>
                  <a:lnTo>
                    <a:pt x="844024" y="482600"/>
                  </a:lnTo>
                  <a:lnTo>
                    <a:pt x="836331" y="469900"/>
                  </a:lnTo>
                  <a:lnTo>
                    <a:pt x="826492" y="457200"/>
                  </a:lnTo>
                  <a:lnTo>
                    <a:pt x="815166" y="457200"/>
                  </a:lnTo>
                  <a:lnTo>
                    <a:pt x="799757" y="444500"/>
                  </a:lnTo>
                  <a:lnTo>
                    <a:pt x="785474" y="431800"/>
                  </a:lnTo>
                  <a:lnTo>
                    <a:pt x="774352" y="419100"/>
                  </a:lnTo>
                  <a:lnTo>
                    <a:pt x="768426" y="393700"/>
                  </a:lnTo>
                  <a:lnTo>
                    <a:pt x="771192" y="368300"/>
                  </a:lnTo>
                  <a:lnTo>
                    <a:pt x="782826" y="342900"/>
                  </a:lnTo>
                  <a:lnTo>
                    <a:pt x="798545" y="317500"/>
                  </a:lnTo>
                  <a:lnTo>
                    <a:pt x="813562" y="304800"/>
                  </a:lnTo>
                  <a:lnTo>
                    <a:pt x="847368" y="279400"/>
                  </a:lnTo>
                  <a:lnTo>
                    <a:pt x="880077" y="254000"/>
                  </a:lnTo>
                  <a:lnTo>
                    <a:pt x="911410" y="241300"/>
                  </a:lnTo>
                  <a:lnTo>
                    <a:pt x="966493" y="228600"/>
                  </a:lnTo>
                  <a:lnTo>
                    <a:pt x="989962" y="215900"/>
                  </a:lnTo>
                  <a:lnTo>
                    <a:pt x="1011289" y="203200"/>
                  </a:lnTo>
                  <a:lnTo>
                    <a:pt x="1030272" y="177800"/>
                  </a:lnTo>
                  <a:lnTo>
                    <a:pt x="1048958" y="152400"/>
                  </a:lnTo>
                  <a:lnTo>
                    <a:pt x="1058302" y="114300"/>
                  </a:lnTo>
                  <a:lnTo>
                    <a:pt x="1057913" y="76200"/>
                  </a:lnTo>
                  <a:lnTo>
                    <a:pt x="1047402" y="38100"/>
                  </a:lnTo>
                  <a:lnTo>
                    <a:pt x="1054200" y="38100"/>
                  </a:lnTo>
                  <a:lnTo>
                    <a:pt x="1068985" y="76200"/>
                  </a:lnTo>
                  <a:lnTo>
                    <a:pt x="1069787" y="114300"/>
                  </a:lnTo>
                  <a:lnTo>
                    <a:pt x="1059117" y="152400"/>
                  </a:lnTo>
                  <a:lnTo>
                    <a:pt x="1039490" y="190500"/>
                  </a:lnTo>
                  <a:lnTo>
                    <a:pt x="1018636" y="215900"/>
                  </a:lnTo>
                  <a:lnTo>
                    <a:pt x="995532" y="228600"/>
                  </a:lnTo>
                  <a:lnTo>
                    <a:pt x="970690" y="241300"/>
                  </a:lnTo>
                  <a:lnTo>
                    <a:pt x="944621" y="241300"/>
                  </a:lnTo>
                  <a:lnTo>
                    <a:pt x="915816" y="254000"/>
                  </a:lnTo>
                  <a:lnTo>
                    <a:pt x="885481" y="266700"/>
                  </a:lnTo>
                  <a:lnTo>
                    <a:pt x="853923" y="292100"/>
                  </a:lnTo>
                  <a:lnTo>
                    <a:pt x="821447" y="317500"/>
                  </a:lnTo>
                  <a:lnTo>
                    <a:pt x="804466" y="330200"/>
                  </a:lnTo>
                  <a:lnTo>
                    <a:pt x="790416" y="355600"/>
                  </a:lnTo>
                  <a:lnTo>
                    <a:pt x="781413" y="368300"/>
                  </a:lnTo>
                  <a:lnTo>
                    <a:pt x="784690" y="406400"/>
                  </a:lnTo>
                  <a:lnTo>
                    <a:pt x="834904" y="457200"/>
                  </a:lnTo>
                  <a:lnTo>
                    <a:pt x="846996" y="469900"/>
                  </a:lnTo>
                  <a:lnTo>
                    <a:pt x="856239" y="482600"/>
                  </a:lnTo>
                  <a:lnTo>
                    <a:pt x="861146" y="495300"/>
                  </a:lnTo>
                  <a:lnTo>
                    <a:pt x="849998" y="495300"/>
                  </a:lnTo>
                  <a:lnTo>
                    <a:pt x="760506" y="520700"/>
                  </a:lnTo>
                  <a:close/>
                </a:path>
                <a:path w="1069975" h="1308100">
                  <a:moveTo>
                    <a:pt x="351872" y="393700"/>
                  </a:moveTo>
                  <a:lnTo>
                    <a:pt x="308244" y="393700"/>
                  </a:lnTo>
                  <a:lnTo>
                    <a:pt x="288572" y="381000"/>
                  </a:lnTo>
                  <a:lnTo>
                    <a:pt x="349145" y="381000"/>
                  </a:lnTo>
                  <a:lnTo>
                    <a:pt x="378733" y="368300"/>
                  </a:lnTo>
                  <a:lnTo>
                    <a:pt x="400967" y="342900"/>
                  </a:lnTo>
                  <a:lnTo>
                    <a:pt x="416324" y="317500"/>
                  </a:lnTo>
                  <a:lnTo>
                    <a:pt x="425279" y="304800"/>
                  </a:lnTo>
                  <a:lnTo>
                    <a:pt x="435373" y="279400"/>
                  </a:lnTo>
                  <a:lnTo>
                    <a:pt x="439959" y="254000"/>
                  </a:lnTo>
                  <a:lnTo>
                    <a:pt x="440868" y="228600"/>
                  </a:lnTo>
                  <a:lnTo>
                    <a:pt x="439935" y="203200"/>
                  </a:lnTo>
                  <a:lnTo>
                    <a:pt x="439058" y="190500"/>
                  </a:lnTo>
                  <a:lnTo>
                    <a:pt x="440159" y="165100"/>
                  </a:lnTo>
                  <a:lnTo>
                    <a:pt x="445227" y="139700"/>
                  </a:lnTo>
                  <a:lnTo>
                    <a:pt x="456249" y="114300"/>
                  </a:lnTo>
                  <a:lnTo>
                    <a:pt x="473684" y="88900"/>
                  </a:lnTo>
                  <a:lnTo>
                    <a:pt x="497535" y="76200"/>
                  </a:lnTo>
                  <a:lnTo>
                    <a:pt x="526785" y="50800"/>
                  </a:lnTo>
                  <a:lnTo>
                    <a:pt x="565311" y="50800"/>
                  </a:lnTo>
                  <a:lnTo>
                    <a:pt x="563576" y="63500"/>
                  </a:lnTo>
                  <a:lnTo>
                    <a:pt x="526097" y="63500"/>
                  </a:lnTo>
                  <a:lnTo>
                    <a:pt x="501761" y="88900"/>
                  </a:lnTo>
                  <a:lnTo>
                    <a:pt x="465529" y="127000"/>
                  </a:lnTo>
                  <a:lnTo>
                    <a:pt x="450945" y="165100"/>
                  </a:lnTo>
                  <a:lnTo>
                    <a:pt x="449956" y="190500"/>
                  </a:lnTo>
                  <a:lnTo>
                    <a:pt x="450819" y="203200"/>
                  </a:lnTo>
                  <a:lnTo>
                    <a:pt x="451889" y="228600"/>
                  </a:lnTo>
                  <a:lnTo>
                    <a:pt x="450911" y="254000"/>
                  </a:lnTo>
                  <a:lnTo>
                    <a:pt x="445952" y="279400"/>
                  </a:lnTo>
                  <a:lnTo>
                    <a:pt x="435076" y="304800"/>
                  </a:lnTo>
                  <a:lnTo>
                    <a:pt x="425478" y="330200"/>
                  </a:lnTo>
                  <a:lnTo>
                    <a:pt x="408871" y="342900"/>
                  </a:lnTo>
                  <a:lnTo>
                    <a:pt x="384565" y="368300"/>
                  </a:lnTo>
                  <a:lnTo>
                    <a:pt x="351872" y="393700"/>
                  </a:lnTo>
                  <a:close/>
                </a:path>
                <a:path w="1069975" h="1308100">
                  <a:moveTo>
                    <a:pt x="689041" y="114300"/>
                  </a:moveTo>
                  <a:lnTo>
                    <a:pt x="666664" y="114300"/>
                  </a:lnTo>
                  <a:lnTo>
                    <a:pt x="649313" y="101600"/>
                  </a:lnTo>
                  <a:lnTo>
                    <a:pt x="633288" y="88900"/>
                  </a:lnTo>
                  <a:lnTo>
                    <a:pt x="618231" y="76200"/>
                  </a:lnTo>
                  <a:lnTo>
                    <a:pt x="602562" y="63500"/>
                  </a:lnTo>
                  <a:lnTo>
                    <a:pt x="585262" y="63500"/>
                  </a:lnTo>
                  <a:lnTo>
                    <a:pt x="565311" y="50800"/>
                  </a:lnTo>
                  <a:lnTo>
                    <a:pt x="605849" y="50800"/>
                  </a:lnTo>
                  <a:lnTo>
                    <a:pt x="624077" y="63500"/>
                  </a:lnTo>
                  <a:lnTo>
                    <a:pt x="640901" y="76200"/>
                  </a:lnTo>
                  <a:lnTo>
                    <a:pt x="655996" y="88900"/>
                  </a:lnTo>
                  <a:lnTo>
                    <a:pt x="671729" y="101600"/>
                  </a:lnTo>
                  <a:lnTo>
                    <a:pt x="689041" y="114300"/>
                  </a:lnTo>
                  <a:close/>
                </a:path>
                <a:path w="1069975" h="1308100">
                  <a:moveTo>
                    <a:pt x="407584" y="635000"/>
                  </a:moveTo>
                  <a:lnTo>
                    <a:pt x="399157" y="635000"/>
                  </a:lnTo>
                  <a:lnTo>
                    <a:pt x="425705" y="584200"/>
                  </a:lnTo>
                  <a:lnTo>
                    <a:pt x="453066" y="546100"/>
                  </a:lnTo>
                  <a:lnTo>
                    <a:pt x="481161" y="508000"/>
                  </a:lnTo>
                  <a:lnTo>
                    <a:pt x="509912" y="469900"/>
                  </a:lnTo>
                  <a:lnTo>
                    <a:pt x="539239" y="431800"/>
                  </a:lnTo>
                  <a:lnTo>
                    <a:pt x="569064" y="393700"/>
                  </a:lnTo>
                  <a:lnTo>
                    <a:pt x="599308" y="368300"/>
                  </a:lnTo>
                  <a:lnTo>
                    <a:pt x="586150" y="342900"/>
                  </a:lnTo>
                  <a:lnTo>
                    <a:pt x="574802" y="304800"/>
                  </a:lnTo>
                  <a:lnTo>
                    <a:pt x="565239" y="279400"/>
                  </a:lnTo>
                  <a:lnTo>
                    <a:pt x="557434" y="254000"/>
                  </a:lnTo>
                  <a:lnTo>
                    <a:pt x="548610" y="203200"/>
                  </a:lnTo>
                  <a:lnTo>
                    <a:pt x="544960" y="152400"/>
                  </a:lnTo>
                  <a:lnTo>
                    <a:pt x="546460" y="101600"/>
                  </a:lnTo>
                  <a:lnTo>
                    <a:pt x="553083" y="63500"/>
                  </a:lnTo>
                  <a:lnTo>
                    <a:pt x="563576" y="63500"/>
                  </a:lnTo>
                  <a:lnTo>
                    <a:pt x="558369" y="101600"/>
                  </a:lnTo>
                  <a:lnTo>
                    <a:pt x="556678" y="152400"/>
                  </a:lnTo>
                  <a:lnTo>
                    <a:pt x="560187" y="203200"/>
                  </a:lnTo>
                  <a:lnTo>
                    <a:pt x="568846" y="254000"/>
                  </a:lnTo>
                  <a:lnTo>
                    <a:pt x="585160" y="304800"/>
                  </a:lnTo>
                  <a:lnTo>
                    <a:pt x="608000" y="355600"/>
                  </a:lnTo>
                  <a:lnTo>
                    <a:pt x="624863" y="355600"/>
                  </a:lnTo>
                  <a:lnTo>
                    <a:pt x="611236" y="368300"/>
                  </a:lnTo>
                  <a:lnTo>
                    <a:pt x="609877" y="368300"/>
                  </a:lnTo>
                  <a:lnTo>
                    <a:pt x="583135" y="406400"/>
                  </a:lnTo>
                  <a:lnTo>
                    <a:pt x="556739" y="431800"/>
                  </a:lnTo>
                  <a:lnTo>
                    <a:pt x="530742" y="457200"/>
                  </a:lnTo>
                  <a:lnTo>
                    <a:pt x="505192" y="495300"/>
                  </a:lnTo>
                  <a:lnTo>
                    <a:pt x="545659" y="508000"/>
                  </a:lnTo>
                  <a:lnTo>
                    <a:pt x="497606" y="508000"/>
                  </a:lnTo>
                  <a:lnTo>
                    <a:pt x="472332" y="533400"/>
                  </a:lnTo>
                  <a:lnTo>
                    <a:pt x="447541" y="571500"/>
                  </a:lnTo>
                  <a:lnTo>
                    <a:pt x="423312" y="609600"/>
                  </a:lnTo>
                  <a:lnTo>
                    <a:pt x="407584" y="635000"/>
                  </a:lnTo>
                  <a:close/>
                </a:path>
                <a:path w="1069975" h="1308100">
                  <a:moveTo>
                    <a:pt x="709422" y="127000"/>
                  </a:moveTo>
                  <a:lnTo>
                    <a:pt x="686361" y="114300"/>
                  </a:lnTo>
                  <a:lnTo>
                    <a:pt x="731103" y="114300"/>
                  </a:lnTo>
                  <a:lnTo>
                    <a:pt x="709422" y="127000"/>
                  </a:lnTo>
                  <a:close/>
                </a:path>
                <a:path w="1069975" h="1308100">
                  <a:moveTo>
                    <a:pt x="138146" y="850900"/>
                  </a:moveTo>
                  <a:lnTo>
                    <a:pt x="98705" y="850900"/>
                  </a:lnTo>
                  <a:lnTo>
                    <a:pt x="116169" y="838200"/>
                  </a:lnTo>
                  <a:lnTo>
                    <a:pt x="132153" y="838200"/>
                  </a:lnTo>
                  <a:lnTo>
                    <a:pt x="146506" y="825500"/>
                  </a:lnTo>
                  <a:lnTo>
                    <a:pt x="159077" y="812800"/>
                  </a:lnTo>
                  <a:lnTo>
                    <a:pt x="168624" y="787400"/>
                  </a:lnTo>
                  <a:lnTo>
                    <a:pt x="170603" y="749300"/>
                  </a:lnTo>
                  <a:lnTo>
                    <a:pt x="166121" y="711200"/>
                  </a:lnTo>
                  <a:lnTo>
                    <a:pt x="156288" y="660400"/>
                  </a:lnTo>
                  <a:lnTo>
                    <a:pt x="142210" y="584200"/>
                  </a:lnTo>
                  <a:lnTo>
                    <a:pt x="140134" y="584200"/>
                  </a:lnTo>
                  <a:lnTo>
                    <a:pt x="138032" y="571500"/>
                  </a:lnTo>
                  <a:lnTo>
                    <a:pt x="135980" y="558800"/>
                  </a:lnTo>
                  <a:lnTo>
                    <a:pt x="134053" y="558800"/>
                  </a:lnTo>
                  <a:lnTo>
                    <a:pt x="125886" y="520700"/>
                  </a:lnTo>
                  <a:lnTo>
                    <a:pt x="121311" y="482600"/>
                  </a:lnTo>
                  <a:lnTo>
                    <a:pt x="122087" y="457200"/>
                  </a:lnTo>
                  <a:lnTo>
                    <a:pt x="142355" y="406400"/>
                  </a:lnTo>
                  <a:lnTo>
                    <a:pt x="173950" y="368300"/>
                  </a:lnTo>
                  <a:lnTo>
                    <a:pt x="193065" y="355600"/>
                  </a:lnTo>
                  <a:lnTo>
                    <a:pt x="255392" y="355600"/>
                  </a:lnTo>
                  <a:lnTo>
                    <a:pt x="274371" y="368300"/>
                  </a:lnTo>
                  <a:lnTo>
                    <a:pt x="190354" y="368300"/>
                  </a:lnTo>
                  <a:lnTo>
                    <a:pt x="175420" y="381000"/>
                  </a:lnTo>
                  <a:lnTo>
                    <a:pt x="162069" y="393700"/>
                  </a:lnTo>
                  <a:lnTo>
                    <a:pt x="150350" y="419100"/>
                  </a:lnTo>
                  <a:lnTo>
                    <a:pt x="140315" y="431800"/>
                  </a:lnTo>
                  <a:lnTo>
                    <a:pt x="133087" y="457200"/>
                  </a:lnTo>
                  <a:lnTo>
                    <a:pt x="132434" y="482600"/>
                  </a:lnTo>
                  <a:lnTo>
                    <a:pt x="136877" y="520700"/>
                  </a:lnTo>
                  <a:lnTo>
                    <a:pt x="146827" y="558800"/>
                  </a:lnTo>
                  <a:lnTo>
                    <a:pt x="153095" y="584200"/>
                  </a:lnTo>
                  <a:lnTo>
                    <a:pt x="167578" y="660400"/>
                  </a:lnTo>
                  <a:lnTo>
                    <a:pt x="177597" y="711200"/>
                  </a:lnTo>
                  <a:lnTo>
                    <a:pt x="181952" y="749300"/>
                  </a:lnTo>
                  <a:lnTo>
                    <a:pt x="179442" y="787400"/>
                  </a:lnTo>
                  <a:lnTo>
                    <a:pt x="168865" y="812800"/>
                  </a:lnTo>
                  <a:lnTo>
                    <a:pt x="154526" y="838200"/>
                  </a:lnTo>
                  <a:lnTo>
                    <a:pt x="138146" y="850900"/>
                  </a:lnTo>
                  <a:close/>
                </a:path>
                <a:path w="1069975" h="1308100">
                  <a:moveTo>
                    <a:pt x="226394" y="1092200"/>
                  </a:moveTo>
                  <a:lnTo>
                    <a:pt x="213466" y="1092200"/>
                  </a:lnTo>
                  <a:lnTo>
                    <a:pt x="224705" y="1054100"/>
                  </a:lnTo>
                  <a:lnTo>
                    <a:pt x="237375" y="1003300"/>
                  </a:lnTo>
                  <a:lnTo>
                    <a:pt x="251471" y="952500"/>
                  </a:lnTo>
                  <a:lnTo>
                    <a:pt x="266988" y="914400"/>
                  </a:lnTo>
                  <a:lnTo>
                    <a:pt x="283921" y="863600"/>
                  </a:lnTo>
                  <a:lnTo>
                    <a:pt x="302265" y="812800"/>
                  </a:lnTo>
                  <a:lnTo>
                    <a:pt x="322014" y="774700"/>
                  </a:lnTo>
                  <a:lnTo>
                    <a:pt x="343163" y="736600"/>
                  </a:lnTo>
                  <a:lnTo>
                    <a:pt x="365707" y="685800"/>
                  </a:lnTo>
                  <a:lnTo>
                    <a:pt x="389640" y="647700"/>
                  </a:lnTo>
                  <a:lnTo>
                    <a:pt x="392115" y="647700"/>
                  </a:lnTo>
                  <a:lnTo>
                    <a:pt x="393202" y="635000"/>
                  </a:lnTo>
                  <a:lnTo>
                    <a:pt x="356206" y="622300"/>
                  </a:lnTo>
                  <a:lnTo>
                    <a:pt x="321782" y="596900"/>
                  </a:lnTo>
                  <a:lnTo>
                    <a:pt x="290369" y="558800"/>
                  </a:lnTo>
                  <a:lnTo>
                    <a:pt x="262410" y="533400"/>
                  </a:lnTo>
                  <a:lnTo>
                    <a:pt x="233482" y="495300"/>
                  </a:lnTo>
                  <a:lnTo>
                    <a:pt x="212716" y="444500"/>
                  </a:lnTo>
                  <a:lnTo>
                    <a:pt x="198782" y="406400"/>
                  </a:lnTo>
                  <a:lnTo>
                    <a:pt x="190354" y="368300"/>
                  </a:lnTo>
                  <a:lnTo>
                    <a:pt x="200953" y="368300"/>
                  </a:lnTo>
                  <a:lnTo>
                    <a:pt x="209088" y="406400"/>
                  </a:lnTo>
                  <a:lnTo>
                    <a:pt x="222601" y="444500"/>
                  </a:lnTo>
                  <a:lnTo>
                    <a:pt x="242896" y="482600"/>
                  </a:lnTo>
                  <a:lnTo>
                    <a:pt x="271374" y="520700"/>
                  </a:lnTo>
                  <a:lnTo>
                    <a:pt x="298680" y="558800"/>
                  </a:lnTo>
                  <a:lnTo>
                    <a:pt x="329357" y="584200"/>
                  </a:lnTo>
                  <a:lnTo>
                    <a:pt x="362988" y="609600"/>
                  </a:lnTo>
                  <a:lnTo>
                    <a:pt x="399157" y="635000"/>
                  </a:lnTo>
                  <a:lnTo>
                    <a:pt x="407584" y="635000"/>
                  </a:lnTo>
                  <a:lnTo>
                    <a:pt x="399720" y="647700"/>
                  </a:lnTo>
                  <a:lnTo>
                    <a:pt x="381397" y="685800"/>
                  </a:lnTo>
                  <a:lnTo>
                    <a:pt x="363954" y="711200"/>
                  </a:lnTo>
                  <a:lnTo>
                    <a:pt x="347331" y="749300"/>
                  </a:lnTo>
                  <a:lnTo>
                    <a:pt x="331471" y="787400"/>
                  </a:lnTo>
                  <a:lnTo>
                    <a:pt x="326577" y="787400"/>
                  </a:lnTo>
                  <a:lnTo>
                    <a:pt x="304780" y="838200"/>
                  </a:lnTo>
                  <a:lnTo>
                    <a:pt x="284802" y="889000"/>
                  </a:lnTo>
                  <a:lnTo>
                    <a:pt x="266651" y="939800"/>
                  </a:lnTo>
                  <a:lnTo>
                    <a:pt x="250335" y="990600"/>
                  </a:lnTo>
                  <a:lnTo>
                    <a:pt x="235861" y="1054100"/>
                  </a:lnTo>
                  <a:lnTo>
                    <a:pt x="226394" y="1092200"/>
                  </a:lnTo>
                  <a:close/>
                </a:path>
                <a:path w="1069975" h="1308100">
                  <a:moveTo>
                    <a:pt x="292210" y="381000"/>
                  </a:moveTo>
                  <a:lnTo>
                    <a:pt x="269748" y="381000"/>
                  </a:lnTo>
                  <a:lnTo>
                    <a:pt x="257589" y="368300"/>
                  </a:lnTo>
                  <a:lnTo>
                    <a:pt x="274371" y="368300"/>
                  </a:lnTo>
                  <a:lnTo>
                    <a:pt x="292210" y="381000"/>
                  </a:lnTo>
                  <a:close/>
                </a:path>
                <a:path w="1069975" h="1308100">
                  <a:moveTo>
                    <a:pt x="661393" y="838200"/>
                  </a:moveTo>
                  <a:lnTo>
                    <a:pt x="605880" y="838200"/>
                  </a:lnTo>
                  <a:lnTo>
                    <a:pt x="761084" y="800100"/>
                  </a:lnTo>
                  <a:lnTo>
                    <a:pt x="761628" y="787400"/>
                  </a:lnTo>
                  <a:lnTo>
                    <a:pt x="761084" y="787400"/>
                  </a:lnTo>
                  <a:lnTo>
                    <a:pt x="755758" y="774700"/>
                  </a:lnTo>
                  <a:lnTo>
                    <a:pt x="745473" y="749300"/>
                  </a:lnTo>
                  <a:lnTo>
                    <a:pt x="731982" y="749300"/>
                  </a:lnTo>
                  <a:lnTo>
                    <a:pt x="702726" y="723900"/>
                  </a:lnTo>
                  <a:lnTo>
                    <a:pt x="689865" y="711200"/>
                  </a:lnTo>
                  <a:lnTo>
                    <a:pt x="680114" y="698500"/>
                  </a:lnTo>
                  <a:lnTo>
                    <a:pt x="675134" y="685800"/>
                  </a:lnTo>
                  <a:lnTo>
                    <a:pt x="680725" y="660400"/>
                  </a:lnTo>
                  <a:lnTo>
                    <a:pt x="701013" y="635000"/>
                  </a:lnTo>
                  <a:lnTo>
                    <a:pt x="730937" y="609600"/>
                  </a:lnTo>
                  <a:lnTo>
                    <a:pt x="765435" y="584200"/>
                  </a:lnTo>
                  <a:lnTo>
                    <a:pt x="795395" y="558800"/>
                  </a:lnTo>
                  <a:lnTo>
                    <a:pt x="821991" y="546100"/>
                  </a:lnTo>
                  <a:lnTo>
                    <a:pt x="841450" y="520700"/>
                  </a:lnTo>
                  <a:lnTo>
                    <a:pt x="849998" y="495300"/>
                  </a:lnTo>
                  <a:lnTo>
                    <a:pt x="861146" y="495300"/>
                  </a:lnTo>
                  <a:lnTo>
                    <a:pt x="836603" y="546100"/>
                  </a:lnTo>
                  <a:lnTo>
                    <a:pt x="806914" y="571500"/>
                  </a:lnTo>
                  <a:lnTo>
                    <a:pt x="771661" y="596900"/>
                  </a:lnTo>
                  <a:lnTo>
                    <a:pt x="739333" y="609600"/>
                  </a:lnTo>
                  <a:lnTo>
                    <a:pt x="711152" y="635000"/>
                  </a:lnTo>
                  <a:lnTo>
                    <a:pt x="691888" y="660400"/>
                  </a:lnTo>
                  <a:lnTo>
                    <a:pt x="686310" y="685800"/>
                  </a:lnTo>
                  <a:lnTo>
                    <a:pt x="690367" y="698500"/>
                  </a:lnTo>
                  <a:lnTo>
                    <a:pt x="698579" y="711200"/>
                  </a:lnTo>
                  <a:lnTo>
                    <a:pt x="709902" y="711200"/>
                  </a:lnTo>
                  <a:lnTo>
                    <a:pt x="723289" y="723900"/>
                  </a:lnTo>
                  <a:lnTo>
                    <a:pt x="739380" y="736600"/>
                  </a:lnTo>
                  <a:lnTo>
                    <a:pt x="754412" y="749300"/>
                  </a:lnTo>
                  <a:lnTo>
                    <a:pt x="766187" y="762000"/>
                  </a:lnTo>
                  <a:lnTo>
                    <a:pt x="772504" y="787400"/>
                  </a:lnTo>
                  <a:lnTo>
                    <a:pt x="768489" y="812800"/>
                  </a:lnTo>
                  <a:lnTo>
                    <a:pt x="758066" y="812800"/>
                  </a:lnTo>
                  <a:lnTo>
                    <a:pt x="661393" y="838200"/>
                  </a:lnTo>
                  <a:close/>
                </a:path>
                <a:path w="1069975" h="1308100">
                  <a:moveTo>
                    <a:pt x="669180" y="520700"/>
                  </a:moveTo>
                  <a:lnTo>
                    <a:pt x="581218" y="520700"/>
                  </a:lnTo>
                  <a:lnTo>
                    <a:pt x="539132" y="508000"/>
                  </a:lnTo>
                  <a:lnTo>
                    <a:pt x="627795" y="508000"/>
                  </a:lnTo>
                  <a:lnTo>
                    <a:pt x="669180" y="520700"/>
                  </a:lnTo>
                  <a:close/>
                </a:path>
                <a:path w="1069975" h="1308100">
                  <a:moveTo>
                    <a:pt x="611148" y="850900"/>
                  </a:moveTo>
                  <a:lnTo>
                    <a:pt x="495600" y="850900"/>
                  </a:lnTo>
                  <a:lnTo>
                    <a:pt x="444483" y="838200"/>
                  </a:lnTo>
                  <a:lnTo>
                    <a:pt x="399019" y="825500"/>
                  </a:lnTo>
                  <a:lnTo>
                    <a:pt x="359589" y="812800"/>
                  </a:lnTo>
                  <a:lnTo>
                    <a:pt x="326577" y="787400"/>
                  </a:lnTo>
                  <a:lnTo>
                    <a:pt x="331471" y="787400"/>
                  </a:lnTo>
                  <a:lnTo>
                    <a:pt x="363778" y="800100"/>
                  </a:lnTo>
                  <a:lnTo>
                    <a:pt x="402376" y="812800"/>
                  </a:lnTo>
                  <a:lnTo>
                    <a:pt x="446899" y="825500"/>
                  </a:lnTo>
                  <a:lnTo>
                    <a:pt x="496982" y="838200"/>
                  </a:lnTo>
                  <a:lnTo>
                    <a:pt x="661393" y="838200"/>
                  </a:lnTo>
                  <a:lnTo>
                    <a:pt x="611148" y="850900"/>
                  </a:lnTo>
                  <a:close/>
                </a:path>
                <a:path w="1069975" h="1308100">
                  <a:moveTo>
                    <a:pt x="405423" y="1295400"/>
                  </a:moveTo>
                  <a:lnTo>
                    <a:pt x="320366" y="1295400"/>
                  </a:lnTo>
                  <a:lnTo>
                    <a:pt x="426095" y="1270000"/>
                  </a:lnTo>
                  <a:lnTo>
                    <a:pt x="449399" y="1257300"/>
                  </a:lnTo>
                  <a:lnTo>
                    <a:pt x="478427" y="1244600"/>
                  </a:lnTo>
                  <a:lnTo>
                    <a:pt x="504400" y="1219200"/>
                  </a:lnTo>
                  <a:lnTo>
                    <a:pt x="518543" y="1193800"/>
                  </a:lnTo>
                  <a:lnTo>
                    <a:pt x="518989" y="1181100"/>
                  </a:lnTo>
                  <a:lnTo>
                    <a:pt x="516606" y="1168400"/>
                  </a:lnTo>
                  <a:lnTo>
                    <a:pt x="511928" y="1155700"/>
                  </a:lnTo>
                  <a:lnTo>
                    <a:pt x="505492" y="1143000"/>
                  </a:lnTo>
                  <a:lnTo>
                    <a:pt x="498236" y="1130300"/>
                  </a:lnTo>
                  <a:lnTo>
                    <a:pt x="490696" y="1117600"/>
                  </a:lnTo>
                  <a:lnTo>
                    <a:pt x="483417" y="1092200"/>
                  </a:lnTo>
                  <a:lnTo>
                    <a:pt x="476941" y="1079500"/>
                  </a:lnTo>
                  <a:lnTo>
                    <a:pt x="476126" y="1066800"/>
                  </a:lnTo>
                  <a:lnTo>
                    <a:pt x="469638" y="1041400"/>
                  </a:lnTo>
                  <a:lnTo>
                    <a:pt x="466031" y="1016000"/>
                  </a:lnTo>
                  <a:lnTo>
                    <a:pt x="466452" y="1003300"/>
                  </a:lnTo>
                  <a:lnTo>
                    <a:pt x="472047" y="977900"/>
                  </a:lnTo>
                  <a:lnTo>
                    <a:pt x="488129" y="965200"/>
                  </a:lnTo>
                  <a:lnTo>
                    <a:pt x="510240" y="952500"/>
                  </a:lnTo>
                  <a:lnTo>
                    <a:pt x="537046" y="939800"/>
                  </a:lnTo>
                  <a:lnTo>
                    <a:pt x="567214" y="927100"/>
                  </a:lnTo>
                  <a:lnTo>
                    <a:pt x="601432" y="927100"/>
                  </a:lnTo>
                  <a:lnTo>
                    <a:pt x="673131" y="901700"/>
                  </a:lnTo>
                  <a:lnTo>
                    <a:pt x="708878" y="876300"/>
                  </a:lnTo>
                  <a:lnTo>
                    <a:pt x="720506" y="863600"/>
                  </a:lnTo>
                  <a:lnTo>
                    <a:pt x="734808" y="850900"/>
                  </a:lnTo>
                  <a:lnTo>
                    <a:pt x="748442" y="825500"/>
                  </a:lnTo>
                  <a:lnTo>
                    <a:pt x="758066" y="812800"/>
                  </a:lnTo>
                  <a:lnTo>
                    <a:pt x="768489" y="812800"/>
                  </a:lnTo>
                  <a:lnTo>
                    <a:pt x="752825" y="850900"/>
                  </a:lnTo>
                  <a:lnTo>
                    <a:pt x="732929" y="863600"/>
                  </a:lnTo>
                  <a:lnTo>
                    <a:pt x="716219" y="889000"/>
                  </a:lnTo>
                  <a:lnTo>
                    <a:pt x="678471" y="914400"/>
                  </a:lnTo>
                  <a:lnTo>
                    <a:pt x="640412" y="927100"/>
                  </a:lnTo>
                  <a:lnTo>
                    <a:pt x="603474" y="939800"/>
                  </a:lnTo>
                  <a:lnTo>
                    <a:pt x="569091" y="939800"/>
                  </a:lnTo>
                  <a:lnTo>
                    <a:pt x="540319" y="952500"/>
                  </a:lnTo>
                  <a:lnTo>
                    <a:pt x="515705" y="952500"/>
                  </a:lnTo>
                  <a:lnTo>
                    <a:pt x="496031" y="965200"/>
                  </a:lnTo>
                  <a:lnTo>
                    <a:pt x="482080" y="990600"/>
                  </a:lnTo>
                  <a:lnTo>
                    <a:pt x="477539" y="1003300"/>
                  </a:lnTo>
                  <a:lnTo>
                    <a:pt x="477540" y="1016000"/>
                  </a:lnTo>
                  <a:lnTo>
                    <a:pt x="481109" y="1041400"/>
                  </a:lnTo>
                  <a:lnTo>
                    <a:pt x="487274" y="1066800"/>
                  </a:lnTo>
                  <a:lnTo>
                    <a:pt x="488090" y="1066800"/>
                  </a:lnTo>
                  <a:lnTo>
                    <a:pt x="494357" y="1092200"/>
                  </a:lnTo>
                  <a:lnTo>
                    <a:pt x="501403" y="1117600"/>
                  </a:lnTo>
                  <a:lnTo>
                    <a:pt x="508657" y="1130300"/>
                  </a:lnTo>
                  <a:lnTo>
                    <a:pt x="515552" y="1143000"/>
                  </a:lnTo>
                  <a:lnTo>
                    <a:pt x="522496" y="1155700"/>
                  </a:lnTo>
                  <a:lnTo>
                    <a:pt x="527744" y="1168400"/>
                  </a:lnTo>
                  <a:lnTo>
                    <a:pt x="530499" y="1181100"/>
                  </a:lnTo>
                  <a:lnTo>
                    <a:pt x="529963" y="1193800"/>
                  </a:lnTo>
                  <a:lnTo>
                    <a:pt x="514490" y="1231900"/>
                  </a:lnTo>
                  <a:lnTo>
                    <a:pt x="486523" y="1257300"/>
                  </a:lnTo>
                  <a:lnTo>
                    <a:pt x="455390" y="1270000"/>
                  </a:lnTo>
                  <a:lnTo>
                    <a:pt x="405423" y="1295400"/>
                  </a:lnTo>
                  <a:close/>
                </a:path>
                <a:path w="1069975" h="1308100">
                  <a:moveTo>
                    <a:pt x="320366" y="1295400"/>
                  </a:moveTo>
                  <a:lnTo>
                    <a:pt x="250229" y="1295400"/>
                  </a:lnTo>
                  <a:lnTo>
                    <a:pt x="216231" y="1282700"/>
                  </a:lnTo>
                  <a:lnTo>
                    <a:pt x="162952" y="1257300"/>
                  </a:lnTo>
                  <a:lnTo>
                    <a:pt x="125799" y="1231900"/>
                  </a:lnTo>
                  <a:lnTo>
                    <a:pt x="84209" y="1193800"/>
                  </a:lnTo>
                  <a:lnTo>
                    <a:pt x="45140" y="1143000"/>
                  </a:lnTo>
                  <a:lnTo>
                    <a:pt x="22078" y="1092200"/>
                  </a:lnTo>
                  <a:lnTo>
                    <a:pt x="6170" y="1041400"/>
                  </a:lnTo>
                  <a:lnTo>
                    <a:pt x="0" y="990600"/>
                  </a:lnTo>
                  <a:lnTo>
                    <a:pt x="6149" y="939800"/>
                  </a:lnTo>
                  <a:lnTo>
                    <a:pt x="27202" y="901700"/>
                  </a:lnTo>
                  <a:lnTo>
                    <a:pt x="44147" y="876300"/>
                  </a:lnTo>
                  <a:lnTo>
                    <a:pt x="62240" y="863600"/>
                  </a:lnTo>
                  <a:lnTo>
                    <a:pt x="80690" y="850900"/>
                  </a:lnTo>
                  <a:lnTo>
                    <a:pt x="120540" y="850900"/>
                  </a:lnTo>
                  <a:lnTo>
                    <a:pt x="102526" y="863600"/>
                  </a:lnTo>
                  <a:lnTo>
                    <a:pt x="85877" y="863600"/>
                  </a:lnTo>
                  <a:lnTo>
                    <a:pt x="69281" y="876300"/>
                  </a:lnTo>
                  <a:lnTo>
                    <a:pt x="53198" y="889000"/>
                  </a:lnTo>
                  <a:lnTo>
                    <a:pt x="38086" y="901700"/>
                  </a:lnTo>
                  <a:lnTo>
                    <a:pt x="43288" y="914400"/>
                  </a:lnTo>
                  <a:lnTo>
                    <a:pt x="30737" y="914400"/>
                  </a:lnTo>
                  <a:lnTo>
                    <a:pt x="14645" y="952500"/>
                  </a:lnTo>
                  <a:lnTo>
                    <a:pt x="12399" y="1003300"/>
                  </a:lnTo>
                  <a:lnTo>
                    <a:pt x="20619" y="1054100"/>
                  </a:lnTo>
                  <a:lnTo>
                    <a:pt x="35926" y="1104900"/>
                  </a:lnTo>
                  <a:lnTo>
                    <a:pt x="54942" y="1143000"/>
                  </a:lnTo>
                  <a:lnTo>
                    <a:pt x="89122" y="1181100"/>
                  </a:lnTo>
                  <a:lnTo>
                    <a:pt x="125875" y="1219200"/>
                  </a:lnTo>
                  <a:lnTo>
                    <a:pt x="160130" y="1244600"/>
                  </a:lnTo>
                  <a:lnTo>
                    <a:pt x="186817" y="1257300"/>
                  </a:lnTo>
                  <a:lnTo>
                    <a:pt x="197144" y="1257300"/>
                  </a:lnTo>
                  <a:lnTo>
                    <a:pt x="230768" y="1270000"/>
                  </a:lnTo>
                  <a:lnTo>
                    <a:pt x="272526" y="1282700"/>
                  </a:lnTo>
                  <a:lnTo>
                    <a:pt x="320366" y="1295400"/>
                  </a:lnTo>
                  <a:close/>
                </a:path>
                <a:path w="1069975" h="1308100">
                  <a:moveTo>
                    <a:pt x="197144" y="1257300"/>
                  </a:moveTo>
                  <a:lnTo>
                    <a:pt x="186817" y="1257300"/>
                  </a:lnTo>
                  <a:lnTo>
                    <a:pt x="191714" y="1219200"/>
                  </a:lnTo>
                  <a:lnTo>
                    <a:pt x="197452" y="1181100"/>
                  </a:lnTo>
                  <a:lnTo>
                    <a:pt x="204058" y="1143000"/>
                  </a:lnTo>
                  <a:lnTo>
                    <a:pt x="211555" y="1104900"/>
                  </a:lnTo>
                  <a:lnTo>
                    <a:pt x="185874" y="1092200"/>
                  </a:lnTo>
                  <a:lnTo>
                    <a:pt x="161494" y="1079500"/>
                  </a:lnTo>
                  <a:lnTo>
                    <a:pt x="138490" y="1066800"/>
                  </a:lnTo>
                  <a:lnTo>
                    <a:pt x="116939" y="1041400"/>
                  </a:lnTo>
                  <a:lnTo>
                    <a:pt x="90161" y="1016000"/>
                  </a:lnTo>
                  <a:lnTo>
                    <a:pt x="66699" y="977900"/>
                  </a:lnTo>
                  <a:lnTo>
                    <a:pt x="46807" y="952500"/>
                  </a:lnTo>
                  <a:lnTo>
                    <a:pt x="30737" y="914400"/>
                  </a:lnTo>
                  <a:lnTo>
                    <a:pt x="43288" y="914400"/>
                  </a:lnTo>
                  <a:lnTo>
                    <a:pt x="53692" y="939800"/>
                  </a:lnTo>
                  <a:lnTo>
                    <a:pt x="73431" y="977900"/>
                  </a:lnTo>
                  <a:lnTo>
                    <a:pt x="97045" y="1003300"/>
                  </a:lnTo>
                  <a:lnTo>
                    <a:pt x="124278" y="1028700"/>
                  </a:lnTo>
                  <a:lnTo>
                    <a:pt x="144712" y="1054100"/>
                  </a:lnTo>
                  <a:lnTo>
                    <a:pt x="166422" y="1066800"/>
                  </a:lnTo>
                  <a:lnTo>
                    <a:pt x="189357" y="1079500"/>
                  </a:lnTo>
                  <a:lnTo>
                    <a:pt x="213466" y="1092200"/>
                  </a:lnTo>
                  <a:lnTo>
                    <a:pt x="226394" y="1092200"/>
                  </a:lnTo>
                  <a:lnTo>
                    <a:pt x="223239" y="1104900"/>
                  </a:lnTo>
                  <a:lnTo>
                    <a:pt x="222975" y="1104900"/>
                  </a:lnTo>
                  <a:lnTo>
                    <a:pt x="215112" y="1143000"/>
                  </a:lnTo>
                  <a:lnTo>
                    <a:pt x="208219" y="1181100"/>
                  </a:lnTo>
                  <a:lnTo>
                    <a:pt x="202246" y="1219200"/>
                  </a:lnTo>
                  <a:lnTo>
                    <a:pt x="197144" y="1257300"/>
                  </a:lnTo>
                  <a:close/>
                </a:path>
                <a:path w="1069975" h="1308100">
                  <a:moveTo>
                    <a:pt x="332532" y="1308100"/>
                  </a:moveTo>
                  <a:lnTo>
                    <a:pt x="289423" y="1295400"/>
                  </a:lnTo>
                  <a:lnTo>
                    <a:pt x="356319" y="1295400"/>
                  </a:lnTo>
                  <a:lnTo>
                    <a:pt x="332532" y="1308100"/>
                  </a:lnTo>
                  <a:close/>
                </a:path>
              </a:pathLst>
            </a:custGeom>
            <a:solidFill>
              <a:srgbClr val="F5E8E1"/>
            </a:solidFill>
          </p:spPr>
          <p:txBody>
            <a:bodyPr wrap="square" lIns="0" tIns="0" rIns="0" bIns="0" rtlCol="0"/>
            <a:lstStyle/>
            <a:p>
              <a:endParaRPr/>
            </a:p>
          </p:txBody>
        </p:sp>
        <p:sp>
          <p:nvSpPr>
            <p:cNvPr id="47" name="object 47"/>
            <p:cNvSpPr/>
            <p:nvPr/>
          </p:nvSpPr>
          <p:spPr>
            <a:xfrm>
              <a:off x="7692877" y="7258811"/>
              <a:ext cx="690880" cy="1403350"/>
            </a:xfrm>
            <a:custGeom>
              <a:avLst/>
              <a:gdLst/>
              <a:ahLst/>
              <a:cxnLst/>
              <a:rect l="l" t="t" r="r" b="b"/>
              <a:pathLst>
                <a:path w="690879" h="1403350">
                  <a:moveTo>
                    <a:pt x="578712" y="1403178"/>
                  </a:moveTo>
                  <a:lnTo>
                    <a:pt x="103083" y="1403178"/>
                  </a:lnTo>
                  <a:lnTo>
                    <a:pt x="62986" y="1395049"/>
                  </a:lnTo>
                  <a:lnTo>
                    <a:pt x="30217" y="1372892"/>
                  </a:lnTo>
                  <a:lnTo>
                    <a:pt x="8110" y="1340049"/>
                  </a:lnTo>
                  <a:lnTo>
                    <a:pt x="0" y="1299862"/>
                  </a:lnTo>
                  <a:lnTo>
                    <a:pt x="0" y="1231641"/>
                  </a:lnTo>
                  <a:lnTo>
                    <a:pt x="686832" y="1231641"/>
                  </a:lnTo>
                  <a:lnTo>
                    <a:pt x="686835" y="1295090"/>
                  </a:lnTo>
                  <a:lnTo>
                    <a:pt x="678331" y="1337206"/>
                  </a:lnTo>
                  <a:lnTo>
                    <a:pt x="655147" y="1371558"/>
                  </a:lnTo>
                  <a:lnTo>
                    <a:pt x="620777" y="1394698"/>
                  </a:lnTo>
                  <a:lnTo>
                    <a:pt x="578712" y="1403178"/>
                  </a:lnTo>
                  <a:close/>
                </a:path>
                <a:path w="690879" h="1403350">
                  <a:moveTo>
                    <a:pt x="690748" y="156101"/>
                  </a:moveTo>
                  <a:lnTo>
                    <a:pt x="3917" y="156101"/>
                  </a:lnTo>
                  <a:lnTo>
                    <a:pt x="3915" y="119604"/>
                  </a:lnTo>
                  <a:lnTo>
                    <a:pt x="13304" y="73082"/>
                  </a:lnTo>
                  <a:lnTo>
                    <a:pt x="38897" y="35061"/>
                  </a:lnTo>
                  <a:lnTo>
                    <a:pt x="76832" y="9410"/>
                  </a:lnTo>
                  <a:lnTo>
                    <a:pt x="123248" y="0"/>
                  </a:lnTo>
                  <a:lnTo>
                    <a:pt x="585426" y="0"/>
                  </a:lnTo>
                  <a:lnTo>
                    <a:pt x="626344" y="8282"/>
                  </a:lnTo>
                  <a:lnTo>
                    <a:pt x="659831" y="30884"/>
                  </a:lnTo>
                  <a:lnTo>
                    <a:pt x="682445" y="64435"/>
                  </a:lnTo>
                  <a:lnTo>
                    <a:pt x="690748" y="105566"/>
                  </a:lnTo>
                  <a:lnTo>
                    <a:pt x="690748" y="156101"/>
                  </a:lnTo>
                  <a:close/>
                </a:path>
                <a:path w="690879" h="1403350">
                  <a:moveTo>
                    <a:pt x="686832" y="1200197"/>
                  </a:moveTo>
                  <a:lnTo>
                    <a:pt x="3921" y="1200197"/>
                  </a:lnTo>
                  <a:lnTo>
                    <a:pt x="3917" y="183609"/>
                  </a:lnTo>
                  <a:lnTo>
                    <a:pt x="686546" y="183603"/>
                  </a:lnTo>
                  <a:lnTo>
                    <a:pt x="686546" y="1200191"/>
                  </a:lnTo>
                  <a:lnTo>
                    <a:pt x="686832" y="1200197"/>
                  </a:lnTo>
                  <a:close/>
                </a:path>
              </a:pathLst>
            </a:custGeom>
            <a:solidFill>
              <a:srgbClr val="D08B03"/>
            </a:solidFill>
          </p:spPr>
          <p:txBody>
            <a:bodyPr wrap="square" lIns="0" tIns="0" rIns="0" bIns="0" rtlCol="0"/>
            <a:lstStyle/>
            <a:p>
              <a:endParaRPr/>
            </a:p>
          </p:txBody>
        </p:sp>
        <p:sp>
          <p:nvSpPr>
            <p:cNvPr id="48" name="object 48"/>
            <p:cNvSpPr/>
            <p:nvPr/>
          </p:nvSpPr>
          <p:spPr>
            <a:xfrm>
              <a:off x="7725370" y="7336856"/>
              <a:ext cx="633095" cy="1265555"/>
            </a:xfrm>
            <a:custGeom>
              <a:avLst/>
              <a:gdLst/>
              <a:ahLst/>
              <a:cxnLst/>
              <a:rect l="l" t="t" r="r" b="b"/>
              <a:pathLst>
                <a:path w="633095" h="1265554">
                  <a:moveTo>
                    <a:pt x="348738" y="1265052"/>
                  </a:moveTo>
                  <a:lnTo>
                    <a:pt x="333717" y="1262052"/>
                  </a:lnTo>
                  <a:lnTo>
                    <a:pt x="321427" y="1253893"/>
                  </a:lnTo>
                  <a:lnTo>
                    <a:pt x="313129" y="1241838"/>
                  </a:lnTo>
                  <a:lnTo>
                    <a:pt x="310083" y="1227151"/>
                  </a:lnTo>
                  <a:lnTo>
                    <a:pt x="313129" y="1212465"/>
                  </a:lnTo>
                  <a:lnTo>
                    <a:pt x="321427" y="1200410"/>
                  </a:lnTo>
                  <a:lnTo>
                    <a:pt x="333717" y="1192251"/>
                  </a:lnTo>
                  <a:lnTo>
                    <a:pt x="348738" y="1189250"/>
                  </a:lnTo>
                  <a:lnTo>
                    <a:pt x="363759" y="1192251"/>
                  </a:lnTo>
                  <a:lnTo>
                    <a:pt x="376049" y="1200410"/>
                  </a:lnTo>
                  <a:lnTo>
                    <a:pt x="384347" y="1212465"/>
                  </a:lnTo>
                  <a:lnTo>
                    <a:pt x="387393" y="1227151"/>
                  </a:lnTo>
                  <a:lnTo>
                    <a:pt x="384347" y="1241838"/>
                  </a:lnTo>
                  <a:lnTo>
                    <a:pt x="376049" y="1253893"/>
                  </a:lnTo>
                  <a:lnTo>
                    <a:pt x="363759" y="1262052"/>
                  </a:lnTo>
                  <a:lnTo>
                    <a:pt x="348738" y="1265052"/>
                  </a:lnTo>
                  <a:close/>
                </a:path>
                <a:path w="633095" h="1265554">
                  <a:moveTo>
                    <a:pt x="468626" y="17403"/>
                  </a:moveTo>
                  <a:lnTo>
                    <a:pt x="239772" y="17403"/>
                  </a:lnTo>
                  <a:lnTo>
                    <a:pt x="238100" y="15713"/>
                  </a:lnTo>
                  <a:lnTo>
                    <a:pt x="238100" y="1676"/>
                  </a:lnTo>
                  <a:lnTo>
                    <a:pt x="239772" y="0"/>
                  </a:lnTo>
                  <a:lnTo>
                    <a:pt x="468906" y="0"/>
                  </a:lnTo>
                  <a:lnTo>
                    <a:pt x="470586" y="1676"/>
                  </a:lnTo>
                  <a:lnTo>
                    <a:pt x="470586" y="15713"/>
                  </a:lnTo>
                  <a:lnTo>
                    <a:pt x="468626" y="17403"/>
                  </a:lnTo>
                  <a:close/>
                </a:path>
                <a:path w="633095" h="1265554">
                  <a:moveTo>
                    <a:pt x="632491" y="1088462"/>
                  </a:moveTo>
                  <a:lnTo>
                    <a:pt x="0" y="1088462"/>
                  </a:lnTo>
                  <a:lnTo>
                    <a:pt x="5" y="130269"/>
                  </a:lnTo>
                  <a:lnTo>
                    <a:pt x="632496" y="130267"/>
                  </a:lnTo>
                  <a:lnTo>
                    <a:pt x="632491" y="1088462"/>
                  </a:lnTo>
                  <a:close/>
                </a:path>
              </a:pathLst>
            </a:custGeom>
            <a:solidFill>
              <a:srgbClr val="F5E8E1"/>
            </a:solidFill>
          </p:spPr>
          <p:txBody>
            <a:bodyPr wrap="square" lIns="0" tIns="0" rIns="0" bIns="0" rtlCol="0"/>
            <a:lstStyle/>
            <a:p>
              <a:endParaRPr/>
            </a:p>
          </p:txBody>
        </p:sp>
        <p:sp>
          <p:nvSpPr>
            <p:cNvPr id="49" name="object 49"/>
            <p:cNvSpPr/>
            <p:nvPr/>
          </p:nvSpPr>
          <p:spPr>
            <a:xfrm>
              <a:off x="7724800" y="4975008"/>
              <a:ext cx="2604770" cy="3688079"/>
            </a:xfrm>
            <a:custGeom>
              <a:avLst/>
              <a:gdLst/>
              <a:ahLst/>
              <a:cxnLst/>
              <a:rect l="l" t="t" r="r" b="b"/>
              <a:pathLst>
                <a:path w="2604770" h="3688079">
                  <a:moveTo>
                    <a:pt x="699160" y="2433447"/>
                  </a:moveTo>
                  <a:lnTo>
                    <a:pt x="689038" y="2383345"/>
                  </a:lnTo>
                  <a:lnTo>
                    <a:pt x="686562" y="2379675"/>
                  </a:lnTo>
                  <a:lnTo>
                    <a:pt x="686562" y="2433447"/>
                  </a:lnTo>
                  <a:lnTo>
                    <a:pt x="686562" y="3558692"/>
                  </a:lnTo>
                  <a:lnTo>
                    <a:pt x="677418" y="3604018"/>
                  </a:lnTo>
                  <a:lnTo>
                    <a:pt x="652487" y="3641052"/>
                  </a:lnTo>
                  <a:lnTo>
                    <a:pt x="615543" y="3666032"/>
                  </a:lnTo>
                  <a:lnTo>
                    <a:pt x="570318" y="3675202"/>
                  </a:lnTo>
                  <a:lnTo>
                    <a:pt x="128574" y="3675202"/>
                  </a:lnTo>
                  <a:lnTo>
                    <a:pt x="83350" y="3666032"/>
                  </a:lnTo>
                  <a:lnTo>
                    <a:pt x="46393" y="3641052"/>
                  </a:lnTo>
                  <a:lnTo>
                    <a:pt x="21475" y="3604018"/>
                  </a:lnTo>
                  <a:lnTo>
                    <a:pt x="12331" y="3558692"/>
                  </a:lnTo>
                  <a:lnTo>
                    <a:pt x="12331" y="2433447"/>
                  </a:lnTo>
                  <a:lnTo>
                    <a:pt x="21475" y="2388120"/>
                  </a:lnTo>
                  <a:lnTo>
                    <a:pt x="46393" y="2351087"/>
                  </a:lnTo>
                  <a:lnTo>
                    <a:pt x="83350" y="2326106"/>
                  </a:lnTo>
                  <a:lnTo>
                    <a:pt x="128562" y="2316937"/>
                  </a:lnTo>
                  <a:lnTo>
                    <a:pt x="570318" y="2316937"/>
                  </a:lnTo>
                  <a:lnTo>
                    <a:pt x="615518" y="2326106"/>
                  </a:lnTo>
                  <a:lnTo>
                    <a:pt x="652487" y="2351087"/>
                  </a:lnTo>
                  <a:lnTo>
                    <a:pt x="677418" y="2388120"/>
                  </a:lnTo>
                  <a:lnTo>
                    <a:pt x="686562" y="2433447"/>
                  </a:lnTo>
                  <a:lnTo>
                    <a:pt x="686562" y="2379675"/>
                  </a:lnTo>
                  <a:lnTo>
                    <a:pt x="661416" y="2342388"/>
                  </a:lnTo>
                  <a:lnTo>
                    <a:pt x="623747" y="2316937"/>
                  </a:lnTo>
                  <a:lnTo>
                    <a:pt x="620458" y="2314727"/>
                  </a:lnTo>
                  <a:lnTo>
                    <a:pt x="570318" y="2304580"/>
                  </a:lnTo>
                  <a:lnTo>
                    <a:pt x="128574" y="2304580"/>
                  </a:lnTo>
                  <a:lnTo>
                    <a:pt x="78587" y="2314727"/>
                  </a:lnTo>
                  <a:lnTo>
                    <a:pt x="37719" y="2342375"/>
                  </a:lnTo>
                  <a:lnTo>
                    <a:pt x="10121" y="2383345"/>
                  </a:lnTo>
                  <a:lnTo>
                    <a:pt x="0" y="2433447"/>
                  </a:lnTo>
                  <a:lnTo>
                    <a:pt x="0" y="3558692"/>
                  </a:lnTo>
                  <a:lnTo>
                    <a:pt x="10121" y="3608794"/>
                  </a:lnTo>
                  <a:lnTo>
                    <a:pt x="37719" y="3649751"/>
                  </a:lnTo>
                  <a:lnTo>
                    <a:pt x="78587" y="3677399"/>
                  </a:lnTo>
                  <a:lnTo>
                    <a:pt x="128574" y="3687546"/>
                  </a:lnTo>
                  <a:lnTo>
                    <a:pt x="570318" y="3687546"/>
                  </a:lnTo>
                  <a:lnTo>
                    <a:pt x="620458" y="3677412"/>
                  </a:lnTo>
                  <a:lnTo>
                    <a:pt x="661416" y="3649764"/>
                  </a:lnTo>
                  <a:lnTo>
                    <a:pt x="689038" y="3608794"/>
                  </a:lnTo>
                  <a:lnTo>
                    <a:pt x="699160" y="3558692"/>
                  </a:lnTo>
                  <a:lnTo>
                    <a:pt x="699160" y="2433447"/>
                  </a:lnTo>
                  <a:close/>
                </a:path>
                <a:path w="2604770" h="3688079">
                  <a:moveTo>
                    <a:pt x="2513444" y="90932"/>
                  </a:moveTo>
                  <a:lnTo>
                    <a:pt x="2503030" y="43967"/>
                  </a:lnTo>
                  <a:lnTo>
                    <a:pt x="2475484" y="12585"/>
                  </a:lnTo>
                  <a:lnTo>
                    <a:pt x="2435275" y="965"/>
                  </a:lnTo>
                  <a:lnTo>
                    <a:pt x="1235735" y="0"/>
                  </a:lnTo>
                  <a:lnTo>
                    <a:pt x="1235735" y="21805"/>
                  </a:lnTo>
                  <a:lnTo>
                    <a:pt x="2233955" y="21805"/>
                  </a:lnTo>
                  <a:lnTo>
                    <a:pt x="2251176" y="24701"/>
                  </a:lnTo>
                  <a:lnTo>
                    <a:pt x="2284831" y="61099"/>
                  </a:lnTo>
                  <a:lnTo>
                    <a:pt x="2287854" y="90932"/>
                  </a:lnTo>
                  <a:lnTo>
                    <a:pt x="2287320" y="98183"/>
                  </a:lnTo>
                  <a:lnTo>
                    <a:pt x="2265921" y="140881"/>
                  </a:lnTo>
                  <a:lnTo>
                    <a:pt x="2233955" y="151663"/>
                  </a:lnTo>
                  <a:lnTo>
                    <a:pt x="1235735" y="151663"/>
                  </a:lnTo>
                  <a:lnTo>
                    <a:pt x="1235735" y="175742"/>
                  </a:lnTo>
                  <a:lnTo>
                    <a:pt x="2437676" y="175742"/>
                  </a:lnTo>
                  <a:lnTo>
                    <a:pt x="2462161" y="171665"/>
                  </a:lnTo>
                  <a:lnTo>
                    <a:pt x="2500071" y="142595"/>
                  </a:lnTo>
                  <a:lnTo>
                    <a:pt x="2512618" y="106095"/>
                  </a:lnTo>
                  <a:lnTo>
                    <a:pt x="2513266" y="98679"/>
                  </a:lnTo>
                  <a:lnTo>
                    <a:pt x="2513444" y="90932"/>
                  </a:lnTo>
                  <a:close/>
                </a:path>
                <a:path w="2604770" h="3688079">
                  <a:moveTo>
                    <a:pt x="2542286" y="514159"/>
                  </a:moveTo>
                  <a:lnTo>
                    <a:pt x="2532113" y="467194"/>
                  </a:lnTo>
                  <a:lnTo>
                    <a:pt x="2504617" y="435813"/>
                  </a:lnTo>
                  <a:lnTo>
                    <a:pt x="2464371" y="424192"/>
                  </a:lnTo>
                  <a:lnTo>
                    <a:pt x="1264818" y="423227"/>
                  </a:lnTo>
                  <a:lnTo>
                    <a:pt x="1264818" y="445033"/>
                  </a:lnTo>
                  <a:lnTo>
                    <a:pt x="2263051" y="445033"/>
                  </a:lnTo>
                  <a:lnTo>
                    <a:pt x="2280272" y="447929"/>
                  </a:lnTo>
                  <a:lnTo>
                    <a:pt x="2313800" y="484327"/>
                  </a:lnTo>
                  <a:lnTo>
                    <a:pt x="2316784" y="504926"/>
                  </a:lnTo>
                  <a:lnTo>
                    <a:pt x="2316759" y="514159"/>
                  </a:lnTo>
                  <a:lnTo>
                    <a:pt x="2306447" y="551840"/>
                  </a:lnTo>
                  <a:lnTo>
                    <a:pt x="2262924" y="574890"/>
                  </a:lnTo>
                  <a:lnTo>
                    <a:pt x="1264704" y="574890"/>
                  </a:lnTo>
                  <a:lnTo>
                    <a:pt x="1264704" y="598970"/>
                  </a:lnTo>
                  <a:lnTo>
                    <a:pt x="2466517" y="598970"/>
                  </a:lnTo>
                  <a:lnTo>
                    <a:pt x="2491028" y="594893"/>
                  </a:lnTo>
                  <a:lnTo>
                    <a:pt x="2528963" y="565810"/>
                  </a:lnTo>
                  <a:lnTo>
                    <a:pt x="2541460" y="529323"/>
                  </a:lnTo>
                  <a:lnTo>
                    <a:pt x="2542108" y="521906"/>
                  </a:lnTo>
                  <a:lnTo>
                    <a:pt x="2542286" y="514159"/>
                  </a:lnTo>
                  <a:close/>
                </a:path>
                <a:path w="2604770" h="3688079">
                  <a:moveTo>
                    <a:pt x="2604528" y="297091"/>
                  </a:moveTo>
                  <a:lnTo>
                    <a:pt x="2601506" y="272770"/>
                  </a:lnTo>
                  <a:lnTo>
                    <a:pt x="2596248" y="251739"/>
                  </a:lnTo>
                  <a:lnTo>
                    <a:pt x="2589898" y="234276"/>
                  </a:lnTo>
                  <a:lnTo>
                    <a:pt x="2583573" y="220662"/>
                  </a:lnTo>
                  <a:lnTo>
                    <a:pt x="1339748" y="222338"/>
                  </a:lnTo>
                  <a:lnTo>
                    <a:pt x="1339748" y="246303"/>
                  </a:lnTo>
                  <a:lnTo>
                    <a:pt x="2375077" y="246303"/>
                  </a:lnTo>
                  <a:lnTo>
                    <a:pt x="2380894" y="254546"/>
                  </a:lnTo>
                  <a:lnTo>
                    <a:pt x="2387968" y="267525"/>
                  </a:lnTo>
                  <a:lnTo>
                    <a:pt x="2394191" y="284873"/>
                  </a:lnTo>
                  <a:lnTo>
                    <a:pt x="2397455" y="306197"/>
                  </a:lnTo>
                  <a:lnTo>
                    <a:pt x="2395486" y="331724"/>
                  </a:lnTo>
                  <a:lnTo>
                    <a:pt x="2388997" y="352348"/>
                  </a:lnTo>
                  <a:lnTo>
                    <a:pt x="2381148" y="367347"/>
                  </a:lnTo>
                  <a:lnTo>
                    <a:pt x="2375077" y="376034"/>
                  </a:lnTo>
                  <a:lnTo>
                    <a:pt x="1339748" y="376034"/>
                  </a:lnTo>
                  <a:lnTo>
                    <a:pt x="1339735" y="397954"/>
                  </a:lnTo>
                  <a:lnTo>
                    <a:pt x="2582862" y="397954"/>
                  </a:lnTo>
                  <a:lnTo>
                    <a:pt x="2590304" y="382079"/>
                  </a:lnTo>
                  <a:lnTo>
                    <a:pt x="2598051" y="359422"/>
                  </a:lnTo>
                  <a:lnTo>
                    <a:pt x="2603614" y="330822"/>
                  </a:lnTo>
                  <a:lnTo>
                    <a:pt x="2604528" y="297091"/>
                  </a:lnTo>
                  <a:close/>
                </a:path>
              </a:pathLst>
            </a:custGeom>
            <a:solidFill>
              <a:srgbClr val="D08B03"/>
            </a:solidFill>
          </p:spPr>
          <p:txBody>
            <a:bodyPr wrap="square" lIns="0" tIns="0" rIns="0" bIns="0" rtlCol="0"/>
            <a:lstStyle/>
            <a:p>
              <a:endParaRPr/>
            </a:p>
          </p:txBody>
        </p:sp>
        <p:sp>
          <p:nvSpPr>
            <p:cNvPr id="50" name="object 50"/>
            <p:cNvSpPr/>
            <p:nvPr/>
          </p:nvSpPr>
          <p:spPr>
            <a:xfrm>
              <a:off x="8975023" y="4983990"/>
              <a:ext cx="1375410" cy="575945"/>
            </a:xfrm>
            <a:custGeom>
              <a:avLst/>
              <a:gdLst/>
              <a:ahLst/>
              <a:cxnLst/>
              <a:rect l="l" t="t" r="r" b="b"/>
              <a:pathLst>
                <a:path w="1375409" h="575945">
                  <a:moveTo>
                    <a:pt x="1204334" y="180767"/>
                  </a:moveTo>
                  <a:lnTo>
                    <a:pt x="1074" y="180767"/>
                  </a:lnTo>
                  <a:lnTo>
                    <a:pt x="0" y="179689"/>
                  </a:lnTo>
                  <a:lnTo>
                    <a:pt x="0" y="176814"/>
                  </a:lnTo>
                  <a:lnTo>
                    <a:pt x="1074" y="175736"/>
                  </a:lnTo>
                  <a:lnTo>
                    <a:pt x="1204453" y="175736"/>
                  </a:lnTo>
                  <a:lnTo>
                    <a:pt x="1228371" y="171777"/>
                  </a:lnTo>
                  <a:lnTo>
                    <a:pt x="1264908" y="143616"/>
                  </a:lnTo>
                  <a:lnTo>
                    <a:pt x="1277671" y="100620"/>
                  </a:lnTo>
                  <a:lnTo>
                    <a:pt x="1277816" y="93316"/>
                  </a:lnTo>
                  <a:lnTo>
                    <a:pt x="1277041" y="81654"/>
                  </a:lnTo>
                  <a:lnTo>
                    <a:pt x="1256426" y="30399"/>
                  </a:lnTo>
                  <a:lnTo>
                    <a:pt x="1222590" y="8930"/>
                  </a:lnTo>
                  <a:lnTo>
                    <a:pt x="1076" y="5030"/>
                  </a:lnTo>
                  <a:lnTo>
                    <a:pt x="159" y="4112"/>
                  </a:lnTo>
                  <a:lnTo>
                    <a:pt x="117" y="959"/>
                  </a:lnTo>
                  <a:lnTo>
                    <a:pt x="1076" y="0"/>
                  </a:lnTo>
                  <a:lnTo>
                    <a:pt x="1202060" y="959"/>
                  </a:lnTo>
                  <a:lnTo>
                    <a:pt x="1243802" y="13071"/>
                  </a:lnTo>
                  <a:lnTo>
                    <a:pt x="1272079" y="45399"/>
                  </a:lnTo>
                  <a:lnTo>
                    <a:pt x="1282731" y="93316"/>
                  </a:lnTo>
                  <a:lnTo>
                    <a:pt x="1282581" y="100620"/>
                  </a:lnTo>
                  <a:lnTo>
                    <a:pt x="1269034" y="146402"/>
                  </a:lnTo>
                  <a:lnTo>
                    <a:pt x="1229910" y="176530"/>
                  </a:lnTo>
                  <a:lnTo>
                    <a:pt x="1204334" y="180767"/>
                  </a:lnTo>
                  <a:close/>
                </a:path>
                <a:path w="1375409" h="575945">
                  <a:moveTo>
                    <a:pt x="1006483" y="158845"/>
                  </a:moveTo>
                  <a:lnTo>
                    <a:pt x="5264" y="158845"/>
                  </a:lnTo>
                  <a:lnTo>
                    <a:pt x="4189" y="157887"/>
                  </a:lnTo>
                  <a:lnTo>
                    <a:pt x="4189" y="155012"/>
                  </a:lnTo>
                  <a:lnTo>
                    <a:pt x="5264" y="153934"/>
                  </a:lnTo>
                  <a:lnTo>
                    <a:pt x="1006601" y="153934"/>
                  </a:lnTo>
                  <a:lnTo>
                    <a:pt x="1022922" y="151218"/>
                  </a:lnTo>
                  <a:lnTo>
                    <a:pt x="1054717" y="117037"/>
                  </a:lnTo>
                  <a:lnTo>
                    <a:pt x="1057890" y="94383"/>
                  </a:lnTo>
                  <a:lnTo>
                    <a:pt x="1057817" y="86373"/>
                  </a:lnTo>
                  <a:lnTo>
                    <a:pt x="1037212" y="39533"/>
                  </a:lnTo>
                  <a:lnTo>
                    <a:pt x="1006482" y="29110"/>
                  </a:lnTo>
                  <a:lnTo>
                    <a:pt x="5265" y="29110"/>
                  </a:lnTo>
                  <a:lnTo>
                    <a:pt x="4190" y="28029"/>
                  </a:lnTo>
                  <a:lnTo>
                    <a:pt x="4190" y="25156"/>
                  </a:lnTo>
                  <a:lnTo>
                    <a:pt x="5265" y="24080"/>
                  </a:lnTo>
                  <a:lnTo>
                    <a:pt x="1006483" y="24080"/>
                  </a:lnTo>
                  <a:lnTo>
                    <a:pt x="1024601" y="27099"/>
                  </a:lnTo>
                  <a:lnTo>
                    <a:pt x="1059745" y="65287"/>
                  </a:lnTo>
                  <a:lnTo>
                    <a:pt x="1062923" y="94383"/>
                  </a:lnTo>
                  <a:lnTo>
                    <a:pt x="1062394" y="102393"/>
                  </a:lnTo>
                  <a:lnTo>
                    <a:pt x="1040086" y="147480"/>
                  </a:lnTo>
                  <a:lnTo>
                    <a:pt x="1024463" y="155852"/>
                  </a:lnTo>
                  <a:lnTo>
                    <a:pt x="1006483" y="158845"/>
                  </a:lnTo>
                  <a:close/>
                </a:path>
                <a:path w="1375409" h="575945">
                  <a:moveTo>
                    <a:pt x="1019050" y="68282"/>
                  </a:moveTo>
                  <a:lnTo>
                    <a:pt x="5265" y="68282"/>
                  </a:lnTo>
                  <a:lnTo>
                    <a:pt x="4190" y="67206"/>
                  </a:lnTo>
                  <a:lnTo>
                    <a:pt x="4190" y="64327"/>
                  </a:lnTo>
                  <a:lnTo>
                    <a:pt x="5265" y="63251"/>
                  </a:lnTo>
                  <a:lnTo>
                    <a:pt x="1019050" y="63251"/>
                  </a:lnTo>
                  <a:lnTo>
                    <a:pt x="1020128" y="64327"/>
                  </a:lnTo>
                  <a:lnTo>
                    <a:pt x="1020128" y="67206"/>
                  </a:lnTo>
                  <a:lnTo>
                    <a:pt x="1019050" y="68282"/>
                  </a:lnTo>
                  <a:close/>
                </a:path>
                <a:path w="1375409" h="575945">
                  <a:moveTo>
                    <a:pt x="899359" y="114162"/>
                  </a:moveTo>
                  <a:lnTo>
                    <a:pt x="5265" y="114162"/>
                  </a:lnTo>
                  <a:lnTo>
                    <a:pt x="4068" y="113084"/>
                  </a:lnTo>
                  <a:lnTo>
                    <a:pt x="4190" y="110209"/>
                  </a:lnTo>
                  <a:lnTo>
                    <a:pt x="5265" y="109133"/>
                  </a:lnTo>
                  <a:lnTo>
                    <a:pt x="899359" y="109133"/>
                  </a:lnTo>
                  <a:lnTo>
                    <a:pt x="900436" y="110209"/>
                  </a:lnTo>
                  <a:lnTo>
                    <a:pt x="900436" y="113084"/>
                  </a:lnTo>
                  <a:lnTo>
                    <a:pt x="899359" y="114162"/>
                  </a:lnTo>
                  <a:close/>
                </a:path>
                <a:path w="1375409" h="575945">
                  <a:moveTo>
                    <a:pt x="106404" y="203169"/>
                  </a:moveTo>
                  <a:lnTo>
                    <a:pt x="105327" y="202090"/>
                  </a:lnTo>
                  <a:lnTo>
                    <a:pt x="105327" y="199335"/>
                  </a:lnTo>
                  <a:lnTo>
                    <a:pt x="106404" y="198137"/>
                  </a:lnTo>
                  <a:lnTo>
                    <a:pt x="1352631" y="196460"/>
                  </a:lnTo>
                  <a:lnTo>
                    <a:pt x="1353469" y="197059"/>
                  </a:lnTo>
                  <a:lnTo>
                    <a:pt x="1353948" y="197898"/>
                  </a:lnTo>
                  <a:lnTo>
                    <a:pt x="1355560" y="201491"/>
                  </a:lnTo>
                  <a:lnTo>
                    <a:pt x="106404" y="203169"/>
                  </a:lnTo>
                  <a:close/>
                </a:path>
                <a:path w="1375409" h="575945">
                  <a:moveTo>
                    <a:pt x="1351913" y="378905"/>
                  </a:moveTo>
                  <a:lnTo>
                    <a:pt x="106404" y="378905"/>
                  </a:lnTo>
                  <a:lnTo>
                    <a:pt x="105327" y="377827"/>
                  </a:lnTo>
                  <a:lnTo>
                    <a:pt x="105327" y="374952"/>
                  </a:lnTo>
                  <a:lnTo>
                    <a:pt x="106404" y="373874"/>
                  </a:lnTo>
                  <a:lnTo>
                    <a:pt x="1349400" y="373874"/>
                  </a:lnTo>
                  <a:lnTo>
                    <a:pt x="1357634" y="355323"/>
                  </a:lnTo>
                  <a:lnTo>
                    <a:pt x="1364825" y="332470"/>
                  </a:lnTo>
                  <a:lnTo>
                    <a:pt x="1369480" y="305732"/>
                  </a:lnTo>
                  <a:lnTo>
                    <a:pt x="1370106" y="275524"/>
                  </a:lnTo>
                  <a:lnTo>
                    <a:pt x="1367976" y="256325"/>
                  </a:lnTo>
                  <a:lnTo>
                    <a:pt x="1363927" y="237564"/>
                  </a:lnTo>
                  <a:lnTo>
                    <a:pt x="1357971" y="219275"/>
                  </a:lnTo>
                  <a:lnTo>
                    <a:pt x="1350118" y="201491"/>
                  </a:lnTo>
                  <a:lnTo>
                    <a:pt x="1355560" y="201491"/>
                  </a:lnTo>
                  <a:lnTo>
                    <a:pt x="1362274" y="216458"/>
                  </a:lnTo>
                  <a:lnTo>
                    <a:pt x="1368580" y="235603"/>
                  </a:lnTo>
                  <a:lnTo>
                    <a:pt x="1372866" y="255241"/>
                  </a:lnTo>
                  <a:lnTo>
                    <a:pt x="1375133" y="275284"/>
                  </a:lnTo>
                  <a:lnTo>
                    <a:pt x="1374463" y="305732"/>
                  </a:lnTo>
                  <a:lnTo>
                    <a:pt x="1361870" y="358503"/>
                  </a:lnTo>
                  <a:lnTo>
                    <a:pt x="1352751" y="378426"/>
                  </a:lnTo>
                  <a:lnTo>
                    <a:pt x="1351913" y="378905"/>
                  </a:lnTo>
                  <a:close/>
                </a:path>
                <a:path w="1375409" h="575945">
                  <a:moveTo>
                    <a:pt x="1144367" y="356983"/>
                  </a:moveTo>
                  <a:lnTo>
                    <a:pt x="110474" y="356983"/>
                  </a:lnTo>
                  <a:lnTo>
                    <a:pt x="109516" y="356025"/>
                  </a:lnTo>
                  <a:lnTo>
                    <a:pt x="109396" y="353030"/>
                  </a:lnTo>
                  <a:lnTo>
                    <a:pt x="110593" y="351952"/>
                  </a:lnTo>
                  <a:lnTo>
                    <a:pt x="1142213" y="351952"/>
                  </a:lnTo>
                  <a:lnTo>
                    <a:pt x="1148747" y="341940"/>
                  </a:lnTo>
                  <a:lnTo>
                    <a:pt x="1155887" y="327020"/>
                  </a:lnTo>
                  <a:lnTo>
                    <a:pt x="1161367" y="307765"/>
                  </a:lnTo>
                  <a:lnTo>
                    <a:pt x="1162919" y="284748"/>
                  </a:lnTo>
                  <a:lnTo>
                    <a:pt x="1160189" y="265656"/>
                  </a:lnTo>
                  <a:lnTo>
                    <a:pt x="1154900" y="249529"/>
                  </a:lnTo>
                  <a:lnTo>
                    <a:pt x="1148444" y="236636"/>
                  </a:lnTo>
                  <a:lnTo>
                    <a:pt x="1142213" y="227247"/>
                  </a:lnTo>
                  <a:lnTo>
                    <a:pt x="110474" y="227247"/>
                  </a:lnTo>
                  <a:lnTo>
                    <a:pt x="109396" y="226169"/>
                  </a:lnTo>
                  <a:lnTo>
                    <a:pt x="109516" y="223174"/>
                  </a:lnTo>
                  <a:lnTo>
                    <a:pt x="110474" y="222216"/>
                  </a:lnTo>
                  <a:lnTo>
                    <a:pt x="1144367" y="222216"/>
                  </a:lnTo>
                  <a:lnTo>
                    <a:pt x="1165038" y="263874"/>
                  </a:lnTo>
                  <a:lnTo>
                    <a:pt x="1168066" y="284508"/>
                  </a:lnTo>
                  <a:lnTo>
                    <a:pt x="1166284" y="309395"/>
                  </a:lnTo>
                  <a:lnTo>
                    <a:pt x="1160181" y="330059"/>
                  </a:lnTo>
                  <a:lnTo>
                    <a:pt x="1152396" y="345827"/>
                  </a:lnTo>
                  <a:lnTo>
                    <a:pt x="1145564" y="356025"/>
                  </a:lnTo>
                  <a:lnTo>
                    <a:pt x="1145085" y="356624"/>
                  </a:lnTo>
                  <a:lnTo>
                    <a:pt x="1144367" y="356983"/>
                  </a:lnTo>
                  <a:close/>
                </a:path>
                <a:path w="1375409" h="575945">
                  <a:moveTo>
                    <a:pt x="1019050" y="267977"/>
                  </a:moveTo>
                  <a:lnTo>
                    <a:pt x="355721" y="267977"/>
                  </a:lnTo>
                  <a:lnTo>
                    <a:pt x="354644" y="266899"/>
                  </a:lnTo>
                  <a:lnTo>
                    <a:pt x="354644" y="264023"/>
                  </a:lnTo>
                  <a:lnTo>
                    <a:pt x="355721" y="262945"/>
                  </a:lnTo>
                  <a:lnTo>
                    <a:pt x="1019050" y="262945"/>
                  </a:lnTo>
                  <a:lnTo>
                    <a:pt x="1020128" y="264023"/>
                  </a:lnTo>
                  <a:lnTo>
                    <a:pt x="1020128" y="266899"/>
                  </a:lnTo>
                  <a:lnTo>
                    <a:pt x="1019050" y="267977"/>
                  </a:lnTo>
                  <a:close/>
                </a:path>
                <a:path w="1375409" h="575945">
                  <a:moveTo>
                    <a:pt x="1140776" y="311102"/>
                  </a:moveTo>
                  <a:lnTo>
                    <a:pt x="132138" y="311102"/>
                  </a:lnTo>
                  <a:lnTo>
                    <a:pt x="131061" y="310024"/>
                  </a:lnTo>
                  <a:lnTo>
                    <a:pt x="131061" y="307149"/>
                  </a:lnTo>
                  <a:lnTo>
                    <a:pt x="132257" y="306071"/>
                  </a:lnTo>
                  <a:lnTo>
                    <a:pt x="1140776" y="306071"/>
                  </a:lnTo>
                  <a:lnTo>
                    <a:pt x="1141854" y="307149"/>
                  </a:lnTo>
                  <a:lnTo>
                    <a:pt x="1141854" y="310024"/>
                  </a:lnTo>
                  <a:lnTo>
                    <a:pt x="1140776" y="311102"/>
                  </a:lnTo>
                  <a:close/>
                </a:path>
                <a:path w="1375409" h="575945">
                  <a:moveTo>
                    <a:pt x="1235693" y="575605"/>
                  </a:moveTo>
                  <a:lnTo>
                    <a:pt x="32434" y="575605"/>
                  </a:lnTo>
                  <a:lnTo>
                    <a:pt x="31359" y="574527"/>
                  </a:lnTo>
                  <a:lnTo>
                    <a:pt x="31359" y="571652"/>
                  </a:lnTo>
                  <a:lnTo>
                    <a:pt x="32434" y="570574"/>
                  </a:lnTo>
                  <a:lnTo>
                    <a:pt x="1235693" y="570574"/>
                  </a:lnTo>
                  <a:lnTo>
                    <a:pt x="1259560" y="566615"/>
                  </a:lnTo>
                  <a:lnTo>
                    <a:pt x="1296118" y="538483"/>
                  </a:lnTo>
                  <a:lnTo>
                    <a:pt x="1308910" y="495458"/>
                  </a:lnTo>
                  <a:lnTo>
                    <a:pt x="1309056" y="488156"/>
                  </a:lnTo>
                  <a:lnTo>
                    <a:pt x="1308347" y="476492"/>
                  </a:lnTo>
                  <a:lnTo>
                    <a:pt x="1287682" y="425304"/>
                  </a:lnTo>
                  <a:lnTo>
                    <a:pt x="1253880" y="403835"/>
                  </a:lnTo>
                  <a:lnTo>
                    <a:pt x="33869" y="399749"/>
                  </a:lnTo>
                  <a:lnTo>
                    <a:pt x="32431" y="399749"/>
                  </a:lnTo>
                  <a:lnTo>
                    <a:pt x="31517" y="398832"/>
                  </a:lnTo>
                  <a:lnTo>
                    <a:pt x="31476" y="395676"/>
                  </a:lnTo>
                  <a:lnTo>
                    <a:pt x="32431" y="394718"/>
                  </a:lnTo>
                  <a:lnTo>
                    <a:pt x="1233419" y="395676"/>
                  </a:lnTo>
                  <a:lnTo>
                    <a:pt x="1275116" y="407805"/>
                  </a:lnTo>
                  <a:lnTo>
                    <a:pt x="1303438" y="440239"/>
                  </a:lnTo>
                  <a:lnTo>
                    <a:pt x="1314091" y="488156"/>
                  </a:lnTo>
                  <a:lnTo>
                    <a:pt x="1313939" y="495458"/>
                  </a:lnTo>
                  <a:lnTo>
                    <a:pt x="1300343" y="541240"/>
                  </a:lnTo>
                  <a:lnTo>
                    <a:pt x="1261252" y="571368"/>
                  </a:lnTo>
                  <a:lnTo>
                    <a:pt x="1235693" y="575605"/>
                  </a:lnTo>
                  <a:close/>
                </a:path>
                <a:path w="1375409" h="575945">
                  <a:moveTo>
                    <a:pt x="1037842" y="553563"/>
                  </a:moveTo>
                  <a:lnTo>
                    <a:pt x="36620" y="553563"/>
                  </a:lnTo>
                  <a:lnTo>
                    <a:pt x="35546" y="552605"/>
                  </a:lnTo>
                  <a:lnTo>
                    <a:pt x="35546" y="549730"/>
                  </a:lnTo>
                  <a:lnTo>
                    <a:pt x="36620" y="548652"/>
                  </a:lnTo>
                  <a:lnTo>
                    <a:pt x="1037959" y="548652"/>
                  </a:lnTo>
                  <a:lnTo>
                    <a:pt x="1054280" y="545936"/>
                  </a:lnTo>
                  <a:lnTo>
                    <a:pt x="1086075" y="511756"/>
                  </a:lnTo>
                  <a:lnTo>
                    <a:pt x="1089248" y="489100"/>
                  </a:lnTo>
                  <a:lnTo>
                    <a:pt x="1089174" y="481089"/>
                  </a:lnTo>
                  <a:lnTo>
                    <a:pt x="1068570" y="434249"/>
                  </a:lnTo>
                  <a:lnTo>
                    <a:pt x="1037839" y="423827"/>
                  </a:lnTo>
                  <a:lnTo>
                    <a:pt x="36623" y="423827"/>
                  </a:lnTo>
                  <a:lnTo>
                    <a:pt x="35548" y="422749"/>
                  </a:lnTo>
                  <a:lnTo>
                    <a:pt x="35548" y="419874"/>
                  </a:lnTo>
                  <a:lnTo>
                    <a:pt x="36623" y="418796"/>
                  </a:lnTo>
                  <a:lnTo>
                    <a:pt x="1037842" y="418796"/>
                  </a:lnTo>
                  <a:lnTo>
                    <a:pt x="1055960" y="421815"/>
                  </a:lnTo>
                  <a:lnTo>
                    <a:pt x="1091104" y="460005"/>
                  </a:lnTo>
                  <a:lnTo>
                    <a:pt x="1094282" y="489100"/>
                  </a:lnTo>
                  <a:lnTo>
                    <a:pt x="1093753" y="497111"/>
                  </a:lnTo>
                  <a:lnTo>
                    <a:pt x="1071445" y="542198"/>
                  </a:lnTo>
                  <a:lnTo>
                    <a:pt x="1055822" y="550570"/>
                  </a:lnTo>
                  <a:lnTo>
                    <a:pt x="1037842" y="553563"/>
                  </a:lnTo>
                  <a:close/>
                </a:path>
                <a:path w="1375409" h="575945">
                  <a:moveTo>
                    <a:pt x="1026948" y="465755"/>
                  </a:moveTo>
                  <a:lnTo>
                    <a:pt x="1025631" y="465635"/>
                  </a:lnTo>
                  <a:lnTo>
                    <a:pt x="36623" y="465635"/>
                  </a:lnTo>
                  <a:lnTo>
                    <a:pt x="35548" y="464557"/>
                  </a:lnTo>
                  <a:lnTo>
                    <a:pt x="35548" y="461682"/>
                  </a:lnTo>
                  <a:lnTo>
                    <a:pt x="36623" y="460604"/>
                  </a:lnTo>
                  <a:lnTo>
                    <a:pt x="1027070" y="460604"/>
                  </a:lnTo>
                  <a:lnTo>
                    <a:pt x="1028147" y="461682"/>
                  </a:lnTo>
                  <a:lnTo>
                    <a:pt x="1028144" y="463120"/>
                  </a:lnTo>
                  <a:lnTo>
                    <a:pt x="1028144" y="464557"/>
                  </a:lnTo>
                  <a:lnTo>
                    <a:pt x="1026948" y="465755"/>
                  </a:lnTo>
                  <a:close/>
                </a:path>
                <a:path w="1375409" h="575945">
                  <a:moveTo>
                    <a:pt x="929282" y="511756"/>
                  </a:moveTo>
                  <a:lnTo>
                    <a:pt x="148176" y="511756"/>
                  </a:lnTo>
                  <a:lnTo>
                    <a:pt x="147099" y="510677"/>
                  </a:lnTo>
                  <a:lnTo>
                    <a:pt x="147099" y="507802"/>
                  </a:lnTo>
                  <a:lnTo>
                    <a:pt x="148176" y="506724"/>
                  </a:lnTo>
                  <a:lnTo>
                    <a:pt x="929282" y="506724"/>
                  </a:lnTo>
                  <a:lnTo>
                    <a:pt x="930359" y="507802"/>
                  </a:lnTo>
                  <a:lnTo>
                    <a:pt x="930359" y="510677"/>
                  </a:lnTo>
                  <a:lnTo>
                    <a:pt x="929282" y="511756"/>
                  </a:lnTo>
                  <a:close/>
                </a:path>
              </a:pathLst>
            </a:custGeom>
            <a:solidFill>
              <a:srgbClr val="F5E8E1"/>
            </a:solidFill>
          </p:spPr>
          <p:txBody>
            <a:bodyPr wrap="square" lIns="0" tIns="0" rIns="0" bIns="0" rtlCol="0"/>
            <a:lstStyle/>
            <a:p>
              <a:endParaRPr/>
            </a:p>
          </p:txBody>
        </p:sp>
        <p:sp>
          <p:nvSpPr>
            <p:cNvPr id="51" name="object 51"/>
            <p:cNvSpPr/>
            <p:nvPr/>
          </p:nvSpPr>
          <p:spPr>
            <a:xfrm>
              <a:off x="9237665" y="6032936"/>
              <a:ext cx="1221740" cy="1198245"/>
            </a:xfrm>
            <a:custGeom>
              <a:avLst/>
              <a:gdLst/>
              <a:ahLst/>
              <a:cxnLst/>
              <a:rect l="l" t="t" r="r" b="b"/>
              <a:pathLst>
                <a:path w="1221740" h="1198245">
                  <a:moveTo>
                    <a:pt x="1221221" y="1197931"/>
                  </a:moveTo>
                  <a:lnTo>
                    <a:pt x="518341" y="1197931"/>
                  </a:lnTo>
                  <a:lnTo>
                    <a:pt x="518341" y="907792"/>
                  </a:lnTo>
                  <a:lnTo>
                    <a:pt x="0" y="907792"/>
                  </a:lnTo>
                  <a:lnTo>
                    <a:pt x="0" y="218263"/>
                  </a:lnTo>
                  <a:lnTo>
                    <a:pt x="145183" y="0"/>
                  </a:lnTo>
                  <a:lnTo>
                    <a:pt x="703119" y="0"/>
                  </a:lnTo>
                  <a:lnTo>
                    <a:pt x="703119" y="290138"/>
                  </a:lnTo>
                  <a:lnTo>
                    <a:pt x="1221221" y="290138"/>
                  </a:lnTo>
                  <a:lnTo>
                    <a:pt x="1221221" y="1197931"/>
                  </a:lnTo>
                  <a:close/>
                </a:path>
              </a:pathLst>
            </a:custGeom>
            <a:solidFill>
              <a:srgbClr val="D08B03"/>
            </a:solidFill>
          </p:spPr>
          <p:txBody>
            <a:bodyPr wrap="square" lIns="0" tIns="0" rIns="0" bIns="0" rtlCol="0"/>
            <a:lstStyle/>
            <a:p>
              <a:endParaRPr/>
            </a:p>
          </p:txBody>
        </p:sp>
        <p:sp>
          <p:nvSpPr>
            <p:cNvPr id="52" name="object 52"/>
            <p:cNvSpPr/>
            <p:nvPr/>
          </p:nvSpPr>
          <p:spPr>
            <a:xfrm>
              <a:off x="9269336" y="6069354"/>
              <a:ext cx="1148715" cy="1116330"/>
            </a:xfrm>
            <a:custGeom>
              <a:avLst/>
              <a:gdLst/>
              <a:ahLst/>
              <a:cxnLst/>
              <a:rect l="l" t="t" r="r" b="b"/>
              <a:pathLst>
                <a:path w="1148715" h="1116329">
                  <a:moveTo>
                    <a:pt x="78232" y="541020"/>
                  </a:moveTo>
                  <a:lnTo>
                    <a:pt x="77025" y="539750"/>
                  </a:lnTo>
                  <a:lnTo>
                    <a:pt x="73660" y="539750"/>
                  </a:lnTo>
                  <a:lnTo>
                    <a:pt x="72466" y="541020"/>
                  </a:lnTo>
                  <a:lnTo>
                    <a:pt x="72466" y="769620"/>
                  </a:lnTo>
                  <a:lnTo>
                    <a:pt x="73660" y="770890"/>
                  </a:lnTo>
                  <a:lnTo>
                    <a:pt x="77025" y="770890"/>
                  </a:lnTo>
                  <a:lnTo>
                    <a:pt x="78232" y="769620"/>
                  </a:lnTo>
                  <a:lnTo>
                    <a:pt x="78232" y="541020"/>
                  </a:lnTo>
                  <a:close/>
                </a:path>
                <a:path w="1148715" h="1116329">
                  <a:moveTo>
                    <a:pt x="243332" y="755904"/>
                  </a:moveTo>
                  <a:lnTo>
                    <a:pt x="232537" y="755904"/>
                  </a:lnTo>
                  <a:lnTo>
                    <a:pt x="232537" y="734060"/>
                  </a:lnTo>
                  <a:lnTo>
                    <a:pt x="232537" y="727710"/>
                  </a:lnTo>
                  <a:lnTo>
                    <a:pt x="226771" y="727710"/>
                  </a:lnTo>
                  <a:lnTo>
                    <a:pt x="226771" y="734060"/>
                  </a:lnTo>
                  <a:lnTo>
                    <a:pt x="226771" y="755904"/>
                  </a:lnTo>
                  <a:lnTo>
                    <a:pt x="161505" y="755904"/>
                  </a:lnTo>
                  <a:lnTo>
                    <a:pt x="161505" y="808990"/>
                  </a:lnTo>
                  <a:lnTo>
                    <a:pt x="150698" y="808990"/>
                  </a:lnTo>
                  <a:lnTo>
                    <a:pt x="150698" y="734060"/>
                  </a:lnTo>
                  <a:lnTo>
                    <a:pt x="226771" y="734060"/>
                  </a:lnTo>
                  <a:lnTo>
                    <a:pt x="226771" y="727710"/>
                  </a:lnTo>
                  <a:lnTo>
                    <a:pt x="145173" y="727710"/>
                  </a:lnTo>
                  <a:lnTo>
                    <a:pt x="145173" y="815340"/>
                  </a:lnTo>
                  <a:lnTo>
                    <a:pt x="161505" y="815340"/>
                  </a:lnTo>
                  <a:lnTo>
                    <a:pt x="161505" y="837603"/>
                  </a:lnTo>
                  <a:lnTo>
                    <a:pt x="243332" y="837603"/>
                  </a:lnTo>
                  <a:lnTo>
                    <a:pt x="243332" y="755904"/>
                  </a:lnTo>
                  <a:close/>
                </a:path>
                <a:path w="1148715" h="1116329">
                  <a:moveTo>
                    <a:pt x="243332" y="594182"/>
                  </a:moveTo>
                  <a:lnTo>
                    <a:pt x="232537" y="594182"/>
                  </a:lnTo>
                  <a:lnTo>
                    <a:pt x="232537" y="571500"/>
                  </a:lnTo>
                  <a:lnTo>
                    <a:pt x="232537" y="566420"/>
                  </a:lnTo>
                  <a:lnTo>
                    <a:pt x="226771" y="566420"/>
                  </a:lnTo>
                  <a:lnTo>
                    <a:pt x="226771" y="571500"/>
                  </a:lnTo>
                  <a:lnTo>
                    <a:pt x="226771" y="594182"/>
                  </a:lnTo>
                  <a:lnTo>
                    <a:pt x="161505" y="594182"/>
                  </a:lnTo>
                  <a:lnTo>
                    <a:pt x="161505" y="647700"/>
                  </a:lnTo>
                  <a:lnTo>
                    <a:pt x="150698" y="647700"/>
                  </a:lnTo>
                  <a:lnTo>
                    <a:pt x="150698" y="571500"/>
                  </a:lnTo>
                  <a:lnTo>
                    <a:pt x="226771" y="571500"/>
                  </a:lnTo>
                  <a:lnTo>
                    <a:pt x="226771" y="566420"/>
                  </a:lnTo>
                  <a:lnTo>
                    <a:pt x="145173" y="566420"/>
                  </a:lnTo>
                  <a:lnTo>
                    <a:pt x="145173" y="654050"/>
                  </a:lnTo>
                  <a:lnTo>
                    <a:pt x="161505" y="654050"/>
                  </a:lnTo>
                  <a:lnTo>
                    <a:pt x="161505" y="675881"/>
                  </a:lnTo>
                  <a:lnTo>
                    <a:pt x="243332" y="675881"/>
                  </a:lnTo>
                  <a:lnTo>
                    <a:pt x="243332" y="594182"/>
                  </a:lnTo>
                  <a:close/>
                </a:path>
                <a:path w="1148715" h="1116329">
                  <a:moveTo>
                    <a:pt x="243332" y="432460"/>
                  </a:moveTo>
                  <a:lnTo>
                    <a:pt x="232537" y="432460"/>
                  </a:lnTo>
                  <a:lnTo>
                    <a:pt x="232537" y="410210"/>
                  </a:lnTo>
                  <a:lnTo>
                    <a:pt x="232537" y="405130"/>
                  </a:lnTo>
                  <a:lnTo>
                    <a:pt x="226771" y="405130"/>
                  </a:lnTo>
                  <a:lnTo>
                    <a:pt x="226771" y="410210"/>
                  </a:lnTo>
                  <a:lnTo>
                    <a:pt x="226771" y="432460"/>
                  </a:lnTo>
                  <a:lnTo>
                    <a:pt x="161505" y="432460"/>
                  </a:lnTo>
                  <a:lnTo>
                    <a:pt x="161505" y="486410"/>
                  </a:lnTo>
                  <a:lnTo>
                    <a:pt x="150698" y="486410"/>
                  </a:lnTo>
                  <a:lnTo>
                    <a:pt x="150698" y="410210"/>
                  </a:lnTo>
                  <a:lnTo>
                    <a:pt x="226771" y="410210"/>
                  </a:lnTo>
                  <a:lnTo>
                    <a:pt x="226771" y="405130"/>
                  </a:lnTo>
                  <a:lnTo>
                    <a:pt x="145173" y="405130"/>
                  </a:lnTo>
                  <a:lnTo>
                    <a:pt x="145173" y="491490"/>
                  </a:lnTo>
                  <a:lnTo>
                    <a:pt x="161505" y="491490"/>
                  </a:lnTo>
                  <a:lnTo>
                    <a:pt x="161505" y="514159"/>
                  </a:lnTo>
                  <a:lnTo>
                    <a:pt x="243332" y="514159"/>
                  </a:lnTo>
                  <a:lnTo>
                    <a:pt x="243332" y="432460"/>
                  </a:lnTo>
                  <a:close/>
                </a:path>
                <a:path w="1148715" h="1116329">
                  <a:moveTo>
                    <a:pt x="243332" y="278168"/>
                  </a:moveTo>
                  <a:lnTo>
                    <a:pt x="232537" y="278168"/>
                  </a:lnTo>
                  <a:lnTo>
                    <a:pt x="232537" y="255270"/>
                  </a:lnTo>
                  <a:lnTo>
                    <a:pt x="232537" y="250190"/>
                  </a:lnTo>
                  <a:lnTo>
                    <a:pt x="226771" y="250190"/>
                  </a:lnTo>
                  <a:lnTo>
                    <a:pt x="226771" y="255270"/>
                  </a:lnTo>
                  <a:lnTo>
                    <a:pt x="226771" y="278168"/>
                  </a:lnTo>
                  <a:lnTo>
                    <a:pt x="161505" y="278168"/>
                  </a:lnTo>
                  <a:lnTo>
                    <a:pt x="161505" y="331470"/>
                  </a:lnTo>
                  <a:lnTo>
                    <a:pt x="150698" y="331470"/>
                  </a:lnTo>
                  <a:lnTo>
                    <a:pt x="150698" y="255270"/>
                  </a:lnTo>
                  <a:lnTo>
                    <a:pt x="226771" y="255270"/>
                  </a:lnTo>
                  <a:lnTo>
                    <a:pt x="226771" y="250190"/>
                  </a:lnTo>
                  <a:lnTo>
                    <a:pt x="145173" y="250190"/>
                  </a:lnTo>
                  <a:lnTo>
                    <a:pt x="145173" y="337820"/>
                  </a:lnTo>
                  <a:lnTo>
                    <a:pt x="161505" y="337820"/>
                  </a:lnTo>
                  <a:lnTo>
                    <a:pt x="161505" y="359867"/>
                  </a:lnTo>
                  <a:lnTo>
                    <a:pt x="243332" y="359867"/>
                  </a:lnTo>
                  <a:lnTo>
                    <a:pt x="243332" y="278168"/>
                  </a:lnTo>
                  <a:close/>
                </a:path>
                <a:path w="1148715" h="1116329">
                  <a:moveTo>
                    <a:pt x="352755" y="292100"/>
                  </a:moveTo>
                  <a:lnTo>
                    <a:pt x="351561" y="290830"/>
                  </a:lnTo>
                  <a:lnTo>
                    <a:pt x="280771" y="290830"/>
                  </a:lnTo>
                  <a:lnTo>
                    <a:pt x="279565" y="292100"/>
                  </a:lnTo>
                  <a:lnTo>
                    <a:pt x="279565" y="294640"/>
                  </a:lnTo>
                  <a:lnTo>
                    <a:pt x="280771" y="297180"/>
                  </a:lnTo>
                  <a:lnTo>
                    <a:pt x="351561" y="297180"/>
                  </a:lnTo>
                  <a:lnTo>
                    <a:pt x="352755" y="295910"/>
                  </a:lnTo>
                  <a:lnTo>
                    <a:pt x="352755" y="292100"/>
                  </a:lnTo>
                  <a:close/>
                </a:path>
                <a:path w="1148715" h="1116329">
                  <a:moveTo>
                    <a:pt x="411556" y="769620"/>
                  </a:moveTo>
                  <a:lnTo>
                    <a:pt x="410108" y="768350"/>
                  </a:lnTo>
                  <a:lnTo>
                    <a:pt x="269494" y="768350"/>
                  </a:lnTo>
                  <a:lnTo>
                    <a:pt x="268287" y="769620"/>
                  </a:lnTo>
                  <a:lnTo>
                    <a:pt x="268287" y="773430"/>
                  </a:lnTo>
                  <a:lnTo>
                    <a:pt x="269494" y="774700"/>
                  </a:lnTo>
                  <a:lnTo>
                    <a:pt x="410349" y="774700"/>
                  </a:lnTo>
                  <a:lnTo>
                    <a:pt x="411556" y="773430"/>
                  </a:lnTo>
                  <a:lnTo>
                    <a:pt x="411556" y="769620"/>
                  </a:lnTo>
                  <a:close/>
                </a:path>
                <a:path w="1148715" h="1116329">
                  <a:moveTo>
                    <a:pt x="420433" y="609600"/>
                  </a:moveTo>
                  <a:lnTo>
                    <a:pt x="420192" y="608330"/>
                  </a:lnTo>
                  <a:lnTo>
                    <a:pt x="418985" y="607060"/>
                  </a:lnTo>
                  <a:lnTo>
                    <a:pt x="278371" y="607060"/>
                  </a:lnTo>
                  <a:lnTo>
                    <a:pt x="277164" y="608330"/>
                  </a:lnTo>
                  <a:lnTo>
                    <a:pt x="277164" y="612140"/>
                  </a:lnTo>
                  <a:lnTo>
                    <a:pt x="420433" y="612140"/>
                  </a:lnTo>
                  <a:lnTo>
                    <a:pt x="420433" y="609600"/>
                  </a:lnTo>
                  <a:close/>
                </a:path>
                <a:path w="1148715" h="1116329">
                  <a:moveTo>
                    <a:pt x="422833" y="448310"/>
                  </a:moveTo>
                  <a:lnTo>
                    <a:pt x="421386" y="447040"/>
                  </a:lnTo>
                  <a:lnTo>
                    <a:pt x="280771" y="447040"/>
                  </a:lnTo>
                  <a:lnTo>
                    <a:pt x="279565" y="448310"/>
                  </a:lnTo>
                  <a:lnTo>
                    <a:pt x="279565" y="450850"/>
                  </a:lnTo>
                  <a:lnTo>
                    <a:pt x="280771" y="452120"/>
                  </a:lnTo>
                  <a:lnTo>
                    <a:pt x="421627" y="452120"/>
                  </a:lnTo>
                  <a:lnTo>
                    <a:pt x="422833" y="450850"/>
                  </a:lnTo>
                  <a:lnTo>
                    <a:pt x="422833" y="448310"/>
                  </a:lnTo>
                  <a:close/>
                </a:path>
                <a:path w="1148715" h="1116329">
                  <a:moveTo>
                    <a:pt x="504659" y="293370"/>
                  </a:moveTo>
                  <a:lnTo>
                    <a:pt x="504418" y="292100"/>
                  </a:lnTo>
                  <a:lnTo>
                    <a:pt x="503224" y="290830"/>
                  </a:lnTo>
                  <a:lnTo>
                    <a:pt x="376034" y="290830"/>
                  </a:lnTo>
                  <a:lnTo>
                    <a:pt x="374840" y="292100"/>
                  </a:lnTo>
                  <a:lnTo>
                    <a:pt x="374840" y="295910"/>
                  </a:lnTo>
                  <a:lnTo>
                    <a:pt x="376034" y="297180"/>
                  </a:lnTo>
                  <a:lnTo>
                    <a:pt x="503466" y="297180"/>
                  </a:lnTo>
                  <a:lnTo>
                    <a:pt x="504659" y="295910"/>
                  </a:lnTo>
                  <a:lnTo>
                    <a:pt x="504659" y="293370"/>
                  </a:lnTo>
                  <a:close/>
                </a:path>
                <a:path w="1148715" h="1116329">
                  <a:moveTo>
                    <a:pt x="517855" y="744220"/>
                  </a:moveTo>
                  <a:lnTo>
                    <a:pt x="516420" y="742950"/>
                  </a:lnTo>
                  <a:lnTo>
                    <a:pt x="513295" y="742950"/>
                  </a:lnTo>
                  <a:lnTo>
                    <a:pt x="512102" y="744220"/>
                  </a:lnTo>
                  <a:lnTo>
                    <a:pt x="512102" y="971550"/>
                  </a:lnTo>
                  <a:lnTo>
                    <a:pt x="513295" y="972820"/>
                  </a:lnTo>
                  <a:lnTo>
                    <a:pt x="516661" y="972820"/>
                  </a:lnTo>
                  <a:lnTo>
                    <a:pt x="517855" y="971550"/>
                  </a:lnTo>
                  <a:lnTo>
                    <a:pt x="517855" y="744220"/>
                  </a:lnTo>
                  <a:close/>
                </a:path>
                <a:path w="1148715" h="1116329">
                  <a:moveTo>
                    <a:pt x="570649" y="133350"/>
                  </a:moveTo>
                  <a:lnTo>
                    <a:pt x="569455" y="132080"/>
                  </a:lnTo>
                  <a:lnTo>
                    <a:pt x="567778" y="132080"/>
                  </a:lnTo>
                  <a:lnTo>
                    <a:pt x="295402" y="128270"/>
                  </a:lnTo>
                  <a:lnTo>
                    <a:pt x="293725" y="128270"/>
                  </a:lnTo>
                  <a:lnTo>
                    <a:pt x="292531" y="129540"/>
                  </a:lnTo>
                  <a:lnTo>
                    <a:pt x="292646" y="132080"/>
                  </a:lnTo>
                  <a:lnTo>
                    <a:pt x="292760" y="133350"/>
                  </a:lnTo>
                  <a:lnTo>
                    <a:pt x="293966" y="134620"/>
                  </a:lnTo>
                  <a:lnTo>
                    <a:pt x="295402" y="134620"/>
                  </a:lnTo>
                  <a:lnTo>
                    <a:pt x="567778" y="138430"/>
                  </a:lnTo>
                  <a:lnTo>
                    <a:pt x="569214" y="138430"/>
                  </a:lnTo>
                  <a:lnTo>
                    <a:pt x="570649" y="137160"/>
                  </a:lnTo>
                  <a:lnTo>
                    <a:pt x="570649" y="133350"/>
                  </a:lnTo>
                  <a:close/>
                </a:path>
                <a:path w="1148715" h="1116329">
                  <a:moveTo>
                    <a:pt x="570890" y="86360"/>
                  </a:moveTo>
                  <a:lnTo>
                    <a:pt x="569696" y="85090"/>
                  </a:lnTo>
                  <a:lnTo>
                    <a:pt x="395947" y="85090"/>
                  </a:lnTo>
                  <a:lnTo>
                    <a:pt x="394754" y="86360"/>
                  </a:lnTo>
                  <a:lnTo>
                    <a:pt x="394754" y="88900"/>
                  </a:lnTo>
                  <a:lnTo>
                    <a:pt x="396189" y="90170"/>
                  </a:lnTo>
                  <a:lnTo>
                    <a:pt x="569696" y="90170"/>
                  </a:lnTo>
                  <a:lnTo>
                    <a:pt x="570890" y="88900"/>
                  </a:lnTo>
                  <a:lnTo>
                    <a:pt x="570890" y="86360"/>
                  </a:lnTo>
                  <a:close/>
                </a:path>
                <a:path w="1148715" h="1116329">
                  <a:moveTo>
                    <a:pt x="701916" y="973683"/>
                  </a:moveTo>
                  <a:lnTo>
                    <a:pt x="691121" y="973683"/>
                  </a:lnTo>
                  <a:lnTo>
                    <a:pt x="691121" y="951230"/>
                  </a:lnTo>
                  <a:lnTo>
                    <a:pt x="691121" y="946150"/>
                  </a:lnTo>
                  <a:lnTo>
                    <a:pt x="685355" y="946150"/>
                  </a:lnTo>
                  <a:lnTo>
                    <a:pt x="685355" y="951230"/>
                  </a:lnTo>
                  <a:lnTo>
                    <a:pt x="685355" y="973683"/>
                  </a:lnTo>
                  <a:lnTo>
                    <a:pt x="620090" y="973683"/>
                  </a:lnTo>
                  <a:lnTo>
                    <a:pt x="620090" y="1027430"/>
                  </a:lnTo>
                  <a:lnTo>
                    <a:pt x="609282" y="1027430"/>
                  </a:lnTo>
                  <a:lnTo>
                    <a:pt x="609282" y="951230"/>
                  </a:lnTo>
                  <a:lnTo>
                    <a:pt x="685355" y="951230"/>
                  </a:lnTo>
                  <a:lnTo>
                    <a:pt x="685355" y="946150"/>
                  </a:lnTo>
                  <a:lnTo>
                    <a:pt x="603770" y="946150"/>
                  </a:lnTo>
                  <a:lnTo>
                    <a:pt x="603770" y="1032510"/>
                  </a:lnTo>
                  <a:lnTo>
                    <a:pt x="620090" y="1032510"/>
                  </a:lnTo>
                  <a:lnTo>
                    <a:pt x="620090" y="1055382"/>
                  </a:lnTo>
                  <a:lnTo>
                    <a:pt x="701916" y="1055382"/>
                  </a:lnTo>
                  <a:lnTo>
                    <a:pt x="701916" y="973683"/>
                  </a:lnTo>
                  <a:close/>
                </a:path>
                <a:path w="1148715" h="1116329">
                  <a:moveTo>
                    <a:pt x="701916" y="812203"/>
                  </a:moveTo>
                  <a:lnTo>
                    <a:pt x="691121" y="812203"/>
                  </a:lnTo>
                  <a:lnTo>
                    <a:pt x="691121" y="789940"/>
                  </a:lnTo>
                  <a:lnTo>
                    <a:pt x="691121" y="783590"/>
                  </a:lnTo>
                  <a:lnTo>
                    <a:pt x="685355" y="783590"/>
                  </a:lnTo>
                  <a:lnTo>
                    <a:pt x="685355" y="789940"/>
                  </a:lnTo>
                  <a:lnTo>
                    <a:pt x="685355" y="812203"/>
                  </a:lnTo>
                  <a:lnTo>
                    <a:pt x="620090" y="812203"/>
                  </a:lnTo>
                  <a:lnTo>
                    <a:pt x="620090" y="866140"/>
                  </a:lnTo>
                  <a:lnTo>
                    <a:pt x="609282" y="866140"/>
                  </a:lnTo>
                  <a:lnTo>
                    <a:pt x="609282" y="789940"/>
                  </a:lnTo>
                  <a:lnTo>
                    <a:pt x="685355" y="789940"/>
                  </a:lnTo>
                  <a:lnTo>
                    <a:pt x="685355" y="783590"/>
                  </a:lnTo>
                  <a:lnTo>
                    <a:pt x="603770" y="783590"/>
                  </a:lnTo>
                  <a:lnTo>
                    <a:pt x="603770" y="871220"/>
                  </a:lnTo>
                  <a:lnTo>
                    <a:pt x="620090" y="871220"/>
                  </a:lnTo>
                  <a:lnTo>
                    <a:pt x="620090" y="893902"/>
                  </a:lnTo>
                  <a:lnTo>
                    <a:pt x="701916" y="893902"/>
                  </a:lnTo>
                  <a:lnTo>
                    <a:pt x="701916" y="812203"/>
                  </a:lnTo>
                  <a:close/>
                </a:path>
                <a:path w="1148715" h="1116329">
                  <a:moveTo>
                    <a:pt x="701916" y="650481"/>
                  </a:moveTo>
                  <a:lnTo>
                    <a:pt x="691121" y="650481"/>
                  </a:lnTo>
                  <a:lnTo>
                    <a:pt x="691121" y="628650"/>
                  </a:lnTo>
                  <a:lnTo>
                    <a:pt x="691121" y="622300"/>
                  </a:lnTo>
                  <a:lnTo>
                    <a:pt x="685355" y="622300"/>
                  </a:lnTo>
                  <a:lnTo>
                    <a:pt x="685355" y="628650"/>
                  </a:lnTo>
                  <a:lnTo>
                    <a:pt x="685355" y="650481"/>
                  </a:lnTo>
                  <a:lnTo>
                    <a:pt x="620090" y="650481"/>
                  </a:lnTo>
                  <a:lnTo>
                    <a:pt x="620090" y="703580"/>
                  </a:lnTo>
                  <a:lnTo>
                    <a:pt x="609282" y="703580"/>
                  </a:lnTo>
                  <a:lnTo>
                    <a:pt x="609282" y="628650"/>
                  </a:lnTo>
                  <a:lnTo>
                    <a:pt x="685355" y="628650"/>
                  </a:lnTo>
                  <a:lnTo>
                    <a:pt x="685355" y="622300"/>
                  </a:lnTo>
                  <a:lnTo>
                    <a:pt x="603770" y="622300"/>
                  </a:lnTo>
                  <a:lnTo>
                    <a:pt x="603770" y="709930"/>
                  </a:lnTo>
                  <a:lnTo>
                    <a:pt x="620090" y="709930"/>
                  </a:lnTo>
                  <a:lnTo>
                    <a:pt x="620090" y="732180"/>
                  </a:lnTo>
                  <a:lnTo>
                    <a:pt x="701916" y="732180"/>
                  </a:lnTo>
                  <a:lnTo>
                    <a:pt x="701916" y="650481"/>
                  </a:lnTo>
                  <a:close/>
                </a:path>
                <a:path w="1148715" h="1116329">
                  <a:moveTo>
                    <a:pt x="701916" y="495947"/>
                  </a:moveTo>
                  <a:lnTo>
                    <a:pt x="691121" y="495947"/>
                  </a:lnTo>
                  <a:lnTo>
                    <a:pt x="691121" y="473710"/>
                  </a:lnTo>
                  <a:lnTo>
                    <a:pt x="691121" y="468630"/>
                  </a:lnTo>
                  <a:lnTo>
                    <a:pt x="685355" y="468630"/>
                  </a:lnTo>
                  <a:lnTo>
                    <a:pt x="685355" y="473710"/>
                  </a:lnTo>
                  <a:lnTo>
                    <a:pt x="685355" y="495947"/>
                  </a:lnTo>
                  <a:lnTo>
                    <a:pt x="620090" y="495947"/>
                  </a:lnTo>
                  <a:lnTo>
                    <a:pt x="620090" y="549910"/>
                  </a:lnTo>
                  <a:lnTo>
                    <a:pt x="609282" y="549910"/>
                  </a:lnTo>
                  <a:lnTo>
                    <a:pt x="609282" y="473710"/>
                  </a:lnTo>
                  <a:lnTo>
                    <a:pt x="685355" y="473710"/>
                  </a:lnTo>
                  <a:lnTo>
                    <a:pt x="685355" y="468630"/>
                  </a:lnTo>
                  <a:lnTo>
                    <a:pt x="603770" y="468630"/>
                  </a:lnTo>
                  <a:lnTo>
                    <a:pt x="603770" y="554990"/>
                  </a:lnTo>
                  <a:lnTo>
                    <a:pt x="620090" y="554990"/>
                  </a:lnTo>
                  <a:lnTo>
                    <a:pt x="620090" y="577646"/>
                  </a:lnTo>
                  <a:lnTo>
                    <a:pt x="701916" y="577646"/>
                  </a:lnTo>
                  <a:lnTo>
                    <a:pt x="701916" y="495947"/>
                  </a:lnTo>
                  <a:close/>
                </a:path>
                <a:path w="1148715" h="1116329">
                  <a:moveTo>
                    <a:pt x="813028" y="988060"/>
                  </a:moveTo>
                  <a:lnTo>
                    <a:pt x="811822" y="986790"/>
                  </a:lnTo>
                  <a:lnTo>
                    <a:pt x="741032" y="986790"/>
                  </a:lnTo>
                  <a:lnTo>
                    <a:pt x="739838" y="988060"/>
                  </a:lnTo>
                  <a:lnTo>
                    <a:pt x="739838" y="990600"/>
                  </a:lnTo>
                  <a:lnTo>
                    <a:pt x="741032" y="991870"/>
                  </a:lnTo>
                  <a:lnTo>
                    <a:pt x="811822" y="991870"/>
                  </a:lnTo>
                  <a:lnTo>
                    <a:pt x="813028" y="990600"/>
                  </a:lnTo>
                  <a:lnTo>
                    <a:pt x="813028" y="988060"/>
                  </a:lnTo>
                  <a:close/>
                </a:path>
                <a:path w="1148715" h="1116329">
                  <a:moveTo>
                    <a:pt x="813028" y="826770"/>
                  </a:moveTo>
                  <a:lnTo>
                    <a:pt x="811822" y="825500"/>
                  </a:lnTo>
                  <a:lnTo>
                    <a:pt x="741032" y="825500"/>
                  </a:lnTo>
                  <a:lnTo>
                    <a:pt x="739838" y="826770"/>
                  </a:lnTo>
                  <a:lnTo>
                    <a:pt x="739838" y="829310"/>
                  </a:lnTo>
                  <a:lnTo>
                    <a:pt x="741032" y="830580"/>
                  </a:lnTo>
                  <a:lnTo>
                    <a:pt x="811822" y="830580"/>
                  </a:lnTo>
                  <a:lnTo>
                    <a:pt x="813028" y="829310"/>
                  </a:lnTo>
                  <a:lnTo>
                    <a:pt x="813028" y="826770"/>
                  </a:lnTo>
                  <a:close/>
                </a:path>
                <a:path w="1148715" h="1116329">
                  <a:moveTo>
                    <a:pt x="813028" y="664210"/>
                  </a:moveTo>
                  <a:lnTo>
                    <a:pt x="811822" y="662940"/>
                  </a:lnTo>
                  <a:lnTo>
                    <a:pt x="741032" y="662940"/>
                  </a:lnTo>
                  <a:lnTo>
                    <a:pt x="739838" y="664210"/>
                  </a:lnTo>
                  <a:lnTo>
                    <a:pt x="739838" y="668020"/>
                  </a:lnTo>
                  <a:lnTo>
                    <a:pt x="741032" y="669290"/>
                  </a:lnTo>
                  <a:lnTo>
                    <a:pt x="811822" y="669290"/>
                  </a:lnTo>
                  <a:lnTo>
                    <a:pt x="813028" y="668020"/>
                  </a:lnTo>
                  <a:lnTo>
                    <a:pt x="813028" y="664210"/>
                  </a:lnTo>
                  <a:close/>
                </a:path>
                <a:path w="1148715" h="1116329">
                  <a:moveTo>
                    <a:pt x="813028" y="504190"/>
                  </a:moveTo>
                  <a:lnTo>
                    <a:pt x="811822" y="502920"/>
                  </a:lnTo>
                  <a:lnTo>
                    <a:pt x="741032" y="502920"/>
                  </a:lnTo>
                  <a:lnTo>
                    <a:pt x="739838" y="504190"/>
                  </a:lnTo>
                  <a:lnTo>
                    <a:pt x="739838" y="508000"/>
                  </a:lnTo>
                  <a:lnTo>
                    <a:pt x="741032" y="509270"/>
                  </a:lnTo>
                  <a:lnTo>
                    <a:pt x="811822" y="509270"/>
                  </a:lnTo>
                  <a:lnTo>
                    <a:pt x="813028" y="508000"/>
                  </a:lnTo>
                  <a:lnTo>
                    <a:pt x="813028" y="504190"/>
                  </a:lnTo>
                  <a:close/>
                </a:path>
                <a:path w="1148715" h="1116329">
                  <a:moveTo>
                    <a:pt x="941895" y="988060"/>
                  </a:moveTo>
                  <a:lnTo>
                    <a:pt x="940447" y="986790"/>
                  </a:lnTo>
                  <a:lnTo>
                    <a:pt x="836536" y="986790"/>
                  </a:lnTo>
                  <a:lnTo>
                    <a:pt x="835342" y="988060"/>
                  </a:lnTo>
                  <a:lnTo>
                    <a:pt x="835342" y="990600"/>
                  </a:lnTo>
                  <a:lnTo>
                    <a:pt x="836536" y="991870"/>
                  </a:lnTo>
                  <a:lnTo>
                    <a:pt x="940689" y="991870"/>
                  </a:lnTo>
                  <a:lnTo>
                    <a:pt x="941895" y="990600"/>
                  </a:lnTo>
                  <a:lnTo>
                    <a:pt x="941895" y="988060"/>
                  </a:lnTo>
                  <a:close/>
                </a:path>
                <a:path w="1148715" h="1116329">
                  <a:moveTo>
                    <a:pt x="991806" y="826770"/>
                  </a:moveTo>
                  <a:lnTo>
                    <a:pt x="990600" y="825500"/>
                  </a:lnTo>
                  <a:lnTo>
                    <a:pt x="836295" y="825500"/>
                  </a:lnTo>
                  <a:lnTo>
                    <a:pt x="835101" y="826770"/>
                  </a:lnTo>
                  <a:lnTo>
                    <a:pt x="835101" y="829310"/>
                  </a:lnTo>
                  <a:lnTo>
                    <a:pt x="836295" y="830580"/>
                  </a:lnTo>
                  <a:lnTo>
                    <a:pt x="990600" y="830580"/>
                  </a:lnTo>
                  <a:lnTo>
                    <a:pt x="991806" y="829310"/>
                  </a:lnTo>
                  <a:lnTo>
                    <a:pt x="991806" y="826770"/>
                  </a:lnTo>
                  <a:close/>
                </a:path>
                <a:path w="1148715" h="1116329">
                  <a:moveTo>
                    <a:pt x="1011237" y="341630"/>
                  </a:moveTo>
                  <a:lnTo>
                    <a:pt x="1008367" y="341630"/>
                  </a:lnTo>
                  <a:lnTo>
                    <a:pt x="735990" y="336550"/>
                  </a:lnTo>
                  <a:lnTo>
                    <a:pt x="734555" y="336550"/>
                  </a:lnTo>
                  <a:lnTo>
                    <a:pt x="733107" y="337820"/>
                  </a:lnTo>
                  <a:lnTo>
                    <a:pt x="733107" y="341630"/>
                  </a:lnTo>
                  <a:lnTo>
                    <a:pt x="734314" y="342900"/>
                  </a:lnTo>
                  <a:lnTo>
                    <a:pt x="735990" y="342900"/>
                  </a:lnTo>
                  <a:lnTo>
                    <a:pt x="1008367" y="346710"/>
                  </a:lnTo>
                  <a:lnTo>
                    <a:pt x="1009802" y="346710"/>
                  </a:lnTo>
                  <a:lnTo>
                    <a:pt x="1011237" y="345440"/>
                  </a:lnTo>
                  <a:lnTo>
                    <a:pt x="1011237" y="341630"/>
                  </a:lnTo>
                  <a:close/>
                </a:path>
                <a:path w="1148715" h="1116329">
                  <a:moveTo>
                    <a:pt x="1011478" y="299720"/>
                  </a:moveTo>
                  <a:lnTo>
                    <a:pt x="835342" y="299720"/>
                  </a:lnTo>
                  <a:lnTo>
                    <a:pt x="835342" y="303530"/>
                  </a:lnTo>
                  <a:lnTo>
                    <a:pt x="836536" y="304800"/>
                  </a:lnTo>
                  <a:lnTo>
                    <a:pt x="1010285" y="304800"/>
                  </a:lnTo>
                  <a:lnTo>
                    <a:pt x="1011478" y="303530"/>
                  </a:lnTo>
                  <a:lnTo>
                    <a:pt x="1011478" y="299720"/>
                  </a:lnTo>
                  <a:close/>
                </a:path>
                <a:path w="1148715" h="1116329">
                  <a:moveTo>
                    <a:pt x="1060437" y="664210"/>
                  </a:moveTo>
                  <a:lnTo>
                    <a:pt x="1059002" y="662940"/>
                  </a:lnTo>
                  <a:lnTo>
                    <a:pt x="836536" y="662940"/>
                  </a:lnTo>
                  <a:lnTo>
                    <a:pt x="835342" y="664210"/>
                  </a:lnTo>
                  <a:lnTo>
                    <a:pt x="835342" y="668020"/>
                  </a:lnTo>
                  <a:lnTo>
                    <a:pt x="836536" y="669290"/>
                  </a:lnTo>
                  <a:lnTo>
                    <a:pt x="1059230" y="669290"/>
                  </a:lnTo>
                  <a:lnTo>
                    <a:pt x="1060437" y="668020"/>
                  </a:lnTo>
                  <a:lnTo>
                    <a:pt x="1060437" y="664210"/>
                  </a:lnTo>
                  <a:close/>
                </a:path>
                <a:path w="1148715" h="1116329">
                  <a:moveTo>
                    <a:pt x="1060437" y="504190"/>
                  </a:moveTo>
                  <a:lnTo>
                    <a:pt x="1059002" y="502920"/>
                  </a:lnTo>
                  <a:lnTo>
                    <a:pt x="836536" y="502920"/>
                  </a:lnTo>
                  <a:lnTo>
                    <a:pt x="835342" y="504190"/>
                  </a:lnTo>
                  <a:lnTo>
                    <a:pt x="835342" y="508000"/>
                  </a:lnTo>
                  <a:lnTo>
                    <a:pt x="836536" y="509270"/>
                  </a:lnTo>
                  <a:lnTo>
                    <a:pt x="1059230" y="509270"/>
                  </a:lnTo>
                  <a:lnTo>
                    <a:pt x="1060437" y="508000"/>
                  </a:lnTo>
                  <a:lnTo>
                    <a:pt x="1060437" y="504190"/>
                  </a:lnTo>
                  <a:close/>
                </a:path>
                <a:path w="1148715" h="1116329">
                  <a:moveTo>
                    <a:pt x="1148270" y="204470"/>
                  </a:moveTo>
                  <a:lnTo>
                    <a:pt x="1148257" y="203200"/>
                  </a:lnTo>
                  <a:lnTo>
                    <a:pt x="1146822" y="201930"/>
                  </a:lnTo>
                  <a:lnTo>
                    <a:pt x="1142987" y="201930"/>
                  </a:lnTo>
                  <a:lnTo>
                    <a:pt x="1142987" y="208280"/>
                  </a:lnTo>
                  <a:lnTo>
                    <a:pt x="1142987" y="1109980"/>
                  </a:lnTo>
                  <a:lnTo>
                    <a:pt x="518337" y="1109980"/>
                  </a:lnTo>
                  <a:lnTo>
                    <a:pt x="518337" y="1023620"/>
                  </a:lnTo>
                  <a:lnTo>
                    <a:pt x="517131" y="1022350"/>
                  </a:lnTo>
                  <a:lnTo>
                    <a:pt x="513778" y="1022350"/>
                  </a:lnTo>
                  <a:lnTo>
                    <a:pt x="512572" y="1023620"/>
                  </a:lnTo>
                  <a:lnTo>
                    <a:pt x="512572" y="1109980"/>
                  </a:lnTo>
                  <a:lnTo>
                    <a:pt x="445630" y="1109980"/>
                  </a:lnTo>
                  <a:lnTo>
                    <a:pt x="445630" y="908050"/>
                  </a:lnTo>
                  <a:lnTo>
                    <a:pt x="445630" y="424180"/>
                  </a:lnTo>
                  <a:lnTo>
                    <a:pt x="446100" y="422910"/>
                  </a:lnTo>
                  <a:lnTo>
                    <a:pt x="587692" y="424180"/>
                  </a:lnTo>
                  <a:lnTo>
                    <a:pt x="587692" y="422910"/>
                  </a:lnTo>
                  <a:lnTo>
                    <a:pt x="587692" y="210820"/>
                  </a:lnTo>
                  <a:lnTo>
                    <a:pt x="589127" y="208280"/>
                  </a:lnTo>
                  <a:lnTo>
                    <a:pt x="1080350" y="208280"/>
                  </a:lnTo>
                  <a:lnTo>
                    <a:pt x="1080350" y="367030"/>
                  </a:lnTo>
                  <a:lnTo>
                    <a:pt x="1086116" y="367030"/>
                  </a:lnTo>
                  <a:lnTo>
                    <a:pt x="1086116" y="208280"/>
                  </a:lnTo>
                  <a:lnTo>
                    <a:pt x="1142987" y="208280"/>
                  </a:lnTo>
                  <a:lnTo>
                    <a:pt x="1142987" y="201930"/>
                  </a:lnTo>
                  <a:lnTo>
                    <a:pt x="708875" y="201930"/>
                  </a:lnTo>
                  <a:lnTo>
                    <a:pt x="708875" y="5080"/>
                  </a:lnTo>
                  <a:lnTo>
                    <a:pt x="708875" y="0"/>
                  </a:lnTo>
                  <a:lnTo>
                    <a:pt x="703110" y="0"/>
                  </a:lnTo>
                  <a:lnTo>
                    <a:pt x="703110" y="5080"/>
                  </a:lnTo>
                  <a:lnTo>
                    <a:pt x="703110" y="201930"/>
                  </a:lnTo>
                  <a:lnTo>
                    <a:pt x="586727" y="201930"/>
                  </a:lnTo>
                  <a:lnTo>
                    <a:pt x="585774" y="203200"/>
                  </a:lnTo>
                  <a:lnTo>
                    <a:pt x="440105" y="421640"/>
                  </a:lnTo>
                  <a:lnTo>
                    <a:pt x="439864" y="421640"/>
                  </a:lnTo>
                  <a:lnTo>
                    <a:pt x="439623" y="422910"/>
                  </a:lnTo>
                  <a:lnTo>
                    <a:pt x="439623" y="906780"/>
                  </a:lnTo>
                  <a:lnTo>
                    <a:pt x="78701" y="908050"/>
                  </a:lnTo>
                  <a:lnTo>
                    <a:pt x="78701" y="820420"/>
                  </a:lnTo>
                  <a:lnTo>
                    <a:pt x="77508" y="819150"/>
                  </a:lnTo>
                  <a:lnTo>
                    <a:pt x="74155" y="819150"/>
                  </a:lnTo>
                  <a:lnTo>
                    <a:pt x="72948" y="820420"/>
                  </a:lnTo>
                  <a:lnTo>
                    <a:pt x="72948" y="908050"/>
                  </a:lnTo>
                  <a:lnTo>
                    <a:pt x="5994" y="908050"/>
                  </a:lnTo>
                  <a:lnTo>
                    <a:pt x="5994" y="222250"/>
                  </a:lnTo>
                  <a:lnTo>
                    <a:pt x="6477" y="220980"/>
                  </a:lnTo>
                  <a:lnTo>
                    <a:pt x="148056" y="220980"/>
                  </a:lnTo>
                  <a:lnTo>
                    <a:pt x="148056" y="7620"/>
                  </a:lnTo>
                  <a:lnTo>
                    <a:pt x="149504" y="5080"/>
                  </a:lnTo>
                  <a:lnTo>
                    <a:pt x="640969" y="5080"/>
                  </a:lnTo>
                  <a:lnTo>
                    <a:pt x="640969" y="163830"/>
                  </a:lnTo>
                  <a:lnTo>
                    <a:pt x="642162" y="165100"/>
                  </a:lnTo>
                  <a:lnTo>
                    <a:pt x="645528" y="165100"/>
                  </a:lnTo>
                  <a:lnTo>
                    <a:pt x="646722" y="163830"/>
                  </a:lnTo>
                  <a:lnTo>
                    <a:pt x="646722" y="5080"/>
                  </a:lnTo>
                  <a:lnTo>
                    <a:pt x="703110" y="5080"/>
                  </a:lnTo>
                  <a:lnTo>
                    <a:pt x="703110" y="0"/>
                  </a:lnTo>
                  <a:lnTo>
                    <a:pt x="146138" y="0"/>
                  </a:lnTo>
                  <a:lnTo>
                    <a:pt x="469" y="218440"/>
                  </a:lnTo>
                  <a:lnTo>
                    <a:pt x="241" y="219710"/>
                  </a:lnTo>
                  <a:lnTo>
                    <a:pt x="0" y="219710"/>
                  </a:lnTo>
                  <a:lnTo>
                    <a:pt x="0" y="911860"/>
                  </a:lnTo>
                  <a:lnTo>
                    <a:pt x="1193" y="913130"/>
                  </a:lnTo>
                  <a:lnTo>
                    <a:pt x="439623" y="913130"/>
                  </a:lnTo>
                  <a:lnTo>
                    <a:pt x="439623" y="1115060"/>
                  </a:lnTo>
                  <a:lnTo>
                    <a:pt x="440829" y="1116330"/>
                  </a:lnTo>
                  <a:lnTo>
                    <a:pt x="1147064" y="1116330"/>
                  </a:lnTo>
                  <a:lnTo>
                    <a:pt x="1148270" y="1115060"/>
                  </a:lnTo>
                  <a:lnTo>
                    <a:pt x="1148270" y="1109980"/>
                  </a:lnTo>
                  <a:lnTo>
                    <a:pt x="1148270" y="208280"/>
                  </a:lnTo>
                  <a:lnTo>
                    <a:pt x="1148270" y="204470"/>
                  </a:lnTo>
                  <a:close/>
                </a:path>
              </a:pathLst>
            </a:custGeom>
            <a:solidFill>
              <a:srgbClr val="F5E8E1"/>
            </a:solidFill>
          </p:spPr>
          <p:txBody>
            <a:bodyPr wrap="square" lIns="0" tIns="0" rIns="0" bIns="0" rtlCol="0"/>
            <a:lstStyle/>
            <a:p>
              <a:endParaRPr/>
            </a:p>
          </p:txBody>
        </p:sp>
        <p:sp>
          <p:nvSpPr>
            <p:cNvPr id="53" name="object 53"/>
            <p:cNvSpPr/>
            <p:nvPr/>
          </p:nvSpPr>
          <p:spPr>
            <a:xfrm>
              <a:off x="8889223" y="7669895"/>
              <a:ext cx="1250950" cy="1004569"/>
            </a:xfrm>
            <a:custGeom>
              <a:avLst/>
              <a:gdLst/>
              <a:ahLst/>
              <a:cxnLst/>
              <a:rect l="l" t="t" r="r" b="b"/>
              <a:pathLst>
                <a:path w="1250950" h="1004570">
                  <a:moveTo>
                    <a:pt x="1046991" y="152630"/>
                  </a:moveTo>
                  <a:lnTo>
                    <a:pt x="256559" y="152630"/>
                  </a:lnTo>
                  <a:lnTo>
                    <a:pt x="256559" y="80536"/>
                  </a:lnTo>
                  <a:lnTo>
                    <a:pt x="262918" y="49140"/>
                  </a:lnTo>
                  <a:lnTo>
                    <a:pt x="280246" y="23546"/>
                  </a:lnTo>
                  <a:lnTo>
                    <a:pt x="305920" y="6313"/>
                  </a:lnTo>
                  <a:lnTo>
                    <a:pt x="337314" y="0"/>
                  </a:lnTo>
                  <a:lnTo>
                    <a:pt x="977715" y="0"/>
                  </a:lnTo>
                  <a:lnTo>
                    <a:pt x="1004682" y="5428"/>
                  </a:lnTo>
                  <a:lnTo>
                    <a:pt x="1026702" y="20231"/>
                  </a:lnTo>
                  <a:lnTo>
                    <a:pt x="1041548" y="42189"/>
                  </a:lnTo>
                  <a:lnTo>
                    <a:pt x="1046991" y="69081"/>
                  </a:lnTo>
                  <a:lnTo>
                    <a:pt x="1046991" y="152630"/>
                  </a:lnTo>
                  <a:close/>
                </a:path>
                <a:path w="1250950" h="1004570">
                  <a:moveTo>
                    <a:pt x="957778" y="1004142"/>
                  </a:moveTo>
                  <a:lnTo>
                    <a:pt x="357452" y="1004142"/>
                  </a:lnTo>
                  <a:lnTo>
                    <a:pt x="318154" y="996244"/>
                  </a:lnTo>
                  <a:lnTo>
                    <a:pt x="286087" y="974696"/>
                  </a:lnTo>
                  <a:lnTo>
                    <a:pt x="264479" y="942717"/>
                  </a:lnTo>
                  <a:lnTo>
                    <a:pt x="256559" y="903527"/>
                  </a:lnTo>
                  <a:lnTo>
                    <a:pt x="256559" y="202431"/>
                  </a:lnTo>
                  <a:lnTo>
                    <a:pt x="1046991" y="202431"/>
                  </a:lnTo>
                  <a:lnTo>
                    <a:pt x="1046991" y="914974"/>
                  </a:lnTo>
                  <a:lnTo>
                    <a:pt x="1039990" y="949664"/>
                  </a:lnTo>
                  <a:lnTo>
                    <a:pt x="1020887" y="978009"/>
                  </a:lnTo>
                  <a:lnTo>
                    <a:pt x="992533" y="997129"/>
                  </a:lnTo>
                  <a:lnTo>
                    <a:pt x="957778" y="1004142"/>
                  </a:lnTo>
                  <a:close/>
                </a:path>
                <a:path w="1250950" h="1004570">
                  <a:moveTo>
                    <a:pt x="1146676" y="603488"/>
                  </a:moveTo>
                  <a:lnTo>
                    <a:pt x="1143857" y="603488"/>
                  </a:lnTo>
                  <a:lnTo>
                    <a:pt x="1141038" y="602283"/>
                  </a:lnTo>
                  <a:lnTo>
                    <a:pt x="1135197" y="595856"/>
                  </a:lnTo>
                  <a:lnTo>
                    <a:pt x="1135399" y="589229"/>
                  </a:lnTo>
                  <a:lnTo>
                    <a:pt x="1139628" y="585413"/>
                  </a:lnTo>
                  <a:lnTo>
                    <a:pt x="1225216" y="507290"/>
                  </a:lnTo>
                  <a:lnTo>
                    <a:pt x="1138822" y="413905"/>
                  </a:lnTo>
                  <a:lnTo>
                    <a:pt x="1134996" y="409687"/>
                  </a:lnTo>
                  <a:lnTo>
                    <a:pt x="1135197" y="403060"/>
                  </a:lnTo>
                  <a:lnTo>
                    <a:pt x="1143656" y="395428"/>
                  </a:lnTo>
                  <a:lnTo>
                    <a:pt x="1150301" y="395629"/>
                  </a:lnTo>
                  <a:lnTo>
                    <a:pt x="1154128" y="399847"/>
                  </a:lnTo>
                  <a:lnTo>
                    <a:pt x="1247570" y="500864"/>
                  </a:lnTo>
                  <a:lnTo>
                    <a:pt x="1249584" y="502872"/>
                  </a:lnTo>
                  <a:lnTo>
                    <a:pt x="1250591" y="505483"/>
                  </a:lnTo>
                  <a:lnTo>
                    <a:pt x="1250188" y="511106"/>
                  </a:lnTo>
                  <a:lnTo>
                    <a:pt x="1248979" y="513717"/>
                  </a:lnTo>
                  <a:lnTo>
                    <a:pt x="1246966" y="515524"/>
                  </a:lnTo>
                  <a:lnTo>
                    <a:pt x="1153523" y="600676"/>
                  </a:lnTo>
                  <a:lnTo>
                    <a:pt x="1151510" y="602484"/>
                  </a:lnTo>
                  <a:lnTo>
                    <a:pt x="1149093" y="603287"/>
                  </a:lnTo>
                  <a:lnTo>
                    <a:pt x="1146676" y="603488"/>
                  </a:lnTo>
                  <a:close/>
                </a:path>
                <a:path w="1250950" h="1004570">
                  <a:moveTo>
                    <a:pt x="106733" y="603086"/>
                  </a:moveTo>
                  <a:lnTo>
                    <a:pt x="101493" y="603086"/>
                  </a:lnTo>
                  <a:lnTo>
                    <a:pt x="98875" y="602283"/>
                  </a:lnTo>
                  <a:lnTo>
                    <a:pt x="96861" y="600475"/>
                  </a:lnTo>
                  <a:lnTo>
                    <a:pt x="3618" y="515123"/>
                  </a:lnTo>
                  <a:lnTo>
                    <a:pt x="1612" y="513315"/>
                  </a:lnTo>
                  <a:lnTo>
                    <a:pt x="401" y="510705"/>
                  </a:lnTo>
                  <a:lnTo>
                    <a:pt x="0" y="505081"/>
                  </a:lnTo>
                  <a:lnTo>
                    <a:pt x="1006" y="502471"/>
                  </a:lnTo>
                  <a:lnTo>
                    <a:pt x="3020" y="500462"/>
                  </a:lnTo>
                  <a:lnTo>
                    <a:pt x="96459" y="399445"/>
                  </a:lnTo>
                  <a:lnTo>
                    <a:pt x="100291" y="395228"/>
                  </a:lnTo>
                  <a:lnTo>
                    <a:pt x="106930" y="395027"/>
                  </a:lnTo>
                  <a:lnTo>
                    <a:pt x="115395" y="402658"/>
                  </a:lnTo>
                  <a:lnTo>
                    <a:pt x="115590" y="409286"/>
                  </a:lnTo>
                  <a:lnTo>
                    <a:pt x="111768" y="413503"/>
                  </a:lnTo>
                  <a:lnTo>
                    <a:pt x="25370" y="506889"/>
                  </a:lnTo>
                  <a:lnTo>
                    <a:pt x="110958" y="585011"/>
                  </a:lnTo>
                  <a:lnTo>
                    <a:pt x="115189" y="588827"/>
                  </a:lnTo>
                  <a:lnTo>
                    <a:pt x="115395" y="595455"/>
                  </a:lnTo>
                  <a:lnTo>
                    <a:pt x="109548" y="601881"/>
                  </a:lnTo>
                  <a:lnTo>
                    <a:pt x="106733" y="603086"/>
                  </a:lnTo>
                  <a:close/>
                </a:path>
              </a:pathLst>
            </a:custGeom>
            <a:solidFill>
              <a:srgbClr val="D08B03"/>
            </a:solidFill>
          </p:spPr>
          <p:txBody>
            <a:bodyPr wrap="square" lIns="0" tIns="0" rIns="0" bIns="0" rtlCol="0"/>
            <a:lstStyle/>
            <a:p>
              <a:endParaRPr/>
            </a:p>
          </p:txBody>
        </p:sp>
        <p:sp>
          <p:nvSpPr>
            <p:cNvPr id="54" name="object 54"/>
            <p:cNvSpPr/>
            <p:nvPr/>
          </p:nvSpPr>
          <p:spPr>
            <a:xfrm>
              <a:off x="8910968" y="7691779"/>
              <a:ext cx="1206500" cy="946150"/>
            </a:xfrm>
            <a:custGeom>
              <a:avLst/>
              <a:gdLst/>
              <a:ahLst/>
              <a:cxnLst/>
              <a:rect l="l" t="t" r="r" b="b"/>
              <a:pathLst>
                <a:path w="1206500" h="946150">
                  <a:moveTo>
                    <a:pt x="121843" y="376161"/>
                  </a:moveTo>
                  <a:lnTo>
                    <a:pt x="121424" y="367728"/>
                  </a:lnTo>
                  <a:lnTo>
                    <a:pt x="118821" y="365315"/>
                  </a:lnTo>
                  <a:lnTo>
                    <a:pt x="110553" y="357682"/>
                  </a:lnTo>
                  <a:lnTo>
                    <a:pt x="102095" y="358089"/>
                  </a:lnTo>
                  <a:lnTo>
                    <a:pt x="1206" y="467144"/>
                  </a:lnTo>
                  <a:lnTo>
                    <a:pt x="0" y="470547"/>
                  </a:lnTo>
                  <a:lnTo>
                    <a:pt x="88" y="475780"/>
                  </a:lnTo>
                  <a:lnTo>
                    <a:pt x="190" y="477786"/>
                  </a:lnTo>
                  <a:lnTo>
                    <a:pt x="1803" y="481203"/>
                  </a:lnTo>
                  <a:lnTo>
                    <a:pt x="4432" y="483400"/>
                  </a:lnTo>
                  <a:lnTo>
                    <a:pt x="100279" y="570763"/>
                  </a:lnTo>
                  <a:lnTo>
                    <a:pt x="103505" y="571969"/>
                  </a:lnTo>
                  <a:lnTo>
                    <a:pt x="110756" y="571969"/>
                  </a:lnTo>
                  <a:lnTo>
                    <a:pt x="114376" y="570369"/>
                  </a:lnTo>
                  <a:lnTo>
                    <a:pt x="116801" y="567550"/>
                  </a:lnTo>
                  <a:lnTo>
                    <a:pt x="117551" y="566750"/>
                  </a:lnTo>
                  <a:lnTo>
                    <a:pt x="121843" y="562127"/>
                  </a:lnTo>
                  <a:lnTo>
                    <a:pt x="121424" y="553694"/>
                  </a:lnTo>
                  <a:lnTo>
                    <a:pt x="115989" y="548678"/>
                  </a:lnTo>
                  <a:lnTo>
                    <a:pt x="115189" y="547954"/>
                  </a:lnTo>
                  <a:lnTo>
                    <a:pt x="115189" y="560730"/>
                  </a:lnTo>
                  <a:lnTo>
                    <a:pt x="109753" y="566547"/>
                  </a:lnTo>
                  <a:lnTo>
                    <a:pt x="104914" y="566750"/>
                  </a:lnTo>
                  <a:lnTo>
                    <a:pt x="102095" y="564134"/>
                  </a:lnTo>
                  <a:lnTo>
                    <a:pt x="8648" y="478993"/>
                  </a:lnTo>
                  <a:lnTo>
                    <a:pt x="7239" y="477786"/>
                  </a:lnTo>
                  <a:lnTo>
                    <a:pt x="6438" y="475780"/>
                  </a:lnTo>
                  <a:lnTo>
                    <a:pt x="6261" y="474167"/>
                  </a:lnTo>
                  <a:lnTo>
                    <a:pt x="6235" y="472160"/>
                  </a:lnTo>
                  <a:lnTo>
                    <a:pt x="6845" y="470154"/>
                  </a:lnTo>
                  <a:lnTo>
                    <a:pt x="8051" y="468744"/>
                  </a:lnTo>
                  <a:lnTo>
                    <a:pt x="101701" y="367728"/>
                  </a:lnTo>
                  <a:lnTo>
                    <a:pt x="103111" y="366128"/>
                  </a:lnTo>
                  <a:lnTo>
                    <a:pt x="105117" y="365315"/>
                  </a:lnTo>
                  <a:lnTo>
                    <a:pt x="108750" y="365315"/>
                  </a:lnTo>
                  <a:lnTo>
                    <a:pt x="110350" y="365925"/>
                  </a:lnTo>
                  <a:lnTo>
                    <a:pt x="111772" y="367131"/>
                  </a:lnTo>
                  <a:lnTo>
                    <a:pt x="114795" y="369938"/>
                  </a:lnTo>
                  <a:lnTo>
                    <a:pt x="114985" y="374561"/>
                  </a:lnTo>
                  <a:lnTo>
                    <a:pt x="112369" y="377571"/>
                  </a:lnTo>
                  <a:lnTo>
                    <a:pt x="23964" y="473163"/>
                  </a:lnTo>
                  <a:lnTo>
                    <a:pt x="111963" y="553491"/>
                  </a:lnTo>
                  <a:lnTo>
                    <a:pt x="114985" y="556107"/>
                  </a:lnTo>
                  <a:lnTo>
                    <a:pt x="115189" y="560730"/>
                  </a:lnTo>
                  <a:lnTo>
                    <a:pt x="115189" y="547954"/>
                  </a:lnTo>
                  <a:lnTo>
                    <a:pt x="32626" y="472567"/>
                  </a:lnTo>
                  <a:lnTo>
                    <a:pt x="116801" y="381381"/>
                  </a:lnTo>
                  <a:lnTo>
                    <a:pt x="121843" y="376161"/>
                  </a:lnTo>
                  <a:close/>
                </a:path>
                <a:path w="1206500" h="946150">
                  <a:moveTo>
                    <a:pt x="361886" y="852170"/>
                  </a:moveTo>
                  <a:lnTo>
                    <a:pt x="360070" y="850900"/>
                  </a:lnTo>
                  <a:lnTo>
                    <a:pt x="295630" y="850900"/>
                  </a:lnTo>
                  <a:lnTo>
                    <a:pt x="293814" y="852170"/>
                  </a:lnTo>
                  <a:lnTo>
                    <a:pt x="293814" y="857250"/>
                  </a:lnTo>
                  <a:lnTo>
                    <a:pt x="295833" y="858520"/>
                  </a:lnTo>
                  <a:lnTo>
                    <a:pt x="360070" y="858520"/>
                  </a:lnTo>
                  <a:lnTo>
                    <a:pt x="361886" y="857250"/>
                  </a:lnTo>
                  <a:lnTo>
                    <a:pt x="361886" y="852170"/>
                  </a:lnTo>
                  <a:close/>
                </a:path>
                <a:path w="1206500" h="946150">
                  <a:moveTo>
                    <a:pt x="362889" y="706120"/>
                  </a:moveTo>
                  <a:lnTo>
                    <a:pt x="360870" y="703580"/>
                  </a:lnTo>
                  <a:lnTo>
                    <a:pt x="296633" y="703580"/>
                  </a:lnTo>
                  <a:lnTo>
                    <a:pt x="294817" y="706120"/>
                  </a:lnTo>
                  <a:lnTo>
                    <a:pt x="294817" y="709930"/>
                  </a:lnTo>
                  <a:lnTo>
                    <a:pt x="296633" y="712470"/>
                  </a:lnTo>
                  <a:lnTo>
                    <a:pt x="361073" y="712470"/>
                  </a:lnTo>
                  <a:lnTo>
                    <a:pt x="362889" y="709930"/>
                  </a:lnTo>
                  <a:lnTo>
                    <a:pt x="362889" y="706120"/>
                  </a:lnTo>
                  <a:close/>
                </a:path>
                <a:path w="1206500" h="946150">
                  <a:moveTo>
                    <a:pt x="422503" y="618490"/>
                  </a:moveTo>
                  <a:lnTo>
                    <a:pt x="420484" y="617220"/>
                  </a:lnTo>
                  <a:lnTo>
                    <a:pt x="296633" y="617220"/>
                  </a:lnTo>
                  <a:lnTo>
                    <a:pt x="294817" y="618490"/>
                  </a:lnTo>
                  <a:lnTo>
                    <a:pt x="294817" y="623570"/>
                  </a:lnTo>
                  <a:lnTo>
                    <a:pt x="296633" y="624840"/>
                  </a:lnTo>
                  <a:lnTo>
                    <a:pt x="420687" y="624840"/>
                  </a:lnTo>
                  <a:lnTo>
                    <a:pt x="422503" y="623570"/>
                  </a:lnTo>
                  <a:lnTo>
                    <a:pt x="422503" y="618490"/>
                  </a:lnTo>
                  <a:close/>
                </a:path>
                <a:path w="1206500" h="946150">
                  <a:moveTo>
                    <a:pt x="422503" y="534670"/>
                  </a:moveTo>
                  <a:lnTo>
                    <a:pt x="420484" y="533400"/>
                  </a:lnTo>
                  <a:lnTo>
                    <a:pt x="296633" y="533400"/>
                  </a:lnTo>
                  <a:lnTo>
                    <a:pt x="294817" y="534670"/>
                  </a:lnTo>
                  <a:lnTo>
                    <a:pt x="294817" y="539750"/>
                  </a:lnTo>
                  <a:lnTo>
                    <a:pt x="296633" y="541020"/>
                  </a:lnTo>
                  <a:lnTo>
                    <a:pt x="420687" y="541020"/>
                  </a:lnTo>
                  <a:lnTo>
                    <a:pt x="422503" y="539750"/>
                  </a:lnTo>
                  <a:lnTo>
                    <a:pt x="422503" y="534670"/>
                  </a:lnTo>
                  <a:close/>
                </a:path>
                <a:path w="1206500" h="946150">
                  <a:moveTo>
                    <a:pt x="422503" y="462280"/>
                  </a:moveTo>
                  <a:lnTo>
                    <a:pt x="420484" y="461010"/>
                  </a:lnTo>
                  <a:lnTo>
                    <a:pt x="296633" y="461010"/>
                  </a:lnTo>
                  <a:lnTo>
                    <a:pt x="294817" y="462280"/>
                  </a:lnTo>
                  <a:lnTo>
                    <a:pt x="294817" y="467360"/>
                  </a:lnTo>
                  <a:lnTo>
                    <a:pt x="296633" y="468630"/>
                  </a:lnTo>
                  <a:lnTo>
                    <a:pt x="420687" y="468630"/>
                  </a:lnTo>
                  <a:lnTo>
                    <a:pt x="422503" y="467360"/>
                  </a:lnTo>
                  <a:lnTo>
                    <a:pt x="422503" y="462280"/>
                  </a:lnTo>
                  <a:close/>
                </a:path>
                <a:path w="1206500" h="946150">
                  <a:moveTo>
                    <a:pt x="422503" y="394970"/>
                  </a:moveTo>
                  <a:lnTo>
                    <a:pt x="420484" y="393700"/>
                  </a:lnTo>
                  <a:lnTo>
                    <a:pt x="296633" y="393700"/>
                  </a:lnTo>
                  <a:lnTo>
                    <a:pt x="294817" y="394970"/>
                  </a:lnTo>
                  <a:lnTo>
                    <a:pt x="294817" y="400050"/>
                  </a:lnTo>
                  <a:lnTo>
                    <a:pt x="296633" y="401320"/>
                  </a:lnTo>
                  <a:lnTo>
                    <a:pt x="420687" y="401320"/>
                  </a:lnTo>
                  <a:lnTo>
                    <a:pt x="422503" y="400050"/>
                  </a:lnTo>
                  <a:lnTo>
                    <a:pt x="422503" y="394970"/>
                  </a:lnTo>
                  <a:close/>
                </a:path>
                <a:path w="1206500" h="946150">
                  <a:moveTo>
                    <a:pt x="422503" y="243840"/>
                  </a:moveTo>
                  <a:lnTo>
                    <a:pt x="420484" y="242570"/>
                  </a:lnTo>
                  <a:lnTo>
                    <a:pt x="296633" y="242570"/>
                  </a:lnTo>
                  <a:lnTo>
                    <a:pt x="294817" y="245110"/>
                  </a:lnTo>
                  <a:lnTo>
                    <a:pt x="294817" y="248920"/>
                  </a:lnTo>
                  <a:lnTo>
                    <a:pt x="296633" y="251460"/>
                  </a:lnTo>
                  <a:lnTo>
                    <a:pt x="420687" y="251460"/>
                  </a:lnTo>
                  <a:lnTo>
                    <a:pt x="422503" y="248920"/>
                  </a:lnTo>
                  <a:lnTo>
                    <a:pt x="422503" y="243840"/>
                  </a:lnTo>
                  <a:close/>
                </a:path>
                <a:path w="1206500" h="946150">
                  <a:moveTo>
                    <a:pt x="570915" y="618490"/>
                  </a:moveTo>
                  <a:lnTo>
                    <a:pt x="568909" y="617220"/>
                  </a:lnTo>
                  <a:lnTo>
                    <a:pt x="488353" y="617220"/>
                  </a:lnTo>
                  <a:lnTo>
                    <a:pt x="486537" y="618490"/>
                  </a:lnTo>
                  <a:lnTo>
                    <a:pt x="486537" y="623570"/>
                  </a:lnTo>
                  <a:lnTo>
                    <a:pt x="488556" y="624840"/>
                  </a:lnTo>
                  <a:lnTo>
                    <a:pt x="569112" y="624840"/>
                  </a:lnTo>
                  <a:lnTo>
                    <a:pt x="570915" y="623570"/>
                  </a:lnTo>
                  <a:lnTo>
                    <a:pt x="570915" y="618490"/>
                  </a:lnTo>
                  <a:close/>
                </a:path>
                <a:path w="1206500" h="946150">
                  <a:moveTo>
                    <a:pt x="638175" y="80010"/>
                  </a:moveTo>
                  <a:lnTo>
                    <a:pt x="636485" y="71120"/>
                  </a:lnTo>
                  <a:lnTo>
                    <a:pt x="634149" y="67932"/>
                  </a:lnTo>
                  <a:lnTo>
                    <a:pt x="634149" y="66484"/>
                  </a:lnTo>
                  <a:lnTo>
                    <a:pt x="630326" y="62674"/>
                  </a:lnTo>
                  <a:lnTo>
                    <a:pt x="628980" y="62674"/>
                  </a:lnTo>
                  <a:lnTo>
                    <a:pt x="624928" y="59690"/>
                  </a:lnTo>
                  <a:lnTo>
                    <a:pt x="616432" y="58420"/>
                  </a:lnTo>
                  <a:lnTo>
                    <a:pt x="274688" y="58420"/>
                  </a:lnTo>
                  <a:lnTo>
                    <a:pt x="266153" y="59690"/>
                  </a:lnTo>
                  <a:lnTo>
                    <a:pt x="262051" y="62674"/>
                  </a:lnTo>
                  <a:lnTo>
                    <a:pt x="260781" y="62674"/>
                  </a:lnTo>
                  <a:lnTo>
                    <a:pt x="256959" y="66484"/>
                  </a:lnTo>
                  <a:lnTo>
                    <a:pt x="256959" y="67767"/>
                  </a:lnTo>
                  <a:lnTo>
                    <a:pt x="254457" y="71120"/>
                  </a:lnTo>
                  <a:lnTo>
                    <a:pt x="252730" y="80010"/>
                  </a:lnTo>
                  <a:lnTo>
                    <a:pt x="254457" y="87630"/>
                  </a:lnTo>
                  <a:lnTo>
                    <a:pt x="256959" y="91668"/>
                  </a:lnTo>
                  <a:lnTo>
                    <a:pt x="256959" y="94399"/>
                  </a:lnTo>
                  <a:lnTo>
                    <a:pt x="260781" y="98221"/>
                  </a:lnTo>
                  <a:lnTo>
                    <a:pt x="263258" y="98221"/>
                  </a:lnTo>
                  <a:lnTo>
                    <a:pt x="266153" y="100330"/>
                  </a:lnTo>
                  <a:lnTo>
                    <a:pt x="274688" y="101600"/>
                  </a:lnTo>
                  <a:lnTo>
                    <a:pt x="616229" y="101600"/>
                  </a:lnTo>
                  <a:lnTo>
                    <a:pt x="624763" y="100330"/>
                  </a:lnTo>
                  <a:lnTo>
                    <a:pt x="627646" y="98221"/>
                  </a:lnTo>
                  <a:lnTo>
                    <a:pt x="630326" y="98221"/>
                  </a:lnTo>
                  <a:lnTo>
                    <a:pt x="634149" y="94399"/>
                  </a:lnTo>
                  <a:lnTo>
                    <a:pt x="634149" y="91351"/>
                  </a:lnTo>
                  <a:lnTo>
                    <a:pt x="636447" y="87630"/>
                  </a:lnTo>
                  <a:lnTo>
                    <a:pt x="638175" y="80010"/>
                  </a:lnTo>
                  <a:close/>
                </a:path>
                <a:path w="1206500" h="946150">
                  <a:moveTo>
                    <a:pt x="646836" y="243840"/>
                  </a:moveTo>
                  <a:lnTo>
                    <a:pt x="644829" y="242570"/>
                  </a:lnTo>
                  <a:lnTo>
                    <a:pt x="488353" y="242570"/>
                  </a:lnTo>
                  <a:lnTo>
                    <a:pt x="486537" y="245110"/>
                  </a:lnTo>
                  <a:lnTo>
                    <a:pt x="486537" y="248920"/>
                  </a:lnTo>
                  <a:lnTo>
                    <a:pt x="488556" y="251460"/>
                  </a:lnTo>
                  <a:lnTo>
                    <a:pt x="645033" y="251460"/>
                  </a:lnTo>
                  <a:lnTo>
                    <a:pt x="646836" y="248920"/>
                  </a:lnTo>
                  <a:lnTo>
                    <a:pt x="646836" y="243840"/>
                  </a:lnTo>
                  <a:close/>
                </a:path>
                <a:path w="1206500" h="946150">
                  <a:moveTo>
                    <a:pt x="729208" y="852170"/>
                  </a:moveTo>
                  <a:lnTo>
                    <a:pt x="727392" y="850900"/>
                  </a:lnTo>
                  <a:lnTo>
                    <a:pt x="400951" y="850900"/>
                  </a:lnTo>
                  <a:lnTo>
                    <a:pt x="399135" y="852170"/>
                  </a:lnTo>
                  <a:lnTo>
                    <a:pt x="399135" y="857250"/>
                  </a:lnTo>
                  <a:lnTo>
                    <a:pt x="401154" y="858520"/>
                  </a:lnTo>
                  <a:lnTo>
                    <a:pt x="727392" y="858520"/>
                  </a:lnTo>
                  <a:lnTo>
                    <a:pt x="729208" y="857250"/>
                  </a:lnTo>
                  <a:lnTo>
                    <a:pt x="729208" y="852170"/>
                  </a:lnTo>
                  <a:close/>
                </a:path>
                <a:path w="1206500" h="946150">
                  <a:moveTo>
                    <a:pt x="730211" y="706120"/>
                  </a:moveTo>
                  <a:lnTo>
                    <a:pt x="728205" y="704850"/>
                  </a:lnTo>
                  <a:lnTo>
                    <a:pt x="401955" y="704850"/>
                  </a:lnTo>
                  <a:lnTo>
                    <a:pt x="400138" y="706120"/>
                  </a:lnTo>
                  <a:lnTo>
                    <a:pt x="399948" y="708660"/>
                  </a:lnTo>
                  <a:lnTo>
                    <a:pt x="399948" y="711200"/>
                  </a:lnTo>
                  <a:lnTo>
                    <a:pt x="401955" y="712470"/>
                  </a:lnTo>
                  <a:lnTo>
                    <a:pt x="728395" y="712470"/>
                  </a:lnTo>
                  <a:lnTo>
                    <a:pt x="730211" y="711200"/>
                  </a:lnTo>
                  <a:lnTo>
                    <a:pt x="730211" y="706120"/>
                  </a:lnTo>
                  <a:close/>
                </a:path>
                <a:path w="1206500" h="946150">
                  <a:moveTo>
                    <a:pt x="751763" y="82550"/>
                  </a:moveTo>
                  <a:lnTo>
                    <a:pt x="749325" y="70548"/>
                  </a:lnTo>
                  <a:lnTo>
                    <a:pt x="742670" y="60782"/>
                  </a:lnTo>
                  <a:lnTo>
                    <a:pt x="732815" y="54229"/>
                  </a:lnTo>
                  <a:lnTo>
                    <a:pt x="720750" y="51828"/>
                  </a:lnTo>
                  <a:lnTo>
                    <a:pt x="708685" y="54254"/>
                  </a:lnTo>
                  <a:lnTo>
                    <a:pt x="698817" y="60883"/>
                  </a:lnTo>
                  <a:lnTo>
                    <a:pt x="692175" y="70726"/>
                  </a:lnTo>
                  <a:lnTo>
                    <a:pt x="689737" y="82753"/>
                  </a:lnTo>
                  <a:lnTo>
                    <a:pt x="692175" y="94792"/>
                  </a:lnTo>
                  <a:lnTo>
                    <a:pt x="698817" y="104622"/>
                  </a:lnTo>
                  <a:lnTo>
                    <a:pt x="708685" y="111252"/>
                  </a:lnTo>
                  <a:lnTo>
                    <a:pt x="720750" y="113677"/>
                  </a:lnTo>
                  <a:lnTo>
                    <a:pt x="732815" y="111213"/>
                  </a:lnTo>
                  <a:lnTo>
                    <a:pt x="742670" y="104521"/>
                  </a:lnTo>
                  <a:lnTo>
                    <a:pt x="749325" y="94615"/>
                  </a:lnTo>
                  <a:lnTo>
                    <a:pt x="751763" y="82550"/>
                  </a:lnTo>
                  <a:close/>
                </a:path>
                <a:path w="1206500" h="946150">
                  <a:moveTo>
                    <a:pt x="777938" y="618490"/>
                  </a:moveTo>
                  <a:lnTo>
                    <a:pt x="775931" y="617220"/>
                  </a:lnTo>
                  <a:lnTo>
                    <a:pt x="622274" y="617220"/>
                  </a:lnTo>
                  <a:lnTo>
                    <a:pt x="620458" y="618490"/>
                  </a:lnTo>
                  <a:lnTo>
                    <a:pt x="620458" y="623570"/>
                  </a:lnTo>
                  <a:lnTo>
                    <a:pt x="622477" y="624840"/>
                  </a:lnTo>
                  <a:lnTo>
                    <a:pt x="776135" y="624840"/>
                  </a:lnTo>
                  <a:lnTo>
                    <a:pt x="777938" y="623570"/>
                  </a:lnTo>
                  <a:lnTo>
                    <a:pt x="777938" y="618490"/>
                  </a:lnTo>
                  <a:close/>
                </a:path>
                <a:path w="1206500" h="946150">
                  <a:moveTo>
                    <a:pt x="844397" y="82753"/>
                  </a:moveTo>
                  <a:lnTo>
                    <a:pt x="841959" y="70726"/>
                  </a:lnTo>
                  <a:lnTo>
                    <a:pt x="835317" y="60883"/>
                  </a:lnTo>
                  <a:lnTo>
                    <a:pt x="825449" y="54254"/>
                  </a:lnTo>
                  <a:lnTo>
                    <a:pt x="813384" y="51828"/>
                  </a:lnTo>
                  <a:lnTo>
                    <a:pt x="801319" y="54254"/>
                  </a:lnTo>
                  <a:lnTo>
                    <a:pt x="791464" y="60883"/>
                  </a:lnTo>
                  <a:lnTo>
                    <a:pt x="784809" y="70726"/>
                  </a:lnTo>
                  <a:lnTo>
                    <a:pt x="782370" y="82753"/>
                  </a:lnTo>
                  <a:lnTo>
                    <a:pt x="784809" y="94792"/>
                  </a:lnTo>
                  <a:lnTo>
                    <a:pt x="791464" y="104622"/>
                  </a:lnTo>
                  <a:lnTo>
                    <a:pt x="801319" y="111252"/>
                  </a:lnTo>
                  <a:lnTo>
                    <a:pt x="813384" y="113677"/>
                  </a:lnTo>
                  <a:lnTo>
                    <a:pt x="825449" y="111252"/>
                  </a:lnTo>
                  <a:lnTo>
                    <a:pt x="835317" y="104622"/>
                  </a:lnTo>
                  <a:lnTo>
                    <a:pt x="841959" y="94792"/>
                  </a:lnTo>
                  <a:lnTo>
                    <a:pt x="844397" y="82753"/>
                  </a:lnTo>
                  <a:close/>
                </a:path>
                <a:path w="1206500" h="946150">
                  <a:moveTo>
                    <a:pt x="892937" y="779780"/>
                  </a:moveTo>
                  <a:lnTo>
                    <a:pt x="891120" y="777240"/>
                  </a:lnTo>
                  <a:lnTo>
                    <a:pt x="296430" y="777240"/>
                  </a:lnTo>
                  <a:lnTo>
                    <a:pt x="294614" y="779780"/>
                  </a:lnTo>
                  <a:lnTo>
                    <a:pt x="294614" y="783590"/>
                  </a:lnTo>
                  <a:lnTo>
                    <a:pt x="296633" y="786130"/>
                  </a:lnTo>
                  <a:lnTo>
                    <a:pt x="891120" y="786130"/>
                  </a:lnTo>
                  <a:lnTo>
                    <a:pt x="892937" y="783590"/>
                  </a:lnTo>
                  <a:lnTo>
                    <a:pt x="892937" y="779780"/>
                  </a:lnTo>
                  <a:close/>
                </a:path>
                <a:path w="1206500" h="946150">
                  <a:moveTo>
                    <a:pt x="892937" y="534670"/>
                  </a:moveTo>
                  <a:lnTo>
                    <a:pt x="891120" y="533400"/>
                  </a:lnTo>
                  <a:lnTo>
                    <a:pt x="488353" y="533400"/>
                  </a:lnTo>
                  <a:lnTo>
                    <a:pt x="486537" y="534670"/>
                  </a:lnTo>
                  <a:lnTo>
                    <a:pt x="486537" y="539750"/>
                  </a:lnTo>
                  <a:lnTo>
                    <a:pt x="488556" y="541020"/>
                  </a:lnTo>
                  <a:lnTo>
                    <a:pt x="891120" y="541020"/>
                  </a:lnTo>
                  <a:lnTo>
                    <a:pt x="892937" y="539750"/>
                  </a:lnTo>
                  <a:lnTo>
                    <a:pt x="892937" y="534670"/>
                  </a:lnTo>
                  <a:close/>
                </a:path>
                <a:path w="1206500" h="946150">
                  <a:moveTo>
                    <a:pt x="892937" y="462280"/>
                  </a:moveTo>
                  <a:lnTo>
                    <a:pt x="891120" y="461010"/>
                  </a:lnTo>
                  <a:lnTo>
                    <a:pt x="488353" y="461010"/>
                  </a:lnTo>
                  <a:lnTo>
                    <a:pt x="486537" y="462280"/>
                  </a:lnTo>
                  <a:lnTo>
                    <a:pt x="486537" y="467360"/>
                  </a:lnTo>
                  <a:lnTo>
                    <a:pt x="488556" y="468630"/>
                  </a:lnTo>
                  <a:lnTo>
                    <a:pt x="891120" y="468630"/>
                  </a:lnTo>
                  <a:lnTo>
                    <a:pt x="892937" y="467360"/>
                  </a:lnTo>
                  <a:lnTo>
                    <a:pt x="892937" y="462280"/>
                  </a:lnTo>
                  <a:close/>
                </a:path>
                <a:path w="1206500" h="946150">
                  <a:moveTo>
                    <a:pt x="892937" y="394970"/>
                  </a:moveTo>
                  <a:lnTo>
                    <a:pt x="891120" y="393700"/>
                  </a:lnTo>
                  <a:lnTo>
                    <a:pt x="488353" y="393700"/>
                  </a:lnTo>
                  <a:lnTo>
                    <a:pt x="486537" y="394970"/>
                  </a:lnTo>
                  <a:lnTo>
                    <a:pt x="486537" y="400050"/>
                  </a:lnTo>
                  <a:lnTo>
                    <a:pt x="488556" y="401320"/>
                  </a:lnTo>
                  <a:lnTo>
                    <a:pt x="891120" y="401320"/>
                  </a:lnTo>
                  <a:lnTo>
                    <a:pt x="892937" y="400050"/>
                  </a:lnTo>
                  <a:lnTo>
                    <a:pt x="892937" y="394970"/>
                  </a:lnTo>
                  <a:close/>
                </a:path>
                <a:path w="1206500" h="946150">
                  <a:moveTo>
                    <a:pt x="892937" y="327660"/>
                  </a:moveTo>
                  <a:lnTo>
                    <a:pt x="891120" y="326390"/>
                  </a:lnTo>
                  <a:lnTo>
                    <a:pt x="888707" y="325120"/>
                  </a:lnTo>
                  <a:lnTo>
                    <a:pt x="296430" y="325120"/>
                  </a:lnTo>
                  <a:lnTo>
                    <a:pt x="294614" y="327660"/>
                  </a:lnTo>
                  <a:lnTo>
                    <a:pt x="294614" y="332740"/>
                  </a:lnTo>
                  <a:lnTo>
                    <a:pt x="296633" y="334010"/>
                  </a:lnTo>
                  <a:lnTo>
                    <a:pt x="891120" y="334010"/>
                  </a:lnTo>
                  <a:lnTo>
                    <a:pt x="892937" y="332740"/>
                  </a:lnTo>
                  <a:lnTo>
                    <a:pt x="892937" y="327660"/>
                  </a:lnTo>
                  <a:close/>
                </a:path>
                <a:path w="1206500" h="946150">
                  <a:moveTo>
                    <a:pt x="892937" y="245110"/>
                  </a:moveTo>
                  <a:lnTo>
                    <a:pt x="891120" y="242570"/>
                  </a:lnTo>
                  <a:lnTo>
                    <a:pt x="703630" y="242570"/>
                  </a:lnTo>
                  <a:lnTo>
                    <a:pt x="701814" y="243840"/>
                  </a:lnTo>
                  <a:lnTo>
                    <a:pt x="701814" y="248920"/>
                  </a:lnTo>
                  <a:lnTo>
                    <a:pt x="703834" y="251460"/>
                  </a:lnTo>
                  <a:lnTo>
                    <a:pt x="891120" y="251460"/>
                  </a:lnTo>
                  <a:lnTo>
                    <a:pt x="892937" y="248920"/>
                  </a:lnTo>
                  <a:lnTo>
                    <a:pt x="892937" y="245110"/>
                  </a:lnTo>
                  <a:close/>
                </a:path>
                <a:path w="1206500" h="946150">
                  <a:moveTo>
                    <a:pt x="933615" y="82753"/>
                  </a:moveTo>
                  <a:lnTo>
                    <a:pt x="931176" y="70726"/>
                  </a:lnTo>
                  <a:lnTo>
                    <a:pt x="924521" y="60883"/>
                  </a:lnTo>
                  <a:lnTo>
                    <a:pt x="914666" y="54254"/>
                  </a:lnTo>
                  <a:lnTo>
                    <a:pt x="902601" y="51828"/>
                  </a:lnTo>
                  <a:lnTo>
                    <a:pt x="890536" y="54254"/>
                  </a:lnTo>
                  <a:lnTo>
                    <a:pt x="880668" y="60883"/>
                  </a:lnTo>
                  <a:lnTo>
                    <a:pt x="874026" y="70726"/>
                  </a:lnTo>
                  <a:lnTo>
                    <a:pt x="871588" y="82753"/>
                  </a:lnTo>
                  <a:lnTo>
                    <a:pt x="874026" y="94792"/>
                  </a:lnTo>
                  <a:lnTo>
                    <a:pt x="880668" y="104622"/>
                  </a:lnTo>
                  <a:lnTo>
                    <a:pt x="890536" y="111252"/>
                  </a:lnTo>
                  <a:lnTo>
                    <a:pt x="902601" y="113677"/>
                  </a:lnTo>
                  <a:lnTo>
                    <a:pt x="914666" y="111252"/>
                  </a:lnTo>
                  <a:lnTo>
                    <a:pt x="924521" y="104622"/>
                  </a:lnTo>
                  <a:lnTo>
                    <a:pt x="931176" y="94792"/>
                  </a:lnTo>
                  <a:lnTo>
                    <a:pt x="933615" y="82753"/>
                  </a:lnTo>
                  <a:close/>
                </a:path>
                <a:path w="1206500" h="946150">
                  <a:moveTo>
                    <a:pt x="994232" y="66040"/>
                  </a:moveTo>
                  <a:lnTo>
                    <a:pt x="988961" y="40640"/>
                  </a:lnTo>
                  <a:lnTo>
                    <a:pt x="985977" y="36144"/>
                  </a:lnTo>
                  <a:lnTo>
                    <a:pt x="985977" y="71120"/>
                  </a:lnTo>
                  <a:lnTo>
                    <a:pt x="985977" y="152400"/>
                  </a:lnTo>
                  <a:lnTo>
                    <a:pt x="985977" y="160020"/>
                  </a:lnTo>
                  <a:lnTo>
                    <a:pt x="985977" y="875030"/>
                  </a:lnTo>
                  <a:lnTo>
                    <a:pt x="980986" y="899160"/>
                  </a:lnTo>
                  <a:lnTo>
                    <a:pt x="967397" y="919480"/>
                  </a:lnTo>
                  <a:lnTo>
                    <a:pt x="947229" y="933450"/>
                  </a:lnTo>
                  <a:lnTo>
                    <a:pt x="922540" y="938530"/>
                  </a:lnTo>
                  <a:lnTo>
                    <a:pt x="267233" y="938530"/>
                  </a:lnTo>
                  <a:lnTo>
                    <a:pt x="242531" y="933450"/>
                  </a:lnTo>
                  <a:lnTo>
                    <a:pt x="222377" y="919480"/>
                  </a:lnTo>
                  <a:lnTo>
                    <a:pt x="208775" y="899160"/>
                  </a:lnTo>
                  <a:lnTo>
                    <a:pt x="203796" y="875030"/>
                  </a:lnTo>
                  <a:lnTo>
                    <a:pt x="203796" y="160020"/>
                  </a:lnTo>
                  <a:lnTo>
                    <a:pt x="985977" y="160020"/>
                  </a:lnTo>
                  <a:lnTo>
                    <a:pt x="985977" y="152400"/>
                  </a:lnTo>
                  <a:lnTo>
                    <a:pt x="203796" y="152400"/>
                  </a:lnTo>
                  <a:lnTo>
                    <a:pt x="203796" y="71120"/>
                  </a:lnTo>
                  <a:lnTo>
                    <a:pt x="208775" y="45720"/>
                  </a:lnTo>
                  <a:lnTo>
                    <a:pt x="222377" y="26670"/>
                  </a:lnTo>
                  <a:lnTo>
                    <a:pt x="242531" y="12700"/>
                  </a:lnTo>
                  <a:lnTo>
                    <a:pt x="267233" y="7620"/>
                  </a:lnTo>
                  <a:lnTo>
                    <a:pt x="922540" y="7620"/>
                  </a:lnTo>
                  <a:lnTo>
                    <a:pt x="947229" y="12700"/>
                  </a:lnTo>
                  <a:lnTo>
                    <a:pt x="967397" y="26670"/>
                  </a:lnTo>
                  <a:lnTo>
                    <a:pt x="980986" y="45720"/>
                  </a:lnTo>
                  <a:lnTo>
                    <a:pt x="985977" y="71120"/>
                  </a:lnTo>
                  <a:lnTo>
                    <a:pt x="985977" y="36144"/>
                  </a:lnTo>
                  <a:lnTo>
                    <a:pt x="974648" y="19050"/>
                  </a:lnTo>
                  <a:lnTo>
                    <a:pt x="957300" y="7620"/>
                  </a:lnTo>
                  <a:lnTo>
                    <a:pt x="953452" y="5080"/>
                  </a:lnTo>
                  <a:lnTo>
                    <a:pt x="927569" y="0"/>
                  </a:lnTo>
                  <a:lnTo>
                    <a:pt x="267233" y="0"/>
                  </a:lnTo>
                  <a:lnTo>
                    <a:pt x="239382" y="5080"/>
                  </a:lnTo>
                  <a:lnTo>
                    <a:pt x="216585" y="20320"/>
                  </a:lnTo>
                  <a:lnTo>
                    <a:pt x="201193" y="43180"/>
                  </a:lnTo>
                  <a:lnTo>
                    <a:pt x="195541" y="71120"/>
                  </a:lnTo>
                  <a:lnTo>
                    <a:pt x="195541" y="875030"/>
                  </a:lnTo>
                  <a:lnTo>
                    <a:pt x="201193" y="902970"/>
                  </a:lnTo>
                  <a:lnTo>
                    <a:pt x="216585" y="925830"/>
                  </a:lnTo>
                  <a:lnTo>
                    <a:pt x="239382" y="941070"/>
                  </a:lnTo>
                  <a:lnTo>
                    <a:pt x="267233" y="946150"/>
                  </a:lnTo>
                  <a:lnTo>
                    <a:pt x="922540" y="946150"/>
                  </a:lnTo>
                  <a:lnTo>
                    <a:pt x="950391" y="941070"/>
                  </a:lnTo>
                  <a:lnTo>
                    <a:pt x="954189" y="938530"/>
                  </a:lnTo>
                  <a:lnTo>
                    <a:pt x="973188" y="925830"/>
                  </a:lnTo>
                  <a:lnTo>
                    <a:pt x="988580" y="902970"/>
                  </a:lnTo>
                  <a:lnTo>
                    <a:pt x="994232" y="875030"/>
                  </a:lnTo>
                  <a:lnTo>
                    <a:pt x="994232" y="160020"/>
                  </a:lnTo>
                  <a:lnTo>
                    <a:pt x="994232" y="152400"/>
                  </a:lnTo>
                  <a:lnTo>
                    <a:pt x="994232" y="66040"/>
                  </a:lnTo>
                  <a:close/>
                </a:path>
                <a:path w="1206500" h="946150">
                  <a:moveTo>
                    <a:pt x="1206004" y="472757"/>
                  </a:moveTo>
                  <a:lnTo>
                    <a:pt x="1205877" y="470547"/>
                  </a:lnTo>
                  <a:lnTo>
                    <a:pt x="1204671" y="467144"/>
                  </a:lnTo>
                  <a:lnTo>
                    <a:pt x="1199438" y="461492"/>
                  </a:lnTo>
                  <a:lnTo>
                    <a:pt x="1199438" y="471957"/>
                  </a:lnTo>
                  <a:lnTo>
                    <a:pt x="1199311" y="473163"/>
                  </a:lnTo>
                  <a:lnTo>
                    <a:pt x="1199438" y="475780"/>
                  </a:lnTo>
                  <a:lnTo>
                    <a:pt x="1198638" y="477583"/>
                  </a:lnTo>
                  <a:lnTo>
                    <a:pt x="1197229" y="478993"/>
                  </a:lnTo>
                  <a:lnTo>
                    <a:pt x="1103782" y="564134"/>
                  </a:lnTo>
                  <a:lnTo>
                    <a:pt x="1100963" y="566750"/>
                  </a:lnTo>
                  <a:lnTo>
                    <a:pt x="1096124" y="566547"/>
                  </a:lnTo>
                  <a:lnTo>
                    <a:pt x="1093508" y="563740"/>
                  </a:lnTo>
                  <a:lnTo>
                    <a:pt x="1090891" y="560730"/>
                  </a:lnTo>
                  <a:lnTo>
                    <a:pt x="1091095" y="556310"/>
                  </a:lnTo>
                  <a:lnTo>
                    <a:pt x="1093914" y="553491"/>
                  </a:lnTo>
                  <a:lnTo>
                    <a:pt x="1181912" y="473163"/>
                  </a:lnTo>
                  <a:lnTo>
                    <a:pt x="1093508" y="377571"/>
                  </a:lnTo>
                  <a:lnTo>
                    <a:pt x="1090891" y="374561"/>
                  </a:lnTo>
                  <a:lnTo>
                    <a:pt x="1090891" y="370141"/>
                  </a:lnTo>
                  <a:lnTo>
                    <a:pt x="1093914" y="367322"/>
                  </a:lnTo>
                  <a:lnTo>
                    <a:pt x="1095324" y="366128"/>
                  </a:lnTo>
                  <a:lnTo>
                    <a:pt x="1097140" y="365315"/>
                  </a:lnTo>
                  <a:lnTo>
                    <a:pt x="1100759" y="365315"/>
                  </a:lnTo>
                  <a:lnTo>
                    <a:pt x="1102575" y="366128"/>
                  </a:lnTo>
                  <a:lnTo>
                    <a:pt x="1103985" y="367728"/>
                  </a:lnTo>
                  <a:lnTo>
                    <a:pt x="1197419" y="468744"/>
                  </a:lnTo>
                  <a:lnTo>
                    <a:pt x="1198638" y="470154"/>
                  </a:lnTo>
                  <a:lnTo>
                    <a:pt x="1199438" y="471957"/>
                  </a:lnTo>
                  <a:lnTo>
                    <a:pt x="1199438" y="461492"/>
                  </a:lnTo>
                  <a:lnTo>
                    <a:pt x="1110488" y="365315"/>
                  </a:lnTo>
                  <a:lnTo>
                    <a:pt x="1103782" y="358089"/>
                  </a:lnTo>
                  <a:lnTo>
                    <a:pt x="1095324" y="357682"/>
                  </a:lnTo>
                  <a:lnTo>
                    <a:pt x="1087272" y="365112"/>
                  </a:lnTo>
                  <a:lnTo>
                    <a:pt x="1085659" y="368528"/>
                  </a:lnTo>
                  <a:lnTo>
                    <a:pt x="1085659" y="371944"/>
                  </a:lnTo>
                  <a:lnTo>
                    <a:pt x="1085456" y="375564"/>
                  </a:lnTo>
                  <a:lnTo>
                    <a:pt x="1086866" y="378980"/>
                  </a:lnTo>
                  <a:lnTo>
                    <a:pt x="1173454" y="472757"/>
                  </a:lnTo>
                  <a:lnTo>
                    <a:pt x="1090091" y="548881"/>
                  </a:lnTo>
                  <a:lnTo>
                    <a:pt x="1084643" y="553897"/>
                  </a:lnTo>
                  <a:lnTo>
                    <a:pt x="1084249" y="562330"/>
                  </a:lnTo>
                  <a:lnTo>
                    <a:pt x="1091895" y="570560"/>
                  </a:lnTo>
                  <a:lnTo>
                    <a:pt x="1095527" y="572173"/>
                  </a:lnTo>
                  <a:lnTo>
                    <a:pt x="1102575" y="572173"/>
                  </a:lnTo>
                  <a:lnTo>
                    <a:pt x="1105789" y="570966"/>
                  </a:lnTo>
                  <a:lnTo>
                    <a:pt x="1110424" y="566750"/>
                  </a:lnTo>
                  <a:lnTo>
                    <a:pt x="1204277" y="481203"/>
                  </a:lnTo>
                  <a:lnTo>
                    <a:pt x="1205877" y="477786"/>
                  </a:lnTo>
                  <a:lnTo>
                    <a:pt x="1206004" y="472757"/>
                  </a:lnTo>
                  <a:close/>
                </a:path>
              </a:pathLst>
            </a:custGeom>
            <a:solidFill>
              <a:srgbClr val="F5E8E1"/>
            </a:solidFill>
          </p:spPr>
          <p:txBody>
            <a:bodyPr wrap="square" lIns="0" tIns="0" rIns="0" bIns="0" rtlCol="0"/>
            <a:lstStyle/>
            <a:p>
              <a:endParaRPr/>
            </a:p>
          </p:txBody>
        </p:sp>
        <p:sp>
          <p:nvSpPr>
            <p:cNvPr id="55" name="object 55"/>
            <p:cNvSpPr/>
            <p:nvPr/>
          </p:nvSpPr>
          <p:spPr>
            <a:xfrm>
              <a:off x="10663797" y="7787334"/>
              <a:ext cx="1201420" cy="1013460"/>
            </a:xfrm>
            <a:custGeom>
              <a:avLst/>
              <a:gdLst/>
              <a:ahLst/>
              <a:cxnLst/>
              <a:rect l="l" t="t" r="r" b="b"/>
              <a:pathLst>
                <a:path w="1201420" h="1013459">
                  <a:moveTo>
                    <a:pt x="1072928" y="767014"/>
                  </a:moveTo>
                  <a:lnTo>
                    <a:pt x="127936" y="767014"/>
                  </a:lnTo>
                  <a:lnTo>
                    <a:pt x="127932" y="0"/>
                  </a:lnTo>
                  <a:lnTo>
                    <a:pt x="1072952" y="4"/>
                  </a:lnTo>
                  <a:lnTo>
                    <a:pt x="1122689" y="10064"/>
                  </a:lnTo>
                  <a:lnTo>
                    <a:pt x="1163355" y="37484"/>
                  </a:lnTo>
                  <a:lnTo>
                    <a:pt x="1190793" y="78122"/>
                  </a:lnTo>
                  <a:lnTo>
                    <a:pt x="1200860" y="127839"/>
                  </a:lnTo>
                  <a:lnTo>
                    <a:pt x="1200860" y="639179"/>
                  </a:lnTo>
                  <a:lnTo>
                    <a:pt x="1190792" y="688981"/>
                  </a:lnTo>
                  <a:lnTo>
                    <a:pt x="1163352" y="729610"/>
                  </a:lnTo>
                  <a:lnTo>
                    <a:pt x="1122683" y="756982"/>
                  </a:lnTo>
                  <a:lnTo>
                    <a:pt x="1072928" y="767014"/>
                  </a:lnTo>
                  <a:close/>
                </a:path>
                <a:path w="1201420" h="1013459">
                  <a:moveTo>
                    <a:pt x="127932" y="767013"/>
                  </a:moveTo>
                  <a:lnTo>
                    <a:pt x="78179" y="756982"/>
                  </a:lnTo>
                  <a:lnTo>
                    <a:pt x="37509" y="729610"/>
                  </a:lnTo>
                  <a:lnTo>
                    <a:pt x="10067" y="688981"/>
                  </a:lnTo>
                  <a:lnTo>
                    <a:pt x="0" y="639179"/>
                  </a:lnTo>
                  <a:lnTo>
                    <a:pt x="0" y="127839"/>
                  </a:lnTo>
                  <a:lnTo>
                    <a:pt x="10069" y="78120"/>
                  </a:lnTo>
                  <a:lnTo>
                    <a:pt x="37514" y="37480"/>
                  </a:lnTo>
                  <a:lnTo>
                    <a:pt x="78199" y="10060"/>
                  </a:lnTo>
                  <a:lnTo>
                    <a:pt x="127932" y="4"/>
                  </a:lnTo>
                  <a:lnTo>
                    <a:pt x="127932" y="767013"/>
                  </a:lnTo>
                  <a:close/>
                </a:path>
                <a:path w="1201420" h="1013459">
                  <a:moveTo>
                    <a:pt x="712852" y="1012959"/>
                  </a:moveTo>
                  <a:lnTo>
                    <a:pt x="547412" y="767014"/>
                  </a:lnTo>
                  <a:lnTo>
                    <a:pt x="712852" y="767014"/>
                  </a:lnTo>
                  <a:lnTo>
                    <a:pt x="712852" y="1012959"/>
                  </a:lnTo>
                  <a:close/>
                </a:path>
              </a:pathLst>
            </a:custGeom>
            <a:solidFill>
              <a:srgbClr val="D08B03"/>
            </a:solidFill>
          </p:spPr>
          <p:txBody>
            <a:bodyPr wrap="square" lIns="0" tIns="0" rIns="0" bIns="0" rtlCol="0"/>
            <a:lstStyle/>
            <a:p>
              <a:endParaRPr/>
            </a:p>
          </p:txBody>
        </p:sp>
        <p:sp>
          <p:nvSpPr>
            <p:cNvPr id="56" name="object 56"/>
            <p:cNvSpPr/>
            <p:nvPr/>
          </p:nvSpPr>
          <p:spPr>
            <a:xfrm>
              <a:off x="10918228" y="8077657"/>
              <a:ext cx="686435" cy="179070"/>
            </a:xfrm>
            <a:custGeom>
              <a:avLst/>
              <a:gdLst/>
              <a:ahLst/>
              <a:cxnLst/>
              <a:rect l="l" t="t" r="r" b="b"/>
              <a:pathLst>
                <a:path w="686434" h="179070">
                  <a:moveTo>
                    <a:pt x="173964" y="104127"/>
                  </a:moveTo>
                  <a:lnTo>
                    <a:pt x="168122" y="75247"/>
                  </a:lnTo>
                  <a:lnTo>
                    <a:pt x="152184" y="51612"/>
                  </a:lnTo>
                  <a:lnTo>
                    <a:pt x="149301" y="49669"/>
                  </a:lnTo>
                  <a:lnTo>
                    <a:pt x="148818" y="47256"/>
                  </a:lnTo>
                  <a:lnTo>
                    <a:pt x="138328" y="31711"/>
                  </a:lnTo>
                  <a:lnTo>
                    <a:pt x="138328" y="42265"/>
                  </a:lnTo>
                  <a:lnTo>
                    <a:pt x="128536" y="35636"/>
                  </a:lnTo>
                  <a:lnTo>
                    <a:pt x="99555" y="29781"/>
                  </a:lnTo>
                  <a:lnTo>
                    <a:pt x="70561" y="35610"/>
                  </a:lnTo>
                  <a:lnTo>
                    <a:pt x="46913" y="51536"/>
                  </a:lnTo>
                  <a:lnTo>
                    <a:pt x="30988" y="75158"/>
                  </a:lnTo>
                  <a:lnTo>
                    <a:pt x="25146" y="104127"/>
                  </a:lnTo>
                  <a:lnTo>
                    <a:pt x="30314" y="129819"/>
                  </a:lnTo>
                  <a:lnTo>
                    <a:pt x="27025" y="127584"/>
                  </a:lnTo>
                  <a:lnTo>
                    <a:pt x="11709" y="104902"/>
                  </a:lnTo>
                  <a:lnTo>
                    <a:pt x="6083" y="77190"/>
                  </a:lnTo>
                  <a:lnTo>
                    <a:pt x="11709" y="49466"/>
                  </a:lnTo>
                  <a:lnTo>
                    <a:pt x="27025" y="26784"/>
                  </a:lnTo>
                  <a:lnTo>
                    <a:pt x="49707" y="11493"/>
                  </a:lnTo>
                  <a:lnTo>
                    <a:pt x="77457" y="5867"/>
                  </a:lnTo>
                  <a:lnTo>
                    <a:pt x="105194" y="11493"/>
                  </a:lnTo>
                  <a:lnTo>
                    <a:pt x="127889" y="26784"/>
                  </a:lnTo>
                  <a:lnTo>
                    <a:pt x="138328" y="42265"/>
                  </a:lnTo>
                  <a:lnTo>
                    <a:pt x="138328" y="31711"/>
                  </a:lnTo>
                  <a:lnTo>
                    <a:pt x="132219" y="22656"/>
                  </a:lnTo>
                  <a:lnTo>
                    <a:pt x="107607" y="6083"/>
                  </a:lnTo>
                  <a:lnTo>
                    <a:pt x="106578" y="5867"/>
                  </a:lnTo>
                  <a:lnTo>
                    <a:pt x="77457" y="0"/>
                  </a:lnTo>
                  <a:lnTo>
                    <a:pt x="47307" y="6083"/>
                  </a:lnTo>
                  <a:lnTo>
                    <a:pt x="22682" y="22656"/>
                  </a:lnTo>
                  <a:lnTo>
                    <a:pt x="6096" y="47256"/>
                  </a:lnTo>
                  <a:lnTo>
                    <a:pt x="0" y="77381"/>
                  </a:lnTo>
                  <a:lnTo>
                    <a:pt x="6096" y="107518"/>
                  </a:lnTo>
                  <a:lnTo>
                    <a:pt x="22682" y="132118"/>
                  </a:lnTo>
                  <a:lnTo>
                    <a:pt x="36664" y="141541"/>
                  </a:lnTo>
                  <a:lnTo>
                    <a:pt x="46913" y="156730"/>
                  </a:lnTo>
                  <a:lnTo>
                    <a:pt x="70561" y="172643"/>
                  </a:lnTo>
                  <a:lnTo>
                    <a:pt x="99555" y="178485"/>
                  </a:lnTo>
                  <a:lnTo>
                    <a:pt x="128536" y="172643"/>
                  </a:lnTo>
                  <a:lnTo>
                    <a:pt x="152184" y="156730"/>
                  </a:lnTo>
                  <a:lnTo>
                    <a:pt x="168122" y="133096"/>
                  </a:lnTo>
                  <a:lnTo>
                    <a:pt x="173964" y="104127"/>
                  </a:lnTo>
                  <a:close/>
                </a:path>
                <a:path w="686434" h="179070">
                  <a:moveTo>
                    <a:pt x="430022" y="104127"/>
                  </a:moveTo>
                  <a:lnTo>
                    <a:pt x="424192" y="75158"/>
                  </a:lnTo>
                  <a:lnTo>
                    <a:pt x="408254" y="51536"/>
                  </a:lnTo>
                  <a:lnTo>
                    <a:pt x="405587" y="49745"/>
                  </a:lnTo>
                  <a:lnTo>
                    <a:pt x="405091" y="47256"/>
                  </a:lnTo>
                  <a:lnTo>
                    <a:pt x="394703" y="31864"/>
                  </a:lnTo>
                  <a:lnTo>
                    <a:pt x="394703" y="42418"/>
                  </a:lnTo>
                  <a:lnTo>
                    <a:pt x="384606" y="35610"/>
                  </a:lnTo>
                  <a:lnTo>
                    <a:pt x="355625" y="29781"/>
                  </a:lnTo>
                  <a:lnTo>
                    <a:pt x="326631" y="35610"/>
                  </a:lnTo>
                  <a:lnTo>
                    <a:pt x="302983" y="51536"/>
                  </a:lnTo>
                  <a:lnTo>
                    <a:pt x="287045" y="75158"/>
                  </a:lnTo>
                  <a:lnTo>
                    <a:pt x="281216" y="104127"/>
                  </a:lnTo>
                  <a:lnTo>
                    <a:pt x="286346" y="129654"/>
                  </a:lnTo>
                  <a:lnTo>
                    <a:pt x="283286" y="127584"/>
                  </a:lnTo>
                  <a:lnTo>
                    <a:pt x="267982" y="104902"/>
                  </a:lnTo>
                  <a:lnTo>
                    <a:pt x="262356" y="77190"/>
                  </a:lnTo>
                  <a:lnTo>
                    <a:pt x="267982" y="49466"/>
                  </a:lnTo>
                  <a:lnTo>
                    <a:pt x="283286" y="26784"/>
                  </a:lnTo>
                  <a:lnTo>
                    <a:pt x="305981" y="11493"/>
                  </a:lnTo>
                  <a:lnTo>
                    <a:pt x="333717" y="5867"/>
                  </a:lnTo>
                  <a:lnTo>
                    <a:pt x="361467" y="11493"/>
                  </a:lnTo>
                  <a:lnTo>
                    <a:pt x="384162" y="26784"/>
                  </a:lnTo>
                  <a:lnTo>
                    <a:pt x="394703" y="42418"/>
                  </a:lnTo>
                  <a:lnTo>
                    <a:pt x="394703" y="31864"/>
                  </a:lnTo>
                  <a:lnTo>
                    <a:pt x="388493" y="22656"/>
                  </a:lnTo>
                  <a:lnTo>
                    <a:pt x="363867" y="6083"/>
                  </a:lnTo>
                  <a:lnTo>
                    <a:pt x="362851" y="5867"/>
                  </a:lnTo>
                  <a:lnTo>
                    <a:pt x="333717" y="0"/>
                  </a:lnTo>
                  <a:lnTo>
                    <a:pt x="303580" y="6083"/>
                  </a:lnTo>
                  <a:lnTo>
                    <a:pt x="278955" y="22656"/>
                  </a:lnTo>
                  <a:lnTo>
                    <a:pt x="262356" y="47256"/>
                  </a:lnTo>
                  <a:lnTo>
                    <a:pt x="256273" y="77381"/>
                  </a:lnTo>
                  <a:lnTo>
                    <a:pt x="262356" y="107518"/>
                  </a:lnTo>
                  <a:lnTo>
                    <a:pt x="278955" y="132118"/>
                  </a:lnTo>
                  <a:lnTo>
                    <a:pt x="292557" y="141287"/>
                  </a:lnTo>
                  <a:lnTo>
                    <a:pt x="302983" y="156730"/>
                  </a:lnTo>
                  <a:lnTo>
                    <a:pt x="326631" y="172643"/>
                  </a:lnTo>
                  <a:lnTo>
                    <a:pt x="355625" y="178485"/>
                  </a:lnTo>
                  <a:lnTo>
                    <a:pt x="384606" y="172643"/>
                  </a:lnTo>
                  <a:lnTo>
                    <a:pt x="408254" y="156730"/>
                  </a:lnTo>
                  <a:lnTo>
                    <a:pt x="424192" y="133096"/>
                  </a:lnTo>
                  <a:lnTo>
                    <a:pt x="430022" y="104127"/>
                  </a:lnTo>
                  <a:close/>
                </a:path>
                <a:path w="686434" h="179070">
                  <a:moveTo>
                    <a:pt x="686295" y="104127"/>
                  </a:moveTo>
                  <a:lnTo>
                    <a:pt x="680427" y="75158"/>
                  </a:lnTo>
                  <a:lnTo>
                    <a:pt x="664451" y="51536"/>
                  </a:lnTo>
                  <a:lnTo>
                    <a:pt x="661619" y="49644"/>
                  </a:lnTo>
                  <a:lnTo>
                    <a:pt x="661149" y="47256"/>
                  </a:lnTo>
                  <a:lnTo>
                    <a:pt x="650735" y="31813"/>
                  </a:lnTo>
                  <a:lnTo>
                    <a:pt x="650735" y="42316"/>
                  </a:lnTo>
                  <a:lnTo>
                    <a:pt x="640791" y="35610"/>
                  </a:lnTo>
                  <a:lnTo>
                    <a:pt x="611886" y="29781"/>
                  </a:lnTo>
                  <a:lnTo>
                    <a:pt x="582904" y="35610"/>
                  </a:lnTo>
                  <a:lnTo>
                    <a:pt x="559257" y="51536"/>
                  </a:lnTo>
                  <a:lnTo>
                    <a:pt x="543318" y="75158"/>
                  </a:lnTo>
                  <a:lnTo>
                    <a:pt x="537476" y="104127"/>
                  </a:lnTo>
                  <a:lnTo>
                    <a:pt x="542645" y="129819"/>
                  </a:lnTo>
                  <a:lnTo>
                    <a:pt x="539356" y="127584"/>
                  </a:lnTo>
                  <a:lnTo>
                    <a:pt x="524040" y="104902"/>
                  </a:lnTo>
                  <a:lnTo>
                    <a:pt x="518426" y="77190"/>
                  </a:lnTo>
                  <a:lnTo>
                    <a:pt x="524040" y="49466"/>
                  </a:lnTo>
                  <a:lnTo>
                    <a:pt x="539356" y="26784"/>
                  </a:lnTo>
                  <a:lnTo>
                    <a:pt x="562051" y="11493"/>
                  </a:lnTo>
                  <a:lnTo>
                    <a:pt x="589788" y="5867"/>
                  </a:lnTo>
                  <a:lnTo>
                    <a:pt x="617626" y="11493"/>
                  </a:lnTo>
                  <a:lnTo>
                    <a:pt x="640295" y="26784"/>
                  </a:lnTo>
                  <a:lnTo>
                    <a:pt x="650735" y="42316"/>
                  </a:lnTo>
                  <a:lnTo>
                    <a:pt x="650735" y="31813"/>
                  </a:lnTo>
                  <a:lnTo>
                    <a:pt x="644563" y="22656"/>
                  </a:lnTo>
                  <a:lnTo>
                    <a:pt x="619937" y="6083"/>
                  </a:lnTo>
                  <a:lnTo>
                    <a:pt x="618921" y="5867"/>
                  </a:lnTo>
                  <a:lnTo>
                    <a:pt x="589788" y="0"/>
                  </a:lnTo>
                  <a:lnTo>
                    <a:pt x="559638" y="6083"/>
                  </a:lnTo>
                  <a:lnTo>
                    <a:pt x="535025" y="22656"/>
                  </a:lnTo>
                  <a:lnTo>
                    <a:pt x="518426" y="47256"/>
                  </a:lnTo>
                  <a:lnTo>
                    <a:pt x="512343" y="77381"/>
                  </a:lnTo>
                  <a:lnTo>
                    <a:pt x="518426" y="107518"/>
                  </a:lnTo>
                  <a:lnTo>
                    <a:pt x="535025" y="132118"/>
                  </a:lnTo>
                  <a:lnTo>
                    <a:pt x="549008" y="141541"/>
                  </a:lnTo>
                  <a:lnTo>
                    <a:pt x="559257" y="156730"/>
                  </a:lnTo>
                  <a:lnTo>
                    <a:pt x="582904" y="172643"/>
                  </a:lnTo>
                  <a:lnTo>
                    <a:pt x="611886" y="178485"/>
                  </a:lnTo>
                  <a:lnTo>
                    <a:pt x="640880" y="172643"/>
                  </a:lnTo>
                  <a:lnTo>
                    <a:pt x="664527" y="156730"/>
                  </a:lnTo>
                  <a:lnTo>
                    <a:pt x="680453" y="133096"/>
                  </a:lnTo>
                  <a:lnTo>
                    <a:pt x="686295" y="104127"/>
                  </a:lnTo>
                  <a:close/>
                </a:path>
              </a:pathLst>
            </a:custGeom>
            <a:solidFill>
              <a:srgbClr val="F5E8E1"/>
            </a:solidFill>
          </p:spPr>
          <p:txBody>
            <a:bodyPr wrap="square" lIns="0" tIns="0" rIns="0" bIns="0" rtlCol="0"/>
            <a:lstStyle/>
            <a:p>
              <a:endParaRPr/>
            </a:p>
          </p:txBody>
        </p:sp>
        <p:sp>
          <p:nvSpPr>
            <p:cNvPr id="57" name="object 57"/>
            <p:cNvSpPr/>
            <p:nvPr/>
          </p:nvSpPr>
          <p:spPr>
            <a:xfrm>
              <a:off x="12598489" y="7861934"/>
              <a:ext cx="941069" cy="817244"/>
            </a:xfrm>
            <a:custGeom>
              <a:avLst/>
              <a:gdLst/>
              <a:ahLst/>
              <a:cxnLst/>
              <a:rect l="l" t="t" r="r" b="b"/>
              <a:pathLst>
                <a:path w="941069" h="817245">
                  <a:moveTo>
                    <a:pt x="155448" y="406590"/>
                  </a:moveTo>
                  <a:lnTo>
                    <a:pt x="0" y="406590"/>
                  </a:lnTo>
                  <a:lnTo>
                    <a:pt x="0" y="817041"/>
                  </a:lnTo>
                  <a:lnTo>
                    <a:pt x="155448" y="817041"/>
                  </a:lnTo>
                  <a:lnTo>
                    <a:pt x="155448" y="406590"/>
                  </a:lnTo>
                  <a:close/>
                </a:path>
                <a:path w="941069" h="817245">
                  <a:moveTo>
                    <a:pt x="417233" y="308076"/>
                  </a:moveTo>
                  <a:lnTo>
                    <a:pt x="261810" y="308076"/>
                  </a:lnTo>
                  <a:lnTo>
                    <a:pt x="261810" y="817041"/>
                  </a:lnTo>
                  <a:lnTo>
                    <a:pt x="417233" y="817041"/>
                  </a:lnTo>
                  <a:lnTo>
                    <a:pt x="417233" y="308076"/>
                  </a:lnTo>
                  <a:close/>
                </a:path>
                <a:path w="941069" h="817245">
                  <a:moveTo>
                    <a:pt x="679030" y="177939"/>
                  </a:moveTo>
                  <a:lnTo>
                    <a:pt x="523582" y="177939"/>
                  </a:lnTo>
                  <a:lnTo>
                    <a:pt x="523582" y="817041"/>
                  </a:lnTo>
                  <a:lnTo>
                    <a:pt x="679030" y="817041"/>
                  </a:lnTo>
                  <a:lnTo>
                    <a:pt x="679030" y="177939"/>
                  </a:lnTo>
                  <a:close/>
                </a:path>
                <a:path w="941069" h="817245">
                  <a:moveTo>
                    <a:pt x="940854" y="0"/>
                  </a:moveTo>
                  <a:lnTo>
                    <a:pt x="785380" y="0"/>
                  </a:lnTo>
                  <a:lnTo>
                    <a:pt x="785380" y="817041"/>
                  </a:lnTo>
                  <a:lnTo>
                    <a:pt x="940854" y="817041"/>
                  </a:lnTo>
                  <a:lnTo>
                    <a:pt x="940854" y="0"/>
                  </a:lnTo>
                  <a:close/>
                </a:path>
              </a:pathLst>
            </a:custGeom>
            <a:solidFill>
              <a:srgbClr val="D08B03"/>
            </a:solidFill>
          </p:spPr>
          <p:txBody>
            <a:bodyPr wrap="square" lIns="0" tIns="0" rIns="0" bIns="0" rtlCol="0"/>
            <a:lstStyle/>
            <a:p>
              <a:endParaRPr/>
            </a:p>
          </p:txBody>
        </p:sp>
        <p:sp>
          <p:nvSpPr>
            <p:cNvPr id="58" name="object 58"/>
            <p:cNvSpPr/>
            <p:nvPr/>
          </p:nvSpPr>
          <p:spPr>
            <a:xfrm>
              <a:off x="12536655" y="7472235"/>
              <a:ext cx="958215" cy="1160780"/>
            </a:xfrm>
            <a:custGeom>
              <a:avLst/>
              <a:gdLst/>
              <a:ahLst/>
              <a:cxnLst/>
              <a:rect l="l" t="t" r="r" b="b"/>
              <a:pathLst>
                <a:path w="958215" h="1160779">
                  <a:moveTo>
                    <a:pt x="231384" y="469616"/>
                  </a:moveTo>
                  <a:lnTo>
                    <a:pt x="44586" y="469616"/>
                  </a:lnTo>
                  <a:lnTo>
                    <a:pt x="83012" y="468971"/>
                  </a:lnTo>
                  <a:lnTo>
                    <a:pt x="124164" y="466635"/>
                  </a:lnTo>
                  <a:lnTo>
                    <a:pt x="167780" y="462296"/>
                  </a:lnTo>
                  <a:lnTo>
                    <a:pt x="213600" y="455642"/>
                  </a:lnTo>
                  <a:lnTo>
                    <a:pt x="261365" y="446361"/>
                  </a:lnTo>
                  <a:lnTo>
                    <a:pt x="310813" y="434140"/>
                  </a:lnTo>
                  <a:lnTo>
                    <a:pt x="361684" y="418667"/>
                  </a:lnTo>
                  <a:lnTo>
                    <a:pt x="413718" y="399629"/>
                  </a:lnTo>
                  <a:lnTo>
                    <a:pt x="466654" y="376715"/>
                  </a:lnTo>
                  <a:lnTo>
                    <a:pt x="520233" y="349611"/>
                  </a:lnTo>
                  <a:lnTo>
                    <a:pt x="572689" y="318893"/>
                  </a:lnTo>
                  <a:lnTo>
                    <a:pt x="621133" y="286429"/>
                  </a:lnTo>
                  <a:lnTo>
                    <a:pt x="665684" y="252662"/>
                  </a:lnTo>
                  <a:lnTo>
                    <a:pt x="706460" y="218033"/>
                  </a:lnTo>
                  <a:lnTo>
                    <a:pt x="743581" y="182983"/>
                  </a:lnTo>
                  <a:lnTo>
                    <a:pt x="777164" y="147956"/>
                  </a:lnTo>
                  <a:lnTo>
                    <a:pt x="807329" y="113392"/>
                  </a:lnTo>
                  <a:lnTo>
                    <a:pt x="834194" y="79733"/>
                  </a:lnTo>
                  <a:lnTo>
                    <a:pt x="857878" y="47422"/>
                  </a:lnTo>
                  <a:lnTo>
                    <a:pt x="878499" y="16901"/>
                  </a:lnTo>
                  <a:lnTo>
                    <a:pt x="728109" y="16901"/>
                  </a:lnTo>
                  <a:lnTo>
                    <a:pt x="724499" y="13034"/>
                  </a:lnTo>
                  <a:lnTo>
                    <a:pt x="724499" y="3866"/>
                  </a:lnTo>
                  <a:lnTo>
                    <a:pt x="728373" y="0"/>
                  </a:lnTo>
                  <a:lnTo>
                    <a:pt x="901358" y="0"/>
                  </a:lnTo>
                  <a:lnTo>
                    <a:pt x="904968" y="3866"/>
                  </a:lnTo>
                  <a:lnTo>
                    <a:pt x="904968" y="33319"/>
                  </a:lnTo>
                  <a:lnTo>
                    <a:pt x="887913" y="33321"/>
                  </a:lnTo>
                  <a:lnTo>
                    <a:pt x="866805" y="64113"/>
                  </a:lnTo>
                  <a:lnTo>
                    <a:pt x="842685" y="96534"/>
                  </a:lnTo>
                  <a:lnTo>
                    <a:pt x="815447" y="130166"/>
                  </a:lnTo>
                  <a:lnTo>
                    <a:pt x="784978" y="164593"/>
                  </a:lnTo>
                  <a:lnTo>
                    <a:pt x="751171" y="199400"/>
                  </a:lnTo>
                  <a:lnTo>
                    <a:pt x="713913" y="234172"/>
                  </a:lnTo>
                  <a:lnTo>
                    <a:pt x="673095" y="268491"/>
                  </a:lnTo>
                  <a:lnTo>
                    <a:pt x="628607" y="301943"/>
                  </a:lnTo>
                  <a:lnTo>
                    <a:pt x="580339" y="334111"/>
                  </a:lnTo>
                  <a:lnTo>
                    <a:pt x="528180" y="364580"/>
                  </a:lnTo>
                  <a:lnTo>
                    <a:pt x="474060" y="391998"/>
                  </a:lnTo>
                  <a:lnTo>
                    <a:pt x="420586" y="415206"/>
                  </a:lnTo>
                  <a:lnTo>
                    <a:pt x="368015" y="434518"/>
                  </a:lnTo>
                  <a:lnTo>
                    <a:pt x="316604" y="450245"/>
                  </a:lnTo>
                  <a:lnTo>
                    <a:pt x="266612" y="462697"/>
                  </a:lnTo>
                  <a:lnTo>
                    <a:pt x="231384" y="469616"/>
                  </a:lnTo>
                  <a:close/>
                </a:path>
                <a:path w="958215" h="1160779">
                  <a:moveTo>
                    <a:pt x="901142" y="183743"/>
                  </a:moveTo>
                  <a:lnTo>
                    <a:pt x="891998" y="183743"/>
                  </a:lnTo>
                  <a:lnTo>
                    <a:pt x="888124" y="179875"/>
                  </a:lnTo>
                  <a:lnTo>
                    <a:pt x="888124" y="33321"/>
                  </a:lnTo>
                  <a:lnTo>
                    <a:pt x="887915" y="33319"/>
                  </a:lnTo>
                  <a:lnTo>
                    <a:pt x="904968" y="33319"/>
                  </a:lnTo>
                  <a:lnTo>
                    <a:pt x="904968" y="180122"/>
                  </a:lnTo>
                  <a:lnTo>
                    <a:pt x="901142" y="183743"/>
                  </a:lnTo>
                  <a:close/>
                </a:path>
                <a:path w="958215" h="1160779">
                  <a:moveTo>
                    <a:pt x="954303" y="1160381"/>
                  </a:moveTo>
                  <a:lnTo>
                    <a:pt x="789475" y="1160381"/>
                  </a:lnTo>
                  <a:lnTo>
                    <a:pt x="785649" y="1156759"/>
                  </a:lnTo>
                  <a:lnTo>
                    <a:pt x="785649" y="330295"/>
                  </a:lnTo>
                  <a:lnTo>
                    <a:pt x="789259" y="326432"/>
                  </a:lnTo>
                  <a:lnTo>
                    <a:pt x="954303" y="326432"/>
                  </a:lnTo>
                  <a:lnTo>
                    <a:pt x="958177" y="330295"/>
                  </a:lnTo>
                  <a:lnTo>
                    <a:pt x="957968" y="334111"/>
                  </a:lnTo>
                  <a:lnTo>
                    <a:pt x="957913" y="343575"/>
                  </a:lnTo>
                  <a:lnTo>
                    <a:pt x="802709" y="343575"/>
                  </a:lnTo>
                  <a:lnTo>
                    <a:pt x="802709" y="1143480"/>
                  </a:lnTo>
                  <a:lnTo>
                    <a:pt x="957913" y="1143480"/>
                  </a:lnTo>
                  <a:lnTo>
                    <a:pt x="957913" y="1156518"/>
                  </a:lnTo>
                  <a:lnTo>
                    <a:pt x="954303" y="1160381"/>
                  </a:lnTo>
                  <a:close/>
                </a:path>
                <a:path w="958215" h="1160779">
                  <a:moveTo>
                    <a:pt x="957913" y="1143480"/>
                  </a:moveTo>
                  <a:lnTo>
                    <a:pt x="941069" y="1143480"/>
                  </a:lnTo>
                  <a:lnTo>
                    <a:pt x="941069" y="343575"/>
                  </a:lnTo>
                  <a:lnTo>
                    <a:pt x="957913" y="343575"/>
                  </a:lnTo>
                  <a:lnTo>
                    <a:pt x="957913" y="1143480"/>
                  </a:lnTo>
                  <a:close/>
                </a:path>
                <a:path w="958215" h="1160779">
                  <a:moveTo>
                    <a:pt x="46931" y="486751"/>
                  </a:moveTo>
                  <a:lnTo>
                    <a:pt x="8421" y="486027"/>
                  </a:lnTo>
                  <a:lnTo>
                    <a:pt x="0" y="481922"/>
                  </a:lnTo>
                  <a:lnTo>
                    <a:pt x="479" y="472265"/>
                  </a:lnTo>
                  <a:lnTo>
                    <a:pt x="4568" y="468884"/>
                  </a:lnTo>
                  <a:lnTo>
                    <a:pt x="9145" y="468884"/>
                  </a:lnTo>
                  <a:lnTo>
                    <a:pt x="44586" y="469616"/>
                  </a:lnTo>
                  <a:lnTo>
                    <a:pt x="231384" y="469616"/>
                  </a:lnTo>
                  <a:lnTo>
                    <a:pt x="218295" y="472187"/>
                  </a:lnTo>
                  <a:lnTo>
                    <a:pt x="171911" y="479026"/>
                  </a:lnTo>
                  <a:lnTo>
                    <a:pt x="127717" y="483525"/>
                  </a:lnTo>
                  <a:lnTo>
                    <a:pt x="85971" y="485997"/>
                  </a:lnTo>
                  <a:lnTo>
                    <a:pt x="46931" y="486751"/>
                  </a:lnTo>
                  <a:close/>
                </a:path>
                <a:path w="958215" h="1160779">
                  <a:moveTo>
                    <a:pt x="692503" y="1160381"/>
                  </a:moveTo>
                  <a:lnTo>
                    <a:pt x="527675" y="1160381"/>
                  </a:lnTo>
                  <a:lnTo>
                    <a:pt x="523849" y="1156759"/>
                  </a:lnTo>
                  <a:lnTo>
                    <a:pt x="523849" y="508240"/>
                  </a:lnTo>
                  <a:lnTo>
                    <a:pt x="527459" y="504377"/>
                  </a:lnTo>
                  <a:lnTo>
                    <a:pt x="692503" y="504377"/>
                  </a:lnTo>
                  <a:lnTo>
                    <a:pt x="696353" y="508240"/>
                  </a:lnTo>
                  <a:lnTo>
                    <a:pt x="696113" y="512827"/>
                  </a:lnTo>
                  <a:lnTo>
                    <a:pt x="696113" y="521519"/>
                  </a:lnTo>
                  <a:lnTo>
                    <a:pt x="540910" y="521519"/>
                  </a:lnTo>
                  <a:lnTo>
                    <a:pt x="540910" y="1143480"/>
                  </a:lnTo>
                  <a:lnTo>
                    <a:pt x="696113" y="1143480"/>
                  </a:lnTo>
                  <a:lnTo>
                    <a:pt x="696113" y="1156518"/>
                  </a:lnTo>
                  <a:lnTo>
                    <a:pt x="692503" y="1160381"/>
                  </a:lnTo>
                  <a:close/>
                </a:path>
                <a:path w="958215" h="1160779">
                  <a:moveTo>
                    <a:pt x="696113" y="1143480"/>
                  </a:moveTo>
                  <a:lnTo>
                    <a:pt x="679269" y="1143480"/>
                  </a:lnTo>
                  <a:lnTo>
                    <a:pt x="679269" y="521519"/>
                  </a:lnTo>
                  <a:lnTo>
                    <a:pt x="696113" y="521519"/>
                  </a:lnTo>
                  <a:lnTo>
                    <a:pt x="696113" y="1143480"/>
                  </a:lnTo>
                  <a:close/>
                </a:path>
                <a:path w="958215" h="1160779">
                  <a:moveTo>
                    <a:pt x="430727" y="1160381"/>
                  </a:moveTo>
                  <a:lnTo>
                    <a:pt x="265899" y="1160381"/>
                  </a:lnTo>
                  <a:lnTo>
                    <a:pt x="262025" y="1156759"/>
                  </a:lnTo>
                  <a:lnTo>
                    <a:pt x="262025" y="638378"/>
                  </a:lnTo>
                  <a:lnTo>
                    <a:pt x="265635" y="634515"/>
                  </a:lnTo>
                  <a:lnTo>
                    <a:pt x="430727" y="634515"/>
                  </a:lnTo>
                  <a:lnTo>
                    <a:pt x="434553" y="638378"/>
                  </a:lnTo>
                  <a:lnTo>
                    <a:pt x="434337" y="642966"/>
                  </a:lnTo>
                  <a:lnTo>
                    <a:pt x="434337" y="651658"/>
                  </a:lnTo>
                  <a:lnTo>
                    <a:pt x="279134" y="651658"/>
                  </a:lnTo>
                  <a:lnTo>
                    <a:pt x="279134" y="1143480"/>
                  </a:lnTo>
                  <a:lnTo>
                    <a:pt x="434337" y="1143480"/>
                  </a:lnTo>
                  <a:lnTo>
                    <a:pt x="434337" y="1156518"/>
                  </a:lnTo>
                  <a:lnTo>
                    <a:pt x="430727" y="1160381"/>
                  </a:lnTo>
                  <a:close/>
                </a:path>
                <a:path w="958215" h="1160779">
                  <a:moveTo>
                    <a:pt x="434337" y="1143480"/>
                  </a:moveTo>
                  <a:lnTo>
                    <a:pt x="417493" y="1143480"/>
                  </a:lnTo>
                  <a:lnTo>
                    <a:pt x="417493" y="651658"/>
                  </a:lnTo>
                  <a:lnTo>
                    <a:pt x="434337" y="651658"/>
                  </a:lnTo>
                  <a:lnTo>
                    <a:pt x="434337" y="1143480"/>
                  </a:lnTo>
                  <a:close/>
                </a:path>
                <a:path w="958215" h="1160779">
                  <a:moveTo>
                    <a:pt x="168927" y="1160381"/>
                  </a:moveTo>
                  <a:lnTo>
                    <a:pt x="4100" y="1160381"/>
                  </a:lnTo>
                  <a:lnTo>
                    <a:pt x="247" y="1156759"/>
                  </a:lnTo>
                  <a:lnTo>
                    <a:pt x="247" y="736887"/>
                  </a:lnTo>
                  <a:lnTo>
                    <a:pt x="3856" y="733024"/>
                  </a:lnTo>
                  <a:lnTo>
                    <a:pt x="168927" y="733024"/>
                  </a:lnTo>
                  <a:lnTo>
                    <a:pt x="172782" y="736887"/>
                  </a:lnTo>
                  <a:lnTo>
                    <a:pt x="172536" y="741475"/>
                  </a:lnTo>
                  <a:lnTo>
                    <a:pt x="172536" y="750167"/>
                  </a:lnTo>
                  <a:lnTo>
                    <a:pt x="17335" y="750167"/>
                  </a:lnTo>
                  <a:lnTo>
                    <a:pt x="17334" y="1143480"/>
                  </a:lnTo>
                  <a:lnTo>
                    <a:pt x="172536" y="1143480"/>
                  </a:lnTo>
                  <a:lnTo>
                    <a:pt x="172536" y="1156518"/>
                  </a:lnTo>
                  <a:lnTo>
                    <a:pt x="168927" y="1160381"/>
                  </a:lnTo>
                  <a:close/>
                </a:path>
                <a:path w="958215" h="1160779">
                  <a:moveTo>
                    <a:pt x="172536" y="1143480"/>
                  </a:moveTo>
                  <a:lnTo>
                    <a:pt x="155693" y="1143480"/>
                  </a:lnTo>
                  <a:lnTo>
                    <a:pt x="155694" y="750167"/>
                  </a:lnTo>
                  <a:lnTo>
                    <a:pt x="172536" y="750167"/>
                  </a:lnTo>
                  <a:lnTo>
                    <a:pt x="172536" y="1143480"/>
                  </a:lnTo>
                  <a:close/>
                </a:path>
              </a:pathLst>
            </a:custGeom>
            <a:solidFill>
              <a:srgbClr val="F5E8E1"/>
            </a:solidFill>
          </p:spPr>
          <p:txBody>
            <a:bodyPr wrap="square" lIns="0" tIns="0" rIns="0" bIns="0" rtlCol="0"/>
            <a:lstStyle/>
            <a:p>
              <a:endParaRPr/>
            </a:p>
          </p:txBody>
        </p:sp>
        <p:sp>
          <p:nvSpPr>
            <p:cNvPr id="59" name="object 59"/>
            <p:cNvSpPr/>
            <p:nvPr/>
          </p:nvSpPr>
          <p:spPr>
            <a:xfrm>
              <a:off x="14203984" y="7571079"/>
              <a:ext cx="898525" cy="902969"/>
            </a:xfrm>
            <a:custGeom>
              <a:avLst/>
              <a:gdLst/>
              <a:ahLst/>
              <a:cxnLst/>
              <a:rect l="l" t="t" r="r" b="b"/>
              <a:pathLst>
                <a:path w="898525" h="902970">
                  <a:moveTo>
                    <a:pt x="449090" y="902445"/>
                  </a:moveTo>
                  <a:lnTo>
                    <a:pt x="400166" y="899796"/>
                  </a:lnTo>
                  <a:lnTo>
                    <a:pt x="352766" y="892035"/>
                  </a:lnTo>
                  <a:lnTo>
                    <a:pt x="307163" y="879436"/>
                  </a:lnTo>
                  <a:lnTo>
                    <a:pt x="263633" y="862275"/>
                  </a:lnTo>
                  <a:lnTo>
                    <a:pt x="222449" y="840828"/>
                  </a:lnTo>
                  <a:lnTo>
                    <a:pt x="183886" y="815369"/>
                  </a:lnTo>
                  <a:lnTo>
                    <a:pt x="148218" y="786176"/>
                  </a:lnTo>
                  <a:lnTo>
                    <a:pt x="115719" y="753523"/>
                  </a:lnTo>
                  <a:lnTo>
                    <a:pt x="86663" y="717685"/>
                  </a:lnTo>
                  <a:lnTo>
                    <a:pt x="61325" y="678939"/>
                  </a:lnTo>
                  <a:lnTo>
                    <a:pt x="39979" y="637560"/>
                  </a:lnTo>
                  <a:lnTo>
                    <a:pt x="22900" y="593823"/>
                  </a:lnTo>
                  <a:lnTo>
                    <a:pt x="10360" y="548004"/>
                  </a:lnTo>
                  <a:lnTo>
                    <a:pt x="2635" y="500378"/>
                  </a:lnTo>
                  <a:lnTo>
                    <a:pt x="0" y="451222"/>
                  </a:lnTo>
                  <a:lnTo>
                    <a:pt x="2635" y="402066"/>
                  </a:lnTo>
                  <a:lnTo>
                    <a:pt x="10360" y="354440"/>
                  </a:lnTo>
                  <a:lnTo>
                    <a:pt x="22900" y="308622"/>
                  </a:lnTo>
                  <a:lnTo>
                    <a:pt x="39979" y="264885"/>
                  </a:lnTo>
                  <a:lnTo>
                    <a:pt x="61325" y="223505"/>
                  </a:lnTo>
                  <a:lnTo>
                    <a:pt x="86663" y="184759"/>
                  </a:lnTo>
                  <a:lnTo>
                    <a:pt x="115719" y="148922"/>
                  </a:lnTo>
                  <a:lnTo>
                    <a:pt x="148218" y="116268"/>
                  </a:lnTo>
                  <a:lnTo>
                    <a:pt x="183886" y="87075"/>
                  </a:lnTo>
                  <a:lnTo>
                    <a:pt x="222449" y="61617"/>
                  </a:lnTo>
                  <a:lnTo>
                    <a:pt x="263633" y="40169"/>
                  </a:lnTo>
                  <a:lnTo>
                    <a:pt x="307163" y="23008"/>
                  </a:lnTo>
                  <a:lnTo>
                    <a:pt x="352766" y="10409"/>
                  </a:lnTo>
                  <a:lnTo>
                    <a:pt x="400166" y="2648"/>
                  </a:lnTo>
                  <a:lnTo>
                    <a:pt x="449090" y="0"/>
                  </a:lnTo>
                  <a:lnTo>
                    <a:pt x="498014" y="2646"/>
                  </a:lnTo>
                  <a:lnTo>
                    <a:pt x="545415" y="10406"/>
                  </a:lnTo>
                  <a:lnTo>
                    <a:pt x="591017" y="23004"/>
                  </a:lnTo>
                  <a:lnTo>
                    <a:pt x="634547" y="40164"/>
                  </a:lnTo>
                  <a:lnTo>
                    <a:pt x="675731" y="61611"/>
                  </a:lnTo>
                  <a:lnTo>
                    <a:pt x="714294" y="87069"/>
                  </a:lnTo>
                  <a:lnTo>
                    <a:pt x="749963" y="116262"/>
                  </a:lnTo>
                  <a:lnTo>
                    <a:pt x="782462" y="148915"/>
                  </a:lnTo>
                  <a:lnTo>
                    <a:pt x="811517" y="184753"/>
                  </a:lnTo>
                  <a:lnTo>
                    <a:pt x="836855" y="223500"/>
                  </a:lnTo>
                  <a:lnTo>
                    <a:pt x="858201" y="264880"/>
                  </a:lnTo>
                  <a:lnTo>
                    <a:pt x="875281" y="308617"/>
                  </a:lnTo>
                  <a:lnTo>
                    <a:pt x="887821" y="354437"/>
                  </a:lnTo>
                  <a:lnTo>
                    <a:pt x="895545" y="402064"/>
                  </a:lnTo>
                  <a:lnTo>
                    <a:pt x="898181" y="451222"/>
                  </a:lnTo>
                  <a:lnTo>
                    <a:pt x="895552" y="500127"/>
                  </a:lnTo>
                  <a:lnTo>
                    <a:pt x="887863" y="547528"/>
                  </a:lnTo>
                  <a:lnTo>
                    <a:pt x="875410" y="593149"/>
                  </a:lnTo>
                  <a:lnTo>
                    <a:pt x="858491" y="636714"/>
                  </a:lnTo>
                  <a:lnTo>
                    <a:pt x="837404" y="677944"/>
                  </a:lnTo>
                  <a:lnTo>
                    <a:pt x="585453" y="587615"/>
                  </a:lnTo>
                  <a:lnTo>
                    <a:pt x="484673" y="551593"/>
                  </a:lnTo>
                  <a:lnTo>
                    <a:pt x="610427" y="872245"/>
                  </a:lnTo>
                  <a:lnTo>
                    <a:pt x="572041" y="885114"/>
                  </a:lnTo>
                  <a:lnTo>
                    <a:pt x="532245" y="894589"/>
                  </a:lnTo>
                  <a:lnTo>
                    <a:pt x="491206" y="900443"/>
                  </a:lnTo>
                  <a:lnTo>
                    <a:pt x="449090" y="902445"/>
                  </a:lnTo>
                  <a:close/>
                </a:path>
              </a:pathLst>
            </a:custGeom>
            <a:solidFill>
              <a:srgbClr val="D08B03"/>
            </a:solidFill>
          </p:spPr>
          <p:txBody>
            <a:bodyPr wrap="square" lIns="0" tIns="0" rIns="0" bIns="0" rtlCol="0"/>
            <a:lstStyle/>
            <a:p>
              <a:endParaRPr/>
            </a:p>
          </p:txBody>
        </p:sp>
        <p:sp>
          <p:nvSpPr>
            <p:cNvPr id="60" name="object 60"/>
            <p:cNvSpPr/>
            <p:nvPr/>
          </p:nvSpPr>
          <p:spPr>
            <a:xfrm>
              <a:off x="14388527" y="7741387"/>
              <a:ext cx="977265" cy="940435"/>
            </a:xfrm>
            <a:custGeom>
              <a:avLst/>
              <a:gdLst/>
              <a:ahLst/>
              <a:cxnLst/>
              <a:rect l="l" t="t" r="r" b="b"/>
              <a:pathLst>
                <a:path w="977265" h="940434">
                  <a:moveTo>
                    <a:pt x="583243" y="924662"/>
                  </a:moveTo>
                  <a:lnTo>
                    <a:pt x="579486" y="923996"/>
                  </a:lnTo>
                  <a:lnTo>
                    <a:pt x="575729" y="923107"/>
                  </a:lnTo>
                  <a:lnTo>
                    <a:pt x="572634" y="920665"/>
                  </a:lnTo>
                  <a:lnTo>
                    <a:pt x="571308" y="917112"/>
                  </a:lnTo>
                  <a:lnTo>
                    <a:pt x="342785" y="334875"/>
                  </a:lnTo>
                  <a:lnTo>
                    <a:pt x="341238" y="330878"/>
                  </a:lnTo>
                  <a:lnTo>
                    <a:pt x="342122" y="326214"/>
                  </a:lnTo>
                  <a:lnTo>
                    <a:pt x="348310" y="319997"/>
                  </a:lnTo>
                  <a:lnTo>
                    <a:pt x="352951" y="318886"/>
                  </a:lnTo>
                  <a:lnTo>
                    <a:pt x="356929" y="320441"/>
                  </a:lnTo>
                  <a:lnTo>
                    <a:pt x="438677" y="349753"/>
                  </a:lnTo>
                  <a:lnTo>
                    <a:pt x="372400" y="349753"/>
                  </a:lnTo>
                  <a:lnTo>
                    <a:pt x="585674" y="892907"/>
                  </a:lnTo>
                  <a:lnTo>
                    <a:pt x="615846" y="892907"/>
                  </a:lnTo>
                  <a:lnTo>
                    <a:pt x="589652" y="920665"/>
                  </a:lnTo>
                  <a:lnTo>
                    <a:pt x="587000" y="923551"/>
                  </a:lnTo>
                  <a:lnTo>
                    <a:pt x="583243" y="924662"/>
                  </a:lnTo>
                  <a:close/>
                </a:path>
                <a:path w="977265" h="940434">
                  <a:moveTo>
                    <a:pt x="961611" y="813410"/>
                  </a:moveTo>
                  <a:lnTo>
                    <a:pt x="957191" y="809191"/>
                  </a:lnTo>
                  <a:lnTo>
                    <a:pt x="806904" y="670405"/>
                  </a:lnTo>
                  <a:lnTo>
                    <a:pt x="804694" y="668184"/>
                  </a:lnTo>
                  <a:lnTo>
                    <a:pt x="803368" y="665520"/>
                  </a:lnTo>
                  <a:lnTo>
                    <a:pt x="803317" y="661745"/>
                  </a:lnTo>
                  <a:lnTo>
                    <a:pt x="803147" y="659524"/>
                  </a:lnTo>
                  <a:lnTo>
                    <a:pt x="804252" y="656637"/>
                  </a:lnTo>
                  <a:lnTo>
                    <a:pt x="915199" y="544276"/>
                  </a:lnTo>
                  <a:lnTo>
                    <a:pt x="372400" y="349753"/>
                  </a:lnTo>
                  <a:lnTo>
                    <a:pt x="438677" y="349753"/>
                  </a:lnTo>
                  <a:lnTo>
                    <a:pt x="939068" y="529176"/>
                  </a:lnTo>
                  <a:lnTo>
                    <a:pt x="942604" y="530508"/>
                  </a:lnTo>
                  <a:lnTo>
                    <a:pt x="945256" y="533395"/>
                  </a:lnTo>
                  <a:lnTo>
                    <a:pt x="946140" y="537170"/>
                  </a:lnTo>
                  <a:lnTo>
                    <a:pt x="947024" y="540723"/>
                  </a:lnTo>
                  <a:lnTo>
                    <a:pt x="945919" y="544720"/>
                  </a:lnTo>
                  <a:lnTo>
                    <a:pt x="830331" y="661745"/>
                  </a:lnTo>
                  <a:lnTo>
                    <a:pt x="972219" y="792759"/>
                  </a:lnTo>
                  <a:lnTo>
                    <a:pt x="976639" y="796978"/>
                  </a:lnTo>
                  <a:lnTo>
                    <a:pt x="977081" y="804084"/>
                  </a:lnTo>
                  <a:lnTo>
                    <a:pt x="968683" y="812966"/>
                  </a:lnTo>
                  <a:lnTo>
                    <a:pt x="961611" y="813410"/>
                  </a:lnTo>
                  <a:close/>
                </a:path>
                <a:path w="977265" h="940434">
                  <a:moveTo>
                    <a:pt x="615846" y="892907"/>
                  </a:moveTo>
                  <a:lnTo>
                    <a:pt x="585674" y="892907"/>
                  </a:lnTo>
                  <a:lnTo>
                    <a:pt x="698610" y="773218"/>
                  </a:lnTo>
                  <a:lnTo>
                    <a:pt x="705682" y="772996"/>
                  </a:lnTo>
                  <a:lnTo>
                    <a:pt x="734803" y="800753"/>
                  </a:lnTo>
                  <a:lnTo>
                    <a:pt x="702809" y="800753"/>
                  </a:lnTo>
                  <a:lnTo>
                    <a:pt x="615846" y="892907"/>
                  </a:lnTo>
                  <a:close/>
                </a:path>
                <a:path w="977265" h="940434">
                  <a:moveTo>
                    <a:pt x="855968" y="939984"/>
                  </a:moveTo>
                  <a:lnTo>
                    <a:pt x="852874" y="939540"/>
                  </a:lnTo>
                  <a:lnTo>
                    <a:pt x="850222" y="939540"/>
                  </a:lnTo>
                  <a:lnTo>
                    <a:pt x="847570" y="938429"/>
                  </a:lnTo>
                  <a:lnTo>
                    <a:pt x="845360" y="936431"/>
                  </a:lnTo>
                  <a:lnTo>
                    <a:pt x="702809" y="800753"/>
                  </a:lnTo>
                  <a:lnTo>
                    <a:pt x="734803" y="800753"/>
                  </a:lnTo>
                  <a:lnTo>
                    <a:pt x="865030" y="924884"/>
                  </a:lnTo>
                  <a:lnTo>
                    <a:pt x="865251" y="931990"/>
                  </a:lnTo>
                  <a:lnTo>
                    <a:pt x="861052" y="936431"/>
                  </a:lnTo>
                  <a:lnTo>
                    <a:pt x="858841" y="938873"/>
                  </a:lnTo>
                  <a:lnTo>
                    <a:pt x="855968" y="939984"/>
                  </a:lnTo>
                  <a:close/>
                </a:path>
                <a:path w="977265" h="940434">
                  <a:moveTo>
                    <a:pt x="267421" y="269145"/>
                  </a:moveTo>
                  <a:lnTo>
                    <a:pt x="261674" y="269145"/>
                  </a:lnTo>
                  <a:lnTo>
                    <a:pt x="259022" y="268035"/>
                  </a:lnTo>
                  <a:lnTo>
                    <a:pt x="256812" y="266037"/>
                  </a:lnTo>
                  <a:lnTo>
                    <a:pt x="103211" y="115481"/>
                  </a:lnTo>
                  <a:lnTo>
                    <a:pt x="98791" y="111040"/>
                  </a:lnTo>
                  <a:lnTo>
                    <a:pt x="98791" y="104156"/>
                  </a:lnTo>
                  <a:lnTo>
                    <a:pt x="102990" y="99715"/>
                  </a:lnTo>
                  <a:lnTo>
                    <a:pt x="107410" y="95274"/>
                  </a:lnTo>
                  <a:lnTo>
                    <a:pt x="114261" y="95274"/>
                  </a:lnTo>
                  <a:lnTo>
                    <a:pt x="118681" y="99493"/>
                  </a:lnTo>
                  <a:lnTo>
                    <a:pt x="272283" y="250048"/>
                  </a:lnTo>
                  <a:lnTo>
                    <a:pt x="276703" y="254490"/>
                  </a:lnTo>
                  <a:lnTo>
                    <a:pt x="276703" y="261373"/>
                  </a:lnTo>
                  <a:lnTo>
                    <a:pt x="272504" y="265814"/>
                  </a:lnTo>
                  <a:lnTo>
                    <a:pt x="270294" y="268035"/>
                  </a:lnTo>
                  <a:lnTo>
                    <a:pt x="267421" y="269145"/>
                  </a:lnTo>
                  <a:close/>
                </a:path>
                <a:path w="977265" h="940434">
                  <a:moveTo>
                    <a:pt x="216810" y="411929"/>
                  </a:moveTo>
                  <a:lnTo>
                    <a:pt x="4859" y="411929"/>
                  </a:lnTo>
                  <a:lnTo>
                    <a:pt x="0" y="407044"/>
                  </a:lnTo>
                  <a:lnTo>
                    <a:pt x="0" y="394608"/>
                  </a:lnTo>
                  <a:lnTo>
                    <a:pt x="4859" y="389723"/>
                  </a:lnTo>
                  <a:lnTo>
                    <a:pt x="217031" y="389723"/>
                  </a:lnTo>
                  <a:lnTo>
                    <a:pt x="221893" y="394608"/>
                  </a:lnTo>
                  <a:lnTo>
                    <a:pt x="221893" y="407044"/>
                  </a:lnTo>
                  <a:lnTo>
                    <a:pt x="216810" y="411929"/>
                  </a:lnTo>
                  <a:close/>
                </a:path>
                <a:path w="977265" h="940434">
                  <a:moveTo>
                    <a:pt x="401131" y="215185"/>
                  </a:moveTo>
                  <a:lnTo>
                    <a:pt x="388976" y="215185"/>
                  </a:lnTo>
                  <a:lnTo>
                    <a:pt x="384114" y="210300"/>
                  </a:lnTo>
                  <a:lnTo>
                    <a:pt x="384114" y="4891"/>
                  </a:lnTo>
                  <a:lnTo>
                    <a:pt x="388976" y="0"/>
                  </a:lnTo>
                  <a:lnTo>
                    <a:pt x="401352" y="0"/>
                  </a:lnTo>
                  <a:lnTo>
                    <a:pt x="406215" y="4891"/>
                  </a:lnTo>
                  <a:lnTo>
                    <a:pt x="406215" y="210078"/>
                  </a:lnTo>
                  <a:lnTo>
                    <a:pt x="401131" y="215185"/>
                  </a:lnTo>
                  <a:close/>
                </a:path>
              </a:pathLst>
            </a:custGeom>
            <a:solidFill>
              <a:srgbClr val="F5E8E1"/>
            </a:solidFill>
          </p:spPr>
          <p:txBody>
            <a:bodyPr wrap="square" lIns="0" tIns="0" rIns="0" bIns="0" rtlCol="0"/>
            <a:lstStyle/>
            <a:p>
              <a:endParaRPr/>
            </a:p>
          </p:txBody>
        </p:sp>
        <p:sp>
          <p:nvSpPr>
            <p:cNvPr id="61" name="object 61"/>
            <p:cNvSpPr/>
            <p:nvPr/>
          </p:nvSpPr>
          <p:spPr>
            <a:xfrm>
              <a:off x="9165146" y="1701608"/>
              <a:ext cx="661670" cy="1138555"/>
            </a:xfrm>
            <a:custGeom>
              <a:avLst/>
              <a:gdLst/>
              <a:ahLst/>
              <a:cxnLst/>
              <a:rect l="l" t="t" r="r" b="b"/>
              <a:pathLst>
                <a:path w="661670" h="1138555">
                  <a:moveTo>
                    <a:pt x="298418" y="801682"/>
                  </a:moveTo>
                  <a:lnTo>
                    <a:pt x="3480" y="100112"/>
                  </a:lnTo>
                  <a:lnTo>
                    <a:pt x="0" y="84036"/>
                  </a:lnTo>
                  <a:lnTo>
                    <a:pt x="2272" y="68692"/>
                  </a:lnTo>
                  <a:lnTo>
                    <a:pt x="9741" y="55633"/>
                  </a:lnTo>
                  <a:lnTo>
                    <a:pt x="21850" y="46410"/>
                  </a:lnTo>
                  <a:lnTo>
                    <a:pt x="115284" y="3323"/>
                  </a:lnTo>
                  <a:lnTo>
                    <a:pt x="130206" y="0"/>
                  </a:lnTo>
                  <a:lnTo>
                    <a:pt x="144953" y="2738"/>
                  </a:lnTo>
                  <a:lnTo>
                    <a:pt x="157947" y="10921"/>
                  </a:lnTo>
                  <a:lnTo>
                    <a:pt x="167611" y="23933"/>
                  </a:lnTo>
                  <a:lnTo>
                    <a:pt x="496187" y="683664"/>
                  </a:lnTo>
                  <a:lnTo>
                    <a:pt x="298431" y="801373"/>
                  </a:lnTo>
                  <a:lnTo>
                    <a:pt x="298418" y="801682"/>
                  </a:lnTo>
                  <a:close/>
                </a:path>
                <a:path w="661670" h="1138555">
                  <a:moveTo>
                    <a:pt x="467036" y="1138507"/>
                  </a:moveTo>
                  <a:lnTo>
                    <a:pt x="451747" y="1135141"/>
                  </a:lnTo>
                  <a:lnTo>
                    <a:pt x="438450" y="1125921"/>
                  </a:lnTo>
                  <a:lnTo>
                    <a:pt x="428945" y="1111724"/>
                  </a:lnTo>
                  <a:lnTo>
                    <a:pt x="298532" y="801613"/>
                  </a:lnTo>
                  <a:lnTo>
                    <a:pt x="496187" y="683976"/>
                  </a:lnTo>
                  <a:lnTo>
                    <a:pt x="656925" y="1006817"/>
                  </a:lnTo>
                  <a:lnTo>
                    <a:pt x="661501" y="1023189"/>
                  </a:lnTo>
                  <a:lnTo>
                    <a:pt x="659783" y="1039210"/>
                  </a:lnTo>
                  <a:lnTo>
                    <a:pt x="652353" y="1053006"/>
                  </a:lnTo>
                  <a:lnTo>
                    <a:pt x="639795" y="1062705"/>
                  </a:lnTo>
                  <a:lnTo>
                    <a:pt x="482514" y="1135141"/>
                  </a:lnTo>
                  <a:lnTo>
                    <a:pt x="467036" y="1138507"/>
                  </a:lnTo>
                  <a:close/>
                </a:path>
                <a:path w="661670" h="1138555">
                  <a:moveTo>
                    <a:pt x="298532" y="801613"/>
                  </a:moveTo>
                  <a:lnTo>
                    <a:pt x="298431" y="801373"/>
                  </a:lnTo>
                  <a:lnTo>
                    <a:pt x="395487" y="743756"/>
                  </a:lnTo>
                  <a:lnTo>
                    <a:pt x="298532" y="801613"/>
                  </a:lnTo>
                  <a:close/>
                </a:path>
              </a:pathLst>
            </a:custGeom>
            <a:solidFill>
              <a:srgbClr val="D08B03"/>
            </a:solidFill>
          </p:spPr>
          <p:txBody>
            <a:bodyPr wrap="square" lIns="0" tIns="0" rIns="0" bIns="0" rtlCol="0"/>
            <a:lstStyle/>
            <a:p>
              <a:endParaRPr/>
            </a:p>
          </p:txBody>
        </p:sp>
        <p:sp>
          <p:nvSpPr>
            <p:cNvPr id="62" name="object 62"/>
            <p:cNvSpPr/>
            <p:nvPr/>
          </p:nvSpPr>
          <p:spPr>
            <a:xfrm>
              <a:off x="9176023" y="1623211"/>
              <a:ext cx="826135" cy="1541780"/>
            </a:xfrm>
            <a:custGeom>
              <a:avLst/>
              <a:gdLst/>
              <a:ahLst/>
              <a:cxnLst/>
              <a:rect l="l" t="t" r="r" b="b"/>
              <a:pathLst>
                <a:path w="826134" h="1541780">
                  <a:moveTo>
                    <a:pt x="497146" y="1202859"/>
                  </a:moveTo>
                  <a:lnTo>
                    <a:pt x="459177" y="1187614"/>
                  </a:lnTo>
                  <a:lnTo>
                    <a:pt x="4440" y="117306"/>
                  </a:lnTo>
                  <a:lnTo>
                    <a:pt x="0" y="96922"/>
                  </a:lnTo>
                  <a:lnTo>
                    <a:pt x="3036" y="77385"/>
                  </a:lnTo>
                  <a:lnTo>
                    <a:pt x="12845" y="60716"/>
                  </a:lnTo>
                  <a:lnTo>
                    <a:pt x="28724" y="48935"/>
                  </a:lnTo>
                  <a:lnTo>
                    <a:pt x="125587" y="4284"/>
                  </a:lnTo>
                  <a:lnTo>
                    <a:pt x="144770" y="0"/>
                  </a:lnTo>
                  <a:lnTo>
                    <a:pt x="163663" y="3469"/>
                  </a:lnTo>
                  <a:lnTo>
                    <a:pt x="180341" y="13904"/>
                  </a:lnTo>
                  <a:lnTo>
                    <a:pt x="184594" y="19539"/>
                  </a:lnTo>
                  <a:lnTo>
                    <a:pt x="145623" y="19539"/>
                  </a:lnTo>
                  <a:lnTo>
                    <a:pt x="133981" y="22078"/>
                  </a:lnTo>
                  <a:lnTo>
                    <a:pt x="36812" y="67045"/>
                  </a:lnTo>
                  <a:lnTo>
                    <a:pt x="27307" y="74206"/>
                  </a:lnTo>
                  <a:lnTo>
                    <a:pt x="21511" y="84529"/>
                  </a:lnTo>
                  <a:lnTo>
                    <a:pt x="19861" y="96723"/>
                  </a:lnTo>
                  <a:lnTo>
                    <a:pt x="22797" y="109501"/>
                  </a:lnTo>
                  <a:lnTo>
                    <a:pt x="34635" y="137920"/>
                  </a:lnTo>
                  <a:lnTo>
                    <a:pt x="81379" y="137920"/>
                  </a:lnTo>
                  <a:lnTo>
                    <a:pt x="42107" y="156029"/>
                  </a:lnTo>
                  <a:lnTo>
                    <a:pt x="465053" y="1161705"/>
                  </a:lnTo>
                  <a:lnTo>
                    <a:pt x="492470" y="1184186"/>
                  </a:lnTo>
                  <a:lnTo>
                    <a:pt x="596426" y="1184186"/>
                  </a:lnTo>
                  <a:lnTo>
                    <a:pt x="604307" y="1202288"/>
                  </a:lnTo>
                  <a:lnTo>
                    <a:pt x="503691" y="1202288"/>
                  </a:lnTo>
                  <a:lnTo>
                    <a:pt x="497146" y="1202859"/>
                  </a:lnTo>
                  <a:close/>
                </a:path>
                <a:path w="826134" h="1541780">
                  <a:moveTo>
                    <a:pt x="81379" y="137920"/>
                  </a:moveTo>
                  <a:lnTo>
                    <a:pt x="34635" y="137920"/>
                  </a:lnTo>
                  <a:lnTo>
                    <a:pt x="189107" y="66729"/>
                  </a:lnTo>
                  <a:lnTo>
                    <a:pt x="175407" y="39250"/>
                  </a:lnTo>
                  <a:lnTo>
                    <a:pt x="167619" y="28625"/>
                  </a:lnTo>
                  <a:lnTo>
                    <a:pt x="157263" y="21888"/>
                  </a:lnTo>
                  <a:lnTo>
                    <a:pt x="145623" y="19539"/>
                  </a:lnTo>
                  <a:lnTo>
                    <a:pt x="184594" y="19539"/>
                  </a:lnTo>
                  <a:lnTo>
                    <a:pt x="192879" y="30515"/>
                  </a:lnTo>
                  <a:lnTo>
                    <a:pt x="219614" y="84217"/>
                  </a:lnTo>
                  <a:lnTo>
                    <a:pt x="197840" y="84217"/>
                  </a:lnTo>
                  <a:lnTo>
                    <a:pt x="81379" y="137920"/>
                  </a:lnTo>
                  <a:close/>
                </a:path>
                <a:path w="826134" h="1541780">
                  <a:moveTo>
                    <a:pt x="596426" y="1184186"/>
                  </a:moveTo>
                  <a:lnTo>
                    <a:pt x="500598" y="1184186"/>
                  </a:lnTo>
                  <a:lnTo>
                    <a:pt x="507450" y="1180751"/>
                  </a:lnTo>
                  <a:lnTo>
                    <a:pt x="670960" y="1105505"/>
                  </a:lnTo>
                  <a:lnTo>
                    <a:pt x="678124" y="1102070"/>
                  </a:lnTo>
                  <a:lnTo>
                    <a:pt x="683418" y="1096138"/>
                  </a:lnTo>
                  <a:lnTo>
                    <a:pt x="686190" y="1088332"/>
                  </a:lnTo>
                  <a:lnTo>
                    <a:pt x="687658" y="1081532"/>
                  </a:lnTo>
                  <a:lnTo>
                    <a:pt x="687798" y="1074438"/>
                  </a:lnTo>
                  <a:lnTo>
                    <a:pt x="686589" y="1067345"/>
                  </a:lnTo>
                  <a:lnTo>
                    <a:pt x="684010" y="1060544"/>
                  </a:lnTo>
                  <a:lnTo>
                    <a:pt x="197840" y="84217"/>
                  </a:lnTo>
                  <a:lnTo>
                    <a:pt x="219614" y="84217"/>
                  </a:lnTo>
                  <a:lnTo>
                    <a:pt x="701473" y="1052114"/>
                  </a:lnTo>
                  <a:lnTo>
                    <a:pt x="705546" y="1062579"/>
                  </a:lnTo>
                  <a:lnTo>
                    <a:pt x="707456" y="1073541"/>
                  </a:lnTo>
                  <a:lnTo>
                    <a:pt x="707153" y="1084561"/>
                  </a:lnTo>
                  <a:lnTo>
                    <a:pt x="686181" y="1119555"/>
                  </a:lnTo>
                  <a:lnTo>
                    <a:pt x="718260" y="1157640"/>
                  </a:lnTo>
                  <a:lnTo>
                    <a:pt x="606126" y="1157640"/>
                  </a:lnTo>
                  <a:lnTo>
                    <a:pt x="588405" y="1165758"/>
                  </a:lnTo>
                  <a:lnTo>
                    <a:pt x="596426" y="1184186"/>
                  </a:lnTo>
                  <a:close/>
                </a:path>
                <a:path w="826134" h="1541780">
                  <a:moveTo>
                    <a:pt x="226808" y="458575"/>
                  </a:moveTo>
                  <a:lnTo>
                    <a:pt x="222454" y="458575"/>
                  </a:lnTo>
                  <a:lnTo>
                    <a:pt x="219641" y="456701"/>
                  </a:lnTo>
                  <a:lnTo>
                    <a:pt x="145212" y="289349"/>
                  </a:lnTo>
                  <a:lnTo>
                    <a:pt x="143337" y="285287"/>
                  </a:lnTo>
                  <a:lnTo>
                    <a:pt x="145212" y="280919"/>
                  </a:lnTo>
                  <a:lnTo>
                    <a:pt x="153303" y="277175"/>
                  </a:lnTo>
                  <a:lnTo>
                    <a:pt x="157670" y="279042"/>
                  </a:lnTo>
                  <a:lnTo>
                    <a:pt x="159532" y="283104"/>
                  </a:lnTo>
                  <a:lnTo>
                    <a:pt x="232722" y="447647"/>
                  </a:lnTo>
                  <a:lnTo>
                    <a:pt x="234594" y="451706"/>
                  </a:lnTo>
                  <a:lnTo>
                    <a:pt x="232722" y="456077"/>
                  </a:lnTo>
                  <a:lnTo>
                    <a:pt x="228683" y="457950"/>
                  </a:lnTo>
                  <a:lnTo>
                    <a:pt x="226808" y="458575"/>
                  </a:lnTo>
                  <a:close/>
                </a:path>
                <a:path w="826134" h="1541780">
                  <a:moveTo>
                    <a:pt x="414007" y="880078"/>
                  </a:moveTo>
                  <a:lnTo>
                    <a:pt x="409615" y="880078"/>
                  </a:lnTo>
                  <a:lnTo>
                    <a:pt x="406812" y="878205"/>
                  </a:lnTo>
                  <a:lnTo>
                    <a:pt x="405597" y="875395"/>
                  </a:lnTo>
                  <a:lnTo>
                    <a:pt x="247989" y="521332"/>
                  </a:lnTo>
                  <a:lnTo>
                    <a:pt x="246114" y="517273"/>
                  </a:lnTo>
                  <a:lnTo>
                    <a:pt x="247989" y="512902"/>
                  </a:lnTo>
                  <a:lnTo>
                    <a:pt x="256081" y="509155"/>
                  </a:lnTo>
                  <a:lnTo>
                    <a:pt x="260447" y="511029"/>
                  </a:lnTo>
                  <a:lnTo>
                    <a:pt x="262310" y="515088"/>
                  </a:lnTo>
                  <a:lnTo>
                    <a:pt x="419893" y="869151"/>
                  </a:lnTo>
                  <a:lnTo>
                    <a:pt x="421793" y="873210"/>
                  </a:lnTo>
                  <a:lnTo>
                    <a:pt x="419893" y="877581"/>
                  </a:lnTo>
                  <a:lnTo>
                    <a:pt x="415844" y="879454"/>
                  </a:lnTo>
                  <a:lnTo>
                    <a:pt x="414007" y="880078"/>
                  </a:lnTo>
                  <a:close/>
                </a:path>
                <a:path w="826134" h="1541780">
                  <a:moveTo>
                    <a:pt x="770602" y="1535120"/>
                  </a:moveTo>
                  <a:lnTo>
                    <a:pt x="686791" y="1342790"/>
                  </a:lnTo>
                  <a:lnTo>
                    <a:pt x="695200" y="1333286"/>
                  </a:lnTo>
                  <a:lnTo>
                    <a:pt x="700078" y="1321792"/>
                  </a:lnTo>
                  <a:lnTo>
                    <a:pt x="680963" y="1278705"/>
                  </a:lnTo>
                  <a:lnTo>
                    <a:pt x="657204" y="1274412"/>
                  </a:lnTo>
                  <a:lnTo>
                    <a:pt x="606126" y="1157640"/>
                  </a:lnTo>
                  <a:lnTo>
                    <a:pt x="718260" y="1157640"/>
                  </a:lnTo>
                  <a:lnTo>
                    <a:pt x="825704" y="1285028"/>
                  </a:lnTo>
                  <a:lnTo>
                    <a:pt x="811696" y="1298863"/>
                  </a:lnTo>
                  <a:lnTo>
                    <a:pt x="793785" y="1321246"/>
                  </a:lnTo>
                  <a:lnTo>
                    <a:pt x="775869" y="1352293"/>
                  </a:lnTo>
                  <a:lnTo>
                    <a:pt x="761850" y="1392121"/>
                  </a:lnTo>
                  <a:lnTo>
                    <a:pt x="756331" y="1433271"/>
                  </a:lnTo>
                  <a:lnTo>
                    <a:pt x="758245" y="1469592"/>
                  </a:lnTo>
                  <a:lnTo>
                    <a:pt x="764539" y="1499648"/>
                  </a:lnTo>
                  <a:lnTo>
                    <a:pt x="772159" y="1522007"/>
                  </a:lnTo>
                  <a:lnTo>
                    <a:pt x="773996" y="1526690"/>
                  </a:lnTo>
                  <a:lnTo>
                    <a:pt x="773093" y="1531373"/>
                  </a:lnTo>
                  <a:lnTo>
                    <a:pt x="770602" y="1535120"/>
                  </a:lnTo>
                  <a:close/>
                </a:path>
                <a:path w="826134" h="1541780">
                  <a:moveTo>
                    <a:pt x="752507" y="1541365"/>
                  </a:moveTo>
                  <a:lnTo>
                    <a:pt x="748177" y="1540116"/>
                  </a:lnTo>
                  <a:lnTo>
                    <a:pt x="744720" y="1537306"/>
                  </a:lnTo>
                  <a:lnTo>
                    <a:pt x="742571" y="1533247"/>
                  </a:lnTo>
                  <a:lnTo>
                    <a:pt x="732811" y="1515206"/>
                  </a:lnTo>
                  <a:lnTo>
                    <a:pt x="699195" y="1472919"/>
                  </a:lnTo>
                  <a:lnTo>
                    <a:pt x="632300" y="1429388"/>
                  </a:lnTo>
                  <a:lnTo>
                    <a:pt x="593727" y="1417919"/>
                  </a:lnTo>
                  <a:lnTo>
                    <a:pt x="541688" y="1413977"/>
                  </a:lnTo>
                  <a:lnTo>
                    <a:pt x="530270" y="1350595"/>
                  </a:lnTo>
                  <a:lnTo>
                    <a:pt x="513202" y="1255210"/>
                  </a:lnTo>
                  <a:lnTo>
                    <a:pt x="503691" y="1202288"/>
                  </a:lnTo>
                  <a:lnTo>
                    <a:pt x="604307" y="1202288"/>
                  </a:lnTo>
                  <a:lnTo>
                    <a:pt x="638828" y="1281593"/>
                  </a:lnTo>
                  <a:lnTo>
                    <a:pt x="629840" y="1291068"/>
                  </a:lnTo>
                  <a:lnTo>
                    <a:pt x="624618" y="1302825"/>
                  </a:lnTo>
                  <a:lnTo>
                    <a:pt x="644407" y="1346927"/>
                  </a:lnTo>
                  <a:lnTo>
                    <a:pt x="656298" y="1350781"/>
                  </a:lnTo>
                  <a:lnTo>
                    <a:pt x="669120" y="1350781"/>
                  </a:lnTo>
                  <a:lnTo>
                    <a:pt x="752507" y="1541365"/>
                  </a:lnTo>
                  <a:close/>
                </a:path>
                <a:path w="826134" h="1541780">
                  <a:moveTo>
                    <a:pt x="669120" y="1350781"/>
                  </a:moveTo>
                  <a:lnTo>
                    <a:pt x="656298" y="1350781"/>
                  </a:lnTo>
                  <a:lnTo>
                    <a:pt x="669039" y="1350595"/>
                  </a:lnTo>
                  <a:lnTo>
                    <a:pt x="669120" y="1350781"/>
                  </a:lnTo>
                  <a:close/>
                </a:path>
              </a:pathLst>
            </a:custGeom>
            <a:solidFill>
              <a:srgbClr val="F5E8E1"/>
            </a:solidFill>
          </p:spPr>
          <p:txBody>
            <a:bodyPr wrap="square" lIns="0" tIns="0" rIns="0" bIns="0" rtlCol="0"/>
            <a:lstStyle/>
            <a:p>
              <a:endParaRPr/>
            </a:p>
          </p:txBody>
        </p:sp>
      </p:grpSp>
      <p:sp>
        <p:nvSpPr>
          <p:cNvPr id="63" name="object 63"/>
          <p:cNvSpPr txBox="1"/>
          <p:nvPr/>
        </p:nvSpPr>
        <p:spPr>
          <a:xfrm>
            <a:off x="457201" y="3156905"/>
            <a:ext cx="5800816" cy="3706143"/>
          </a:xfrm>
          <a:prstGeom prst="rect">
            <a:avLst/>
          </a:prstGeom>
        </p:spPr>
        <p:txBody>
          <a:bodyPr vert="horz" wrap="square" lIns="0" tIns="12700" rIns="0" bIns="0" rtlCol="0">
            <a:spAutoFit/>
          </a:bodyPr>
          <a:lstStyle/>
          <a:p>
            <a:pPr marL="12700" marR="135255"/>
            <a:r>
              <a:rPr sz="3000" dirty="0">
                <a:solidFill>
                  <a:srgbClr val="F5E8E1"/>
                </a:solidFill>
                <a:latin typeface="Franklin Gothic Book" panose="020B0503020102020204" pitchFamily="34" charset="0"/>
                <a:cs typeface="Arial"/>
              </a:rPr>
              <a:t>Make use of </a:t>
            </a:r>
            <a:r>
              <a:rPr lang="en-US" sz="3000" dirty="0">
                <a:solidFill>
                  <a:srgbClr val="F5E8E1"/>
                </a:solidFill>
                <a:latin typeface="Franklin Gothic Book" panose="020B0503020102020204" pitchFamily="34" charset="0"/>
                <a:cs typeface="Arial"/>
              </a:rPr>
              <a:t>drop-ins with peer mentors, </a:t>
            </a:r>
            <a:r>
              <a:rPr sz="3000" dirty="0">
                <a:solidFill>
                  <a:srgbClr val="F5E8E1"/>
                </a:solidFill>
                <a:latin typeface="Franklin Gothic Book" panose="020B0503020102020204" pitchFamily="34" charset="0"/>
                <a:cs typeface="Arial"/>
              </a:rPr>
              <a:t>one on one</a:t>
            </a:r>
            <a:r>
              <a:rPr lang="en-US" sz="3000" dirty="0">
                <a:solidFill>
                  <a:srgbClr val="F5E8E1"/>
                </a:solidFill>
                <a:latin typeface="Franklin Gothic Book" panose="020B0503020102020204" pitchFamily="34" charset="0"/>
                <a:cs typeface="Arial"/>
              </a:rPr>
              <a:t> </a:t>
            </a:r>
            <a:r>
              <a:rPr sz="3000" dirty="0">
                <a:solidFill>
                  <a:srgbClr val="F5E8E1"/>
                </a:solidFill>
                <a:latin typeface="Franklin Gothic Book" panose="020B0503020102020204" pitchFamily="34" charset="0"/>
                <a:cs typeface="Arial"/>
              </a:rPr>
              <a:t>appointments with counselors</a:t>
            </a:r>
            <a:r>
              <a:rPr lang="en-US" sz="3000" dirty="0">
                <a:solidFill>
                  <a:srgbClr val="F5E8E1"/>
                </a:solidFill>
                <a:latin typeface="Franklin Gothic Book" panose="020B0503020102020204" pitchFamily="34" charset="0"/>
                <a:cs typeface="Arial"/>
              </a:rPr>
              <a:t>, </a:t>
            </a:r>
            <a:r>
              <a:rPr sz="3000" dirty="0">
                <a:solidFill>
                  <a:srgbClr val="F5E8E1"/>
                </a:solidFill>
                <a:latin typeface="Franklin Gothic Book" panose="020B0503020102020204" pitchFamily="34" charset="0"/>
                <a:cs typeface="Arial"/>
              </a:rPr>
              <a:t>and the Professional Handbook</a:t>
            </a:r>
            <a:r>
              <a:rPr lang="en-US" sz="3000" dirty="0">
                <a:solidFill>
                  <a:srgbClr val="F5E8E1"/>
                </a:solidFill>
                <a:latin typeface="Franklin Gothic Book" panose="020B0503020102020204" pitchFamily="34" charset="0"/>
                <a:cs typeface="Arial"/>
              </a:rPr>
              <a:t> </a:t>
            </a:r>
            <a:r>
              <a:rPr sz="3000" dirty="0">
                <a:solidFill>
                  <a:srgbClr val="F5E8E1"/>
                </a:solidFill>
                <a:latin typeface="Franklin Gothic Book" panose="020B0503020102020204" pitchFamily="34" charset="0"/>
                <a:cs typeface="Arial"/>
              </a:rPr>
              <a:t>available online</a:t>
            </a:r>
            <a:endParaRPr lang="en-US" sz="3000" dirty="0">
              <a:solidFill>
                <a:srgbClr val="F5E8E1"/>
              </a:solidFill>
              <a:latin typeface="Franklin Gothic Book" panose="020B0503020102020204" pitchFamily="34" charset="0"/>
              <a:cs typeface="Arial"/>
            </a:endParaRPr>
          </a:p>
          <a:p>
            <a:pPr marL="12700" marR="135255"/>
            <a:endParaRPr sz="3000" dirty="0">
              <a:latin typeface="Franklin Gothic Book" panose="020B0503020102020204" pitchFamily="34" charset="0"/>
              <a:cs typeface="Arial"/>
            </a:endParaRPr>
          </a:p>
          <a:p>
            <a:pPr marL="12700" marR="5080"/>
            <a:r>
              <a:rPr sz="3000" dirty="0">
                <a:solidFill>
                  <a:srgbClr val="F5E8E1"/>
                </a:solidFill>
                <a:latin typeface="Franklin Gothic Book" panose="020B0503020102020204" pitchFamily="34" charset="0"/>
                <a:cs typeface="Arial"/>
                <a:hlinkClick r:id="rId7"/>
              </a:rPr>
              <a:t>https://www.wcu.edu/WebFiles/</a:t>
            </a:r>
            <a:r>
              <a:rPr lang="en-US" sz="3000" dirty="0">
                <a:solidFill>
                  <a:srgbClr val="F5E8E1"/>
                </a:solidFill>
                <a:latin typeface="Franklin Gothic Book" panose="020B0503020102020204" pitchFamily="34" charset="0"/>
                <a:cs typeface="Arial"/>
                <a:hlinkClick r:id="rId7"/>
              </a:rPr>
              <a:t> </a:t>
            </a:r>
            <a:r>
              <a:rPr sz="3000" dirty="0">
                <a:solidFill>
                  <a:srgbClr val="F5E8E1"/>
                </a:solidFill>
                <a:latin typeface="Franklin Gothic Book" panose="020B0503020102020204" pitchFamily="34" charset="0"/>
                <a:cs typeface="Arial"/>
                <a:hlinkClick r:id="rId7"/>
              </a:rPr>
              <a:t>Professional_Handbook_2018.p</a:t>
            </a:r>
            <a:r>
              <a:rPr lang="en-US" sz="3000" dirty="0">
                <a:solidFill>
                  <a:srgbClr val="F5E8E1"/>
                </a:solidFill>
                <a:latin typeface="Franklin Gothic Book" panose="020B0503020102020204" pitchFamily="34" charset="0"/>
                <a:cs typeface="Arial"/>
                <a:hlinkClick r:id="rId7"/>
              </a:rPr>
              <a:t> </a:t>
            </a:r>
            <a:r>
              <a:rPr sz="3000" dirty="0" err="1">
                <a:solidFill>
                  <a:srgbClr val="F5E8E1"/>
                </a:solidFill>
                <a:latin typeface="Franklin Gothic Book" panose="020B0503020102020204" pitchFamily="34" charset="0"/>
                <a:cs typeface="Arial"/>
                <a:hlinkClick r:id="rId7"/>
              </a:rPr>
              <a:t>df</a:t>
            </a:r>
            <a:endParaRPr sz="3000" dirty="0">
              <a:latin typeface="Franklin Gothic Book" panose="020B0503020102020204" pitchFamily="34" charset="0"/>
              <a:cs typeface="Arial"/>
            </a:endParaRPr>
          </a:p>
        </p:txBody>
      </p:sp>
      <p:sp>
        <p:nvSpPr>
          <p:cNvPr id="64" name="object 64"/>
          <p:cNvSpPr txBox="1">
            <a:spLocks noGrp="1"/>
          </p:cNvSpPr>
          <p:nvPr>
            <p:ph type="title"/>
          </p:nvPr>
        </p:nvSpPr>
        <p:spPr>
          <a:xfrm>
            <a:off x="457200" y="723900"/>
            <a:ext cx="5742542" cy="2105705"/>
          </a:xfrm>
          <a:prstGeom prst="rect">
            <a:avLst/>
          </a:prstGeom>
        </p:spPr>
        <p:txBody>
          <a:bodyPr vert="horz" wrap="square" lIns="0" tIns="12700" rIns="0" bIns="0" rtlCol="0">
            <a:spAutoFit/>
          </a:bodyPr>
          <a:lstStyle/>
          <a:p>
            <a:pPr marL="12700">
              <a:lnSpc>
                <a:spcPct val="100000"/>
              </a:lnSpc>
              <a:spcBef>
                <a:spcPts val="100"/>
              </a:spcBef>
            </a:pPr>
            <a:r>
              <a:rPr sz="6800" dirty="0">
                <a:solidFill>
                  <a:srgbClr val="F5E8E1"/>
                </a:solidFill>
                <a:latin typeface="Book Antiqua" panose="02040602050305030304" pitchFamily="18" charset="0"/>
              </a:rPr>
              <a:t>RESOURCES</a:t>
            </a:r>
            <a:r>
              <a:rPr lang="en-US" sz="6800" dirty="0">
                <a:solidFill>
                  <a:srgbClr val="F5E8E1"/>
                </a:solidFill>
                <a:latin typeface="Book Antiqua" panose="02040602050305030304" pitchFamily="18" charset="0"/>
              </a:rPr>
              <a:t> FOR YOU</a:t>
            </a:r>
            <a:endParaRPr sz="6800" dirty="0">
              <a:solidFill>
                <a:srgbClr val="F5E8E1"/>
              </a:solidFill>
              <a:latin typeface="Book Antiqua" panose="02040602050305030304" pitchFamily="18" charset="0"/>
            </a:endParaRPr>
          </a:p>
        </p:txBody>
      </p:sp>
      <p:sp>
        <p:nvSpPr>
          <p:cNvPr id="65" name="object 65"/>
          <p:cNvSpPr/>
          <p:nvPr/>
        </p:nvSpPr>
        <p:spPr>
          <a:xfrm>
            <a:off x="0" y="2775664"/>
            <a:ext cx="6284595" cy="76200"/>
          </a:xfrm>
          <a:custGeom>
            <a:avLst/>
            <a:gdLst/>
            <a:ahLst/>
            <a:cxnLst/>
            <a:rect l="l" t="t" r="r" b="b"/>
            <a:pathLst>
              <a:path w="6284595" h="76200">
                <a:moveTo>
                  <a:pt x="0" y="0"/>
                </a:moveTo>
                <a:lnTo>
                  <a:pt x="6284549" y="0"/>
                </a:lnTo>
                <a:lnTo>
                  <a:pt x="6284549" y="76199"/>
                </a:lnTo>
                <a:lnTo>
                  <a:pt x="0" y="76199"/>
                </a:lnTo>
                <a:lnTo>
                  <a:pt x="0" y="0"/>
                </a:lnTo>
                <a:close/>
              </a:path>
            </a:pathLst>
          </a:custGeom>
          <a:solidFill>
            <a:srgbClr val="D08B03"/>
          </a:solid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105278" y="0"/>
            <a:ext cx="13183235" cy="10287000"/>
          </a:xfrm>
          <a:custGeom>
            <a:avLst/>
            <a:gdLst/>
            <a:ahLst/>
            <a:cxnLst/>
            <a:rect l="l" t="t" r="r" b="b"/>
            <a:pathLst>
              <a:path w="13183235" h="10287000">
                <a:moveTo>
                  <a:pt x="0" y="10287000"/>
                </a:moveTo>
                <a:lnTo>
                  <a:pt x="13182721" y="10287000"/>
                </a:lnTo>
                <a:lnTo>
                  <a:pt x="13182721" y="0"/>
                </a:lnTo>
                <a:lnTo>
                  <a:pt x="0" y="0"/>
                </a:lnTo>
                <a:lnTo>
                  <a:pt x="0" y="10287000"/>
                </a:lnTo>
                <a:close/>
              </a:path>
            </a:pathLst>
          </a:custGeom>
          <a:solidFill>
            <a:srgbClr val="D08B03"/>
          </a:solidFill>
        </p:spPr>
        <p:txBody>
          <a:bodyPr wrap="square" lIns="0" tIns="0" rIns="0" bIns="0" rtlCol="0"/>
          <a:lstStyle/>
          <a:p>
            <a:endParaRPr/>
          </a:p>
        </p:txBody>
      </p:sp>
      <p:sp>
        <p:nvSpPr>
          <p:cNvPr id="3" name="object 3"/>
          <p:cNvSpPr/>
          <p:nvPr/>
        </p:nvSpPr>
        <p:spPr>
          <a:xfrm>
            <a:off x="0" y="0"/>
            <a:ext cx="5105400" cy="10287000"/>
          </a:xfrm>
          <a:custGeom>
            <a:avLst/>
            <a:gdLst/>
            <a:ahLst/>
            <a:cxnLst/>
            <a:rect l="l" t="t" r="r" b="b"/>
            <a:pathLst>
              <a:path w="5105400" h="10287000">
                <a:moveTo>
                  <a:pt x="5105278" y="10286999"/>
                </a:moveTo>
                <a:lnTo>
                  <a:pt x="0" y="10286999"/>
                </a:lnTo>
                <a:lnTo>
                  <a:pt x="0" y="0"/>
                </a:lnTo>
                <a:lnTo>
                  <a:pt x="5105278" y="0"/>
                </a:lnTo>
                <a:lnTo>
                  <a:pt x="5105278" y="10286999"/>
                </a:lnTo>
                <a:close/>
              </a:path>
            </a:pathLst>
          </a:custGeom>
          <a:solidFill>
            <a:srgbClr val="F5E8E1"/>
          </a:solidFill>
        </p:spPr>
        <p:txBody>
          <a:bodyPr wrap="square" lIns="0" tIns="0" rIns="0" bIns="0" rtlCol="0"/>
          <a:lstStyle/>
          <a:p>
            <a:endParaRPr/>
          </a:p>
        </p:txBody>
      </p:sp>
      <p:sp>
        <p:nvSpPr>
          <p:cNvPr id="5" name="object 5"/>
          <p:cNvSpPr txBox="1"/>
          <p:nvPr/>
        </p:nvSpPr>
        <p:spPr>
          <a:xfrm>
            <a:off x="93033" y="-190500"/>
            <a:ext cx="5105278" cy="10833735"/>
          </a:xfrm>
          <a:prstGeom prst="rect">
            <a:avLst/>
          </a:prstGeom>
        </p:spPr>
        <p:txBody>
          <a:bodyPr vert="horz" wrap="square" lIns="0" tIns="236220" rIns="0" bIns="0" rtlCol="0">
            <a:spAutoFit/>
          </a:bodyPr>
          <a:lstStyle/>
          <a:p>
            <a:pPr>
              <a:lnSpc>
                <a:spcPct val="74600"/>
              </a:lnSpc>
              <a:spcBef>
                <a:spcPts val="1860"/>
              </a:spcBef>
            </a:pPr>
            <a:r>
              <a:rPr lang="en-US" sz="5100" dirty="0">
                <a:solidFill>
                  <a:schemeClr val="bg2">
                    <a:lumMod val="90000"/>
                  </a:schemeClr>
                </a:solidFill>
                <a:latin typeface="Book Antiqua" panose="02040602050305030304" pitchFamily="18" charset="0"/>
                <a:cs typeface="Arial"/>
              </a:rPr>
              <a:t>WRITINGYOUR COVERLETTERWRITING YOUR COV</a:t>
            </a:r>
            <a:br>
              <a:rPr lang="en-US" sz="5100" dirty="0">
                <a:solidFill>
                  <a:schemeClr val="bg2">
                    <a:lumMod val="90000"/>
                  </a:schemeClr>
                </a:solidFill>
                <a:latin typeface="Book Antiqua" panose="02040602050305030304" pitchFamily="18" charset="0"/>
                <a:cs typeface="Arial"/>
              </a:rPr>
            </a:br>
            <a:r>
              <a:rPr lang="en-US" sz="5100" dirty="0">
                <a:solidFill>
                  <a:schemeClr val="bg2">
                    <a:lumMod val="90000"/>
                  </a:schemeClr>
                </a:solidFill>
                <a:latin typeface="Book Antiqua" panose="02040602050305030304" pitchFamily="18" charset="0"/>
                <a:cs typeface="Arial"/>
              </a:rPr>
              <a:t>ERLETTERWRITINGYOUR COVERLETTER WRITIN</a:t>
            </a:r>
            <a:br>
              <a:rPr lang="en-US" sz="5100" dirty="0">
                <a:solidFill>
                  <a:schemeClr val="bg2">
                    <a:lumMod val="90000"/>
                  </a:schemeClr>
                </a:solidFill>
                <a:latin typeface="Book Antiqua" panose="02040602050305030304" pitchFamily="18" charset="0"/>
                <a:cs typeface="Arial"/>
              </a:rPr>
            </a:br>
            <a:r>
              <a:rPr lang="en-US" sz="5100" dirty="0">
                <a:solidFill>
                  <a:schemeClr val="bg2">
                    <a:lumMod val="90000"/>
                  </a:schemeClr>
                </a:solidFill>
                <a:latin typeface="Book Antiqua" panose="02040602050305030304" pitchFamily="18" charset="0"/>
                <a:cs typeface="Arial"/>
              </a:rPr>
              <a:t>GYOUR COVERLETTERWRI</a:t>
            </a:r>
            <a:br>
              <a:rPr lang="en-US" sz="5100" dirty="0">
                <a:solidFill>
                  <a:schemeClr val="bg2">
                    <a:lumMod val="90000"/>
                  </a:schemeClr>
                </a:solidFill>
                <a:latin typeface="Book Antiqua" panose="02040602050305030304" pitchFamily="18" charset="0"/>
                <a:cs typeface="Arial"/>
              </a:rPr>
            </a:br>
            <a:r>
              <a:rPr lang="en-US" sz="5100" dirty="0">
                <a:solidFill>
                  <a:schemeClr val="bg2">
                    <a:lumMod val="90000"/>
                  </a:schemeClr>
                </a:solidFill>
                <a:latin typeface="Book Antiqua" panose="02040602050305030304" pitchFamily="18" charset="0"/>
                <a:cs typeface="Arial"/>
              </a:rPr>
              <a:t>TINGYOUR COVERLET</a:t>
            </a:r>
            <a:br>
              <a:rPr lang="en-US" sz="5100" dirty="0">
                <a:solidFill>
                  <a:schemeClr val="bg2">
                    <a:lumMod val="90000"/>
                  </a:schemeClr>
                </a:solidFill>
                <a:latin typeface="Book Antiqua" panose="02040602050305030304" pitchFamily="18" charset="0"/>
                <a:cs typeface="Arial"/>
              </a:rPr>
            </a:br>
            <a:r>
              <a:rPr lang="en-US" sz="5100" dirty="0">
                <a:solidFill>
                  <a:schemeClr val="bg2">
                    <a:lumMod val="90000"/>
                  </a:schemeClr>
                </a:solidFill>
                <a:latin typeface="Book Antiqua" panose="02040602050305030304" pitchFamily="18" charset="0"/>
                <a:cs typeface="Arial"/>
              </a:rPr>
              <a:t>TER WRITINGYOUR COVERLETTER</a:t>
            </a:r>
          </a:p>
          <a:p>
            <a:pPr>
              <a:lnSpc>
                <a:spcPct val="74600"/>
              </a:lnSpc>
            </a:pPr>
            <a:r>
              <a:rPr lang="en-US" sz="5100" dirty="0">
                <a:solidFill>
                  <a:schemeClr val="bg2">
                    <a:lumMod val="90000"/>
                  </a:schemeClr>
                </a:solidFill>
                <a:latin typeface="Book Antiqua" panose="02040602050305030304" pitchFamily="18" charset="0"/>
                <a:cs typeface="Arial"/>
              </a:rPr>
              <a:t>WRITINGYOURCOVERLETTER</a:t>
            </a:r>
            <a:endParaRPr sz="5100" dirty="0">
              <a:solidFill>
                <a:schemeClr val="bg2">
                  <a:lumMod val="90000"/>
                </a:schemeClr>
              </a:solidFill>
              <a:latin typeface="Book Antiqua" panose="02040602050305030304" pitchFamily="18" charset="0"/>
              <a:cs typeface="Arial"/>
            </a:endParaRPr>
          </a:p>
        </p:txBody>
      </p:sp>
      <p:sp>
        <p:nvSpPr>
          <p:cNvPr id="8" name="object 8"/>
          <p:cNvSpPr/>
          <p:nvPr/>
        </p:nvSpPr>
        <p:spPr>
          <a:xfrm>
            <a:off x="1028700" y="1028699"/>
            <a:ext cx="8153400" cy="8229600"/>
          </a:xfrm>
          <a:custGeom>
            <a:avLst/>
            <a:gdLst/>
            <a:ahLst/>
            <a:cxnLst/>
            <a:rect l="l" t="t" r="r" b="b"/>
            <a:pathLst>
              <a:path w="8153400" h="8229600">
                <a:moveTo>
                  <a:pt x="8153400" y="8229600"/>
                </a:moveTo>
                <a:lnTo>
                  <a:pt x="0" y="8229600"/>
                </a:lnTo>
                <a:lnTo>
                  <a:pt x="0" y="0"/>
                </a:lnTo>
                <a:lnTo>
                  <a:pt x="8153400" y="0"/>
                </a:lnTo>
                <a:lnTo>
                  <a:pt x="8153400" y="8229600"/>
                </a:lnTo>
                <a:close/>
              </a:path>
            </a:pathLst>
          </a:custGeom>
          <a:solidFill>
            <a:srgbClr val="203B3B"/>
          </a:solidFill>
        </p:spPr>
        <p:txBody>
          <a:bodyPr wrap="square" lIns="0" tIns="0" rIns="0" bIns="0" rtlCol="0"/>
          <a:lstStyle/>
          <a:p>
            <a:endParaRPr/>
          </a:p>
        </p:txBody>
      </p:sp>
      <p:sp>
        <p:nvSpPr>
          <p:cNvPr id="10" name="object 10"/>
          <p:cNvSpPr txBox="1"/>
          <p:nvPr/>
        </p:nvSpPr>
        <p:spPr>
          <a:xfrm>
            <a:off x="10069596" y="1464193"/>
            <a:ext cx="6999204" cy="1336904"/>
          </a:xfrm>
          <a:prstGeom prst="rect">
            <a:avLst/>
          </a:prstGeom>
        </p:spPr>
        <p:txBody>
          <a:bodyPr vert="horz" wrap="square" lIns="0" tIns="287655" rIns="0" bIns="0" rtlCol="0">
            <a:spAutoFit/>
          </a:bodyPr>
          <a:lstStyle/>
          <a:p>
            <a:pPr marL="12700" marR="5080">
              <a:spcBef>
                <a:spcPts val="2265"/>
              </a:spcBef>
            </a:pPr>
            <a:r>
              <a:rPr lang="en-US" sz="6800" dirty="0">
                <a:solidFill>
                  <a:srgbClr val="F5E8E1"/>
                </a:solidFill>
                <a:latin typeface="Book Antiqua" panose="02040602050305030304" pitchFamily="18" charset="0"/>
                <a:cs typeface="Arial"/>
              </a:rPr>
              <a:t>NEXT STEPS</a:t>
            </a:r>
            <a:endParaRPr sz="6800" dirty="0">
              <a:latin typeface="Book Antiqua" panose="02040602050305030304" pitchFamily="18" charset="0"/>
              <a:cs typeface="Arial"/>
            </a:endParaRPr>
          </a:p>
        </p:txBody>
      </p:sp>
      <p:sp>
        <p:nvSpPr>
          <p:cNvPr id="11" name="object 11"/>
          <p:cNvSpPr/>
          <p:nvPr/>
        </p:nvSpPr>
        <p:spPr>
          <a:xfrm>
            <a:off x="10082296" y="3122980"/>
            <a:ext cx="7172325" cy="76200"/>
          </a:xfrm>
          <a:custGeom>
            <a:avLst/>
            <a:gdLst/>
            <a:ahLst/>
            <a:cxnLst/>
            <a:rect l="l" t="t" r="r" b="b"/>
            <a:pathLst>
              <a:path w="7172325" h="76200">
                <a:moveTo>
                  <a:pt x="7172325" y="76200"/>
                </a:moveTo>
                <a:lnTo>
                  <a:pt x="0" y="76200"/>
                </a:lnTo>
                <a:lnTo>
                  <a:pt x="0" y="0"/>
                </a:lnTo>
                <a:lnTo>
                  <a:pt x="7172325" y="0"/>
                </a:lnTo>
                <a:lnTo>
                  <a:pt x="7172325" y="76200"/>
                </a:lnTo>
                <a:close/>
              </a:path>
            </a:pathLst>
          </a:custGeom>
          <a:solidFill>
            <a:srgbClr val="F5E8E1"/>
          </a:solidFill>
        </p:spPr>
        <p:txBody>
          <a:bodyPr wrap="square" lIns="0" tIns="0" rIns="0" bIns="0" rtlCol="0"/>
          <a:lstStyle/>
          <a:p>
            <a:endParaRPr/>
          </a:p>
        </p:txBody>
      </p:sp>
      <p:sp>
        <p:nvSpPr>
          <p:cNvPr id="12" name="object 12"/>
          <p:cNvSpPr txBox="1"/>
          <p:nvPr/>
        </p:nvSpPr>
        <p:spPr>
          <a:xfrm>
            <a:off x="9976685" y="4136325"/>
            <a:ext cx="7185025" cy="1090042"/>
          </a:xfrm>
          <a:prstGeom prst="rect">
            <a:avLst/>
          </a:prstGeom>
        </p:spPr>
        <p:txBody>
          <a:bodyPr vert="horz" wrap="square" lIns="0" tIns="104140" rIns="0" bIns="0" rtlCol="0">
            <a:spAutoFit/>
          </a:bodyPr>
          <a:lstStyle/>
          <a:p>
            <a:pPr marL="457200" marR="1885314" indent="-457200">
              <a:buFont typeface="Arial" panose="020B0604020202020204" pitchFamily="34" charset="0"/>
              <a:buChar char="•"/>
            </a:pPr>
            <a:endParaRPr lang="en-US" sz="3200" spc="190" dirty="0">
              <a:solidFill>
                <a:srgbClr val="F5E8E1"/>
              </a:solidFill>
              <a:latin typeface="Franklin Gothic Book" panose="020B0503020102020204" pitchFamily="34" charset="0"/>
              <a:cs typeface="Arial"/>
            </a:endParaRPr>
          </a:p>
          <a:p>
            <a:pPr marL="457200" marR="1885314" indent="-457200">
              <a:buFont typeface="Arial" panose="020B0604020202020204" pitchFamily="34" charset="0"/>
              <a:buChar char="•"/>
            </a:pPr>
            <a:endParaRPr sz="3200" dirty="0">
              <a:latin typeface="Franklin Gothic Book" panose="020B0503020102020204" pitchFamily="34" charset="0"/>
              <a:cs typeface="Arial"/>
            </a:endParaRPr>
          </a:p>
        </p:txBody>
      </p:sp>
      <p:pic>
        <p:nvPicPr>
          <p:cNvPr id="4" name="Picture 3">
            <a:extLst>
              <a:ext uri="{FF2B5EF4-FFF2-40B4-BE49-F238E27FC236}">
                <a16:creationId xmlns:a16="http://schemas.microsoft.com/office/drawing/2014/main" id="{5C58F03F-9B59-427A-A5E2-361AB9B8BF66}"/>
              </a:ext>
            </a:extLst>
          </p:cNvPr>
          <p:cNvPicPr>
            <a:picLocks noChangeAspect="1"/>
          </p:cNvPicPr>
          <p:nvPr/>
        </p:nvPicPr>
        <p:blipFill>
          <a:blip r:embed="rId3"/>
          <a:stretch>
            <a:fillRect/>
          </a:stretch>
        </p:blipFill>
        <p:spPr>
          <a:xfrm>
            <a:off x="1540786" y="1661875"/>
            <a:ext cx="7128983" cy="7128983"/>
          </a:xfrm>
          <a:prstGeom prst="rect">
            <a:avLst/>
          </a:prstGeom>
        </p:spPr>
      </p:pic>
    </p:spTree>
    <p:extLst>
      <p:ext uri="{BB962C8B-B14F-4D97-AF65-F5344CB8AC3E}">
        <p14:creationId xmlns:p14="http://schemas.microsoft.com/office/powerpoint/2010/main" val="2969496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105278" y="0"/>
            <a:ext cx="13183235" cy="10287000"/>
          </a:xfrm>
          <a:custGeom>
            <a:avLst/>
            <a:gdLst/>
            <a:ahLst/>
            <a:cxnLst/>
            <a:rect l="l" t="t" r="r" b="b"/>
            <a:pathLst>
              <a:path w="13183235" h="10287000">
                <a:moveTo>
                  <a:pt x="0" y="10287000"/>
                </a:moveTo>
                <a:lnTo>
                  <a:pt x="13182721" y="10287000"/>
                </a:lnTo>
                <a:lnTo>
                  <a:pt x="13182721" y="0"/>
                </a:lnTo>
                <a:lnTo>
                  <a:pt x="0" y="0"/>
                </a:lnTo>
                <a:lnTo>
                  <a:pt x="0" y="10287000"/>
                </a:lnTo>
                <a:close/>
              </a:path>
            </a:pathLst>
          </a:custGeom>
          <a:solidFill>
            <a:srgbClr val="D08B03"/>
          </a:solidFill>
        </p:spPr>
        <p:txBody>
          <a:bodyPr wrap="square" lIns="0" tIns="0" rIns="0" bIns="0" rtlCol="0"/>
          <a:lstStyle/>
          <a:p>
            <a:endParaRPr/>
          </a:p>
        </p:txBody>
      </p:sp>
      <p:sp>
        <p:nvSpPr>
          <p:cNvPr id="3" name="object 3"/>
          <p:cNvSpPr/>
          <p:nvPr/>
        </p:nvSpPr>
        <p:spPr>
          <a:xfrm>
            <a:off x="0" y="0"/>
            <a:ext cx="5105400" cy="10287000"/>
          </a:xfrm>
          <a:custGeom>
            <a:avLst/>
            <a:gdLst/>
            <a:ahLst/>
            <a:cxnLst/>
            <a:rect l="l" t="t" r="r" b="b"/>
            <a:pathLst>
              <a:path w="5105400" h="10287000">
                <a:moveTo>
                  <a:pt x="5105278" y="10286999"/>
                </a:moveTo>
                <a:lnTo>
                  <a:pt x="0" y="10286999"/>
                </a:lnTo>
                <a:lnTo>
                  <a:pt x="0" y="0"/>
                </a:lnTo>
                <a:lnTo>
                  <a:pt x="5105278" y="0"/>
                </a:lnTo>
                <a:lnTo>
                  <a:pt x="5105278" y="10286999"/>
                </a:lnTo>
                <a:close/>
              </a:path>
            </a:pathLst>
          </a:custGeom>
          <a:solidFill>
            <a:srgbClr val="F5E8E1"/>
          </a:solidFill>
        </p:spPr>
        <p:txBody>
          <a:bodyPr wrap="square" lIns="0" tIns="0" rIns="0" bIns="0" rtlCol="0"/>
          <a:lstStyle/>
          <a:p>
            <a:endParaRPr/>
          </a:p>
        </p:txBody>
      </p:sp>
      <p:sp>
        <p:nvSpPr>
          <p:cNvPr id="5" name="object 5"/>
          <p:cNvSpPr txBox="1"/>
          <p:nvPr/>
        </p:nvSpPr>
        <p:spPr>
          <a:xfrm>
            <a:off x="93033" y="-190500"/>
            <a:ext cx="5105278" cy="10833735"/>
          </a:xfrm>
          <a:prstGeom prst="rect">
            <a:avLst/>
          </a:prstGeom>
        </p:spPr>
        <p:txBody>
          <a:bodyPr vert="horz" wrap="square" lIns="0" tIns="236220" rIns="0" bIns="0" rtlCol="0">
            <a:spAutoFit/>
          </a:bodyPr>
          <a:lstStyle/>
          <a:p>
            <a:pPr>
              <a:lnSpc>
                <a:spcPct val="74600"/>
              </a:lnSpc>
              <a:spcBef>
                <a:spcPts val="1860"/>
              </a:spcBef>
            </a:pPr>
            <a:r>
              <a:rPr lang="en-US" sz="5100" dirty="0">
                <a:solidFill>
                  <a:schemeClr val="bg2">
                    <a:lumMod val="90000"/>
                  </a:schemeClr>
                </a:solidFill>
                <a:latin typeface="Book Antiqua" panose="02040602050305030304" pitchFamily="18" charset="0"/>
                <a:cs typeface="Arial"/>
              </a:rPr>
              <a:t>WRITINGYOUR COVERLETTERWRITING YOUR COV</a:t>
            </a:r>
            <a:br>
              <a:rPr lang="en-US" sz="5100" dirty="0">
                <a:solidFill>
                  <a:schemeClr val="bg2">
                    <a:lumMod val="90000"/>
                  </a:schemeClr>
                </a:solidFill>
                <a:latin typeface="Book Antiqua" panose="02040602050305030304" pitchFamily="18" charset="0"/>
                <a:cs typeface="Arial"/>
              </a:rPr>
            </a:br>
            <a:r>
              <a:rPr lang="en-US" sz="5100" dirty="0">
                <a:solidFill>
                  <a:schemeClr val="bg2">
                    <a:lumMod val="90000"/>
                  </a:schemeClr>
                </a:solidFill>
                <a:latin typeface="Book Antiqua" panose="02040602050305030304" pitchFamily="18" charset="0"/>
                <a:cs typeface="Arial"/>
              </a:rPr>
              <a:t>ERLETTERWRITINGYOUR COVERLETTER WRITIN</a:t>
            </a:r>
            <a:br>
              <a:rPr lang="en-US" sz="5100" dirty="0">
                <a:solidFill>
                  <a:schemeClr val="bg2">
                    <a:lumMod val="90000"/>
                  </a:schemeClr>
                </a:solidFill>
                <a:latin typeface="Book Antiqua" panose="02040602050305030304" pitchFamily="18" charset="0"/>
                <a:cs typeface="Arial"/>
              </a:rPr>
            </a:br>
            <a:r>
              <a:rPr lang="en-US" sz="5100" dirty="0">
                <a:solidFill>
                  <a:schemeClr val="bg2">
                    <a:lumMod val="90000"/>
                  </a:schemeClr>
                </a:solidFill>
                <a:latin typeface="Book Antiqua" panose="02040602050305030304" pitchFamily="18" charset="0"/>
                <a:cs typeface="Arial"/>
              </a:rPr>
              <a:t>GYOUR COVERLETTERWRI</a:t>
            </a:r>
            <a:br>
              <a:rPr lang="en-US" sz="5100" dirty="0">
                <a:solidFill>
                  <a:schemeClr val="bg2">
                    <a:lumMod val="90000"/>
                  </a:schemeClr>
                </a:solidFill>
                <a:latin typeface="Book Antiqua" panose="02040602050305030304" pitchFamily="18" charset="0"/>
                <a:cs typeface="Arial"/>
              </a:rPr>
            </a:br>
            <a:r>
              <a:rPr lang="en-US" sz="5100" dirty="0">
                <a:solidFill>
                  <a:schemeClr val="bg2">
                    <a:lumMod val="90000"/>
                  </a:schemeClr>
                </a:solidFill>
                <a:latin typeface="Book Antiqua" panose="02040602050305030304" pitchFamily="18" charset="0"/>
                <a:cs typeface="Arial"/>
              </a:rPr>
              <a:t>TINGYOUR COVERLET</a:t>
            </a:r>
            <a:br>
              <a:rPr lang="en-US" sz="5100" dirty="0">
                <a:solidFill>
                  <a:schemeClr val="bg2">
                    <a:lumMod val="90000"/>
                  </a:schemeClr>
                </a:solidFill>
                <a:latin typeface="Book Antiqua" panose="02040602050305030304" pitchFamily="18" charset="0"/>
                <a:cs typeface="Arial"/>
              </a:rPr>
            </a:br>
            <a:r>
              <a:rPr lang="en-US" sz="5100" dirty="0">
                <a:solidFill>
                  <a:schemeClr val="bg2">
                    <a:lumMod val="90000"/>
                  </a:schemeClr>
                </a:solidFill>
                <a:latin typeface="Book Antiqua" panose="02040602050305030304" pitchFamily="18" charset="0"/>
                <a:cs typeface="Arial"/>
              </a:rPr>
              <a:t>TER WRITINGYOUR COVERLETTER</a:t>
            </a:r>
          </a:p>
          <a:p>
            <a:pPr>
              <a:lnSpc>
                <a:spcPct val="74600"/>
              </a:lnSpc>
            </a:pPr>
            <a:r>
              <a:rPr lang="en-US" sz="5100" dirty="0">
                <a:solidFill>
                  <a:schemeClr val="bg2">
                    <a:lumMod val="90000"/>
                  </a:schemeClr>
                </a:solidFill>
                <a:latin typeface="Book Antiqua" panose="02040602050305030304" pitchFamily="18" charset="0"/>
                <a:cs typeface="Arial"/>
              </a:rPr>
              <a:t>WRITINGYOURCOVERLETTER</a:t>
            </a:r>
            <a:endParaRPr sz="5100" dirty="0">
              <a:solidFill>
                <a:schemeClr val="bg2">
                  <a:lumMod val="90000"/>
                </a:schemeClr>
              </a:solidFill>
              <a:latin typeface="Book Antiqua" panose="02040602050305030304" pitchFamily="18" charset="0"/>
              <a:cs typeface="Arial"/>
            </a:endParaRPr>
          </a:p>
        </p:txBody>
      </p:sp>
      <p:grpSp>
        <p:nvGrpSpPr>
          <p:cNvPr id="7" name="object 7"/>
          <p:cNvGrpSpPr/>
          <p:nvPr/>
        </p:nvGrpSpPr>
        <p:grpSpPr>
          <a:xfrm>
            <a:off x="1028700" y="1028699"/>
            <a:ext cx="8153400" cy="8229600"/>
            <a:chOff x="1028700" y="1028699"/>
            <a:chExt cx="8153400" cy="8229600"/>
          </a:xfrm>
        </p:grpSpPr>
        <p:sp>
          <p:nvSpPr>
            <p:cNvPr id="8" name="object 8"/>
            <p:cNvSpPr/>
            <p:nvPr/>
          </p:nvSpPr>
          <p:spPr>
            <a:xfrm>
              <a:off x="1028700" y="1028699"/>
              <a:ext cx="8153400" cy="8229600"/>
            </a:xfrm>
            <a:custGeom>
              <a:avLst/>
              <a:gdLst/>
              <a:ahLst/>
              <a:cxnLst/>
              <a:rect l="l" t="t" r="r" b="b"/>
              <a:pathLst>
                <a:path w="8153400" h="8229600">
                  <a:moveTo>
                    <a:pt x="8153400" y="8229600"/>
                  </a:moveTo>
                  <a:lnTo>
                    <a:pt x="0" y="8229600"/>
                  </a:lnTo>
                  <a:lnTo>
                    <a:pt x="0" y="0"/>
                  </a:lnTo>
                  <a:lnTo>
                    <a:pt x="8153400" y="0"/>
                  </a:lnTo>
                  <a:lnTo>
                    <a:pt x="8153400" y="8229600"/>
                  </a:lnTo>
                  <a:close/>
                </a:path>
              </a:pathLst>
            </a:custGeom>
            <a:solidFill>
              <a:srgbClr val="203B3B"/>
            </a:solidFill>
          </p:spPr>
          <p:txBody>
            <a:bodyPr wrap="square" lIns="0" tIns="0" rIns="0" bIns="0" rtlCol="0"/>
            <a:lstStyle/>
            <a:p>
              <a:endParaRPr/>
            </a:p>
          </p:txBody>
        </p:sp>
        <p:sp>
          <p:nvSpPr>
            <p:cNvPr id="9" name="object 9"/>
            <p:cNvSpPr/>
            <p:nvPr/>
          </p:nvSpPr>
          <p:spPr>
            <a:xfrm>
              <a:off x="1687753" y="1606874"/>
              <a:ext cx="6838949" cy="6800846"/>
            </a:xfrm>
            <a:prstGeom prst="rect">
              <a:avLst/>
            </a:prstGeom>
            <a:blipFill>
              <a:blip r:embed="rId2" cstate="print"/>
              <a:stretch>
                <a:fillRect/>
              </a:stretch>
            </a:blipFill>
          </p:spPr>
          <p:txBody>
            <a:bodyPr wrap="square" lIns="0" tIns="0" rIns="0" bIns="0" rtlCol="0"/>
            <a:lstStyle/>
            <a:p>
              <a:endParaRPr/>
            </a:p>
          </p:txBody>
        </p:sp>
      </p:grpSp>
      <p:sp>
        <p:nvSpPr>
          <p:cNvPr id="10" name="object 10"/>
          <p:cNvSpPr txBox="1"/>
          <p:nvPr/>
        </p:nvSpPr>
        <p:spPr>
          <a:xfrm>
            <a:off x="10069596" y="876300"/>
            <a:ext cx="6999204" cy="2383345"/>
          </a:xfrm>
          <a:prstGeom prst="rect">
            <a:avLst/>
          </a:prstGeom>
        </p:spPr>
        <p:txBody>
          <a:bodyPr vert="horz" wrap="square" lIns="0" tIns="287655" rIns="0" bIns="0" rtlCol="0">
            <a:spAutoFit/>
          </a:bodyPr>
          <a:lstStyle/>
          <a:p>
            <a:pPr marL="12700" marR="5080">
              <a:spcBef>
                <a:spcPts val="2265"/>
              </a:spcBef>
            </a:pPr>
            <a:r>
              <a:rPr sz="6800" dirty="0">
                <a:solidFill>
                  <a:srgbClr val="F5E8E1"/>
                </a:solidFill>
                <a:latin typeface="Book Antiqua" panose="02040602050305030304" pitchFamily="18" charset="0"/>
                <a:cs typeface="Arial"/>
              </a:rPr>
              <a:t>PRESENTATION</a:t>
            </a:r>
            <a:r>
              <a:rPr lang="en-US" sz="6800" dirty="0">
                <a:solidFill>
                  <a:srgbClr val="F5E8E1"/>
                </a:solidFill>
                <a:latin typeface="Book Antiqua" panose="02040602050305030304" pitchFamily="18" charset="0"/>
                <a:cs typeface="Arial"/>
              </a:rPr>
              <a:t> </a:t>
            </a:r>
            <a:r>
              <a:rPr sz="6800" dirty="0">
                <a:solidFill>
                  <a:srgbClr val="F5E8E1"/>
                </a:solidFill>
                <a:latin typeface="Book Antiqua" panose="02040602050305030304" pitchFamily="18" charset="0"/>
                <a:cs typeface="Arial"/>
              </a:rPr>
              <a:t>OVERVIEW</a:t>
            </a:r>
            <a:endParaRPr sz="6800" dirty="0">
              <a:latin typeface="Book Antiqua" panose="02040602050305030304" pitchFamily="18" charset="0"/>
              <a:cs typeface="Arial"/>
            </a:endParaRPr>
          </a:p>
        </p:txBody>
      </p:sp>
      <p:sp>
        <p:nvSpPr>
          <p:cNvPr id="11" name="object 11"/>
          <p:cNvSpPr/>
          <p:nvPr/>
        </p:nvSpPr>
        <p:spPr>
          <a:xfrm>
            <a:off x="10082296" y="3122980"/>
            <a:ext cx="7172325" cy="76200"/>
          </a:xfrm>
          <a:custGeom>
            <a:avLst/>
            <a:gdLst/>
            <a:ahLst/>
            <a:cxnLst/>
            <a:rect l="l" t="t" r="r" b="b"/>
            <a:pathLst>
              <a:path w="7172325" h="76200">
                <a:moveTo>
                  <a:pt x="7172325" y="76200"/>
                </a:moveTo>
                <a:lnTo>
                  <a:pt x="0" y="76200"/>
                </a:lnTo>
                <a:lnTo>
                  <a:pt x="0" y="0"/>
                </a:lnTo>
                <a:lnTo>
                  <a:pt x="7172325" y="0"/>
                </a:lnTo>
                <a:lnTo>
                  <a:pt x="7172325" y="76200"/>
                </a:lnTo>
                <a:close/>
              </a:path>
            </a:pathLst>
          </a:custGeom>
          <a:solidFill>
            <a:srgbClr val="F5E8E1"/>
          </a:solidFill>
        </p:spPr>
        <p:txBody>
          <a:bodyPr wrap="square" lIns="0" tIns="0" rIns="0" bIns="0" rtlCol="0"/>
          <a:lstStyle/>
          <a:p>
            <a:endParaRPr/>
          </a:p>
        </p:txBody>
      </p:sp>
      <p:sp>
        <p:nvSpPr>
          <p:cNvPr id="12" name="object 12"/>
          <p:cNvSpPr txBox="1"/>
          <p:nvPr/>
        </p:nvSpPr>
        <p:spPr>
          <a:xfrm>
            <a:off x="10069596" y="4342022"/>
            <a:ext cx="7185025" cy="4906471"/>
          </a:xfrm>
          <a:prstGeom prst="rect">
            <a:avLst/>
          </a:prstGeom>
        </p:spPr>
        <p:txBody>
          <a:bodyPr vert="horz" wrap="square" lIns="0" tIns="104140" rIns="0" bIns="0" rtlCol="0">
            <a:spAutoFit/>
          </a:bodyPr>
          <a:lstStyle/>
          <a:p>
            <a:pPr marL="12700" marR="5080">
              <a:spcBef>
                <a:spcPts val="820"/>
              </a:spcBef>
            </a:pPr>
            <a:r>
              <a:rPr sz="4400" dirty="0">
                <a:solidFill>
                  <a:srgbClr val="F5E8E1"/>
                </a:solidFill>
                <a:latin typeface="Book Antiqua" panose="02040602050305030304" pitchFamily="18" charset="0"/>
                <a:cs typeface="Arial"/>
              </a:rPr>
              <a:t>WRITING THE PERFECT COVER</a:t>
            </a:r>
            <a:r>
              <a:rPr lang="en-US" sz="4400" dirty="0">
                <a:solidFill>
                  <a:srgbClr val="F5E8E1"/>
                </a:solidFill>
                <a:latin typeface="Book Antiqua" panose="02040602050305030304" pitchFamily="18" charset="0"/>
                <a:cs typeface="Arial"/>
              </a:rPr>
              <a:t> </a:t>
            </a:r>
            <a:r>
              <a:rPr sz="4400" dirty="0">
                <a:solidFill>
                  <a:srgbClr val="F5E8E1"/>
                </a:solidFill>
                <a:latin typeface="Book Antiqua" panose="02040602050305030304" pitchFamily="18" charset="0"/>
                <a:cs typeface="Arial"/>
              </a:rPr>
              <a:t>LETTER</a:t>
            </a:r>
            <a:endParaRPr sz="4400" dirty="0">
              <a:latin typeface="Book Antiqua" panose="02040602050305030304" pitchFamily="18" charset="0"/>
              <a:cs typeface="Arial"/>
            </a:endParaRPr>
          </a:p>
          <a:p>
            <a:pPr marL="457200" marR="1885314" indent="-457200">
              <a:buFont typeface="Arial" panose="020B0604020202020204" pitchFamily="34" charset="0"/>
              <a:buChar char="•"/>
            </a:pPr>
            <a:endParaRPr lang="en-US" sz="3200" spc="190" dirty="0">
              <a:solidFill>
                <a:srgbClr val="F5E8E1"/>
              </a:solidFill>
              <a:latin typeface="Franklin Gothic Book" panose="020B0503020102020204" pitchFamily="34" charset="0"/>
              <a:cs typeface="Arial"/>
            </a:endParaRPr>
          </a:p>
          <a:p>
            <a:pPr marL="457200" marR="1885314" indent="-457200">
              <a:buFont typeface="Arial" panose="020B0604020202020204" pitchFamily="34" charset="0"/>
              <a:buChar char="•"/>
            </a:pPr>
            <a:r>
              <a:rPr sz="3200" spc="190" dirty="0">
                <a:solidFill>
                  <a:srgbClr val="F5E8E1"/>
                </a:solidFill>
                <a:latin typeface="Franklin Gothic Book" panose="020B0503020102020204" pitchFamily="34" charset="0"/>
                <a:cs typeface="Arial"/>
              </a:rPr>
              <a:t>What </a:t>
            </a:r>
            <a:r>
              <a:rPr sz="3200" spc="75" dirty="0">
                <a:solidFill>
                  <a:srgbClr val="F5E8E1"/>
                </a:solidFill>
                <a:latin typeface="Franklin Gothic Book" panose="020B0503020102020204" pitchFamily="34" charset="0"/>
                <a:cs typeface="Arial"/>
              </a:rPr>
              <a:t>is </a:t>
            </a:r>
            <a:r>
              <a:rPr sz="3200" spc="-5" dirty="0">
                <a:solidFill>
                  <a:srgbClr val="F5E8E1"/>
                </a:solidFill>
                <a:latin typeface="Franklin Gothic Book" panose="020B0503020102020204" pitchFamily="34" charset="0"/>
                <a:cs typeface="Arial"/>
              </a:rPr>
              <a:t>a </a:t>
            </a:r>
            <a:r>
              <a:rPr lang="en-US" sz="3200" spc="60" dirty="0">
                <a:solidFill>
                  <a:srgbClr val="F5E8E1"/>
                </a:solidFill>
                <a:latin typeface="Franklin Gothic Book" panose="020B0503020102020204" pitchFamily="34" charset="0"/>
                <a:cs typeface="Arial"/>
              </a:rPr>
              <a:t>c</a:t>
            </a:r>
            <a:r>
              <a:rPr sz="3200" spc="60" dirty="0">
                <a:solidFill>
                  <a:srgbClr val="F5E8E1"/>
                </a:solidFill>
                <a:latin typeface="Franklin Gothic Book" panose="020B0503020102020204" pitchFamily="34" charset="0"/>
                <a:cs typeface="Arial"/>
              </a:rPr>
              <a:t>over </a:t>
            </a:r>
            <a:r>
              <a:rPr lang="en-US" sz="3200" spc="105" dirty="0">
                <a:solidFill>
                  <a:srgbClr val="F5E8E1"/>
                </a:solidFill>
                <a:latin typeface="Franklin Gothic Book" panose="020B0503020102020204" pitchFamily="34" charset="0"/>
                <a:cs typeface="Arial"/>
              </a:rPr>
              <a:t>l</a:t>
            </a:r>
            <a:r>
              <a:rPr sz="3200" spc="105" dirty="0">
                <a:solidFill>
                  <a:srgbClr val="F5E8E1"/>
                </a:solidFill>
                <a:latin typeface="Franklin Gothic Book" panose="020B0503020102020204" pitchFamily="34" charset="0"/>
                <a:cs typeface="Arial"/>
              </a:rPr>
              <a:t>etter?</a:t>
            </a:r>
            <a:endParaRPr lang="en-US" sz="3200" spc="105" dirty="0">
              <a:solidFill>
                <a:srgbClr val="F5E8E1"/>
              </a:solidFill>
              <a:latin typeface="Franklin Gothic Book" panose="020B0503020102020204" pitchFamily="34" charset="0"/>
              <a:cs typeface="Arial"/>
            </a:endParaRPr>
          </a:p>
          <a:p>
            <a:pPr marL="457200" marR="1885314" indent="-457200">
              <a:buFont typeface="Arial" panose="020B0604020202020204" pitchFamily="34" charset="0"/>
              <a:buChar char="•"/>
            </a:pPr>
            <a:r>
              <a:rPr lang="en-US" sz="3200" spc="105" dirty="0">
                <a:solidFill>
                  <a:srgbClr val="F5E8E1"/>
                </a:solidFill>
                <a:latin typeface="Franklin Gothic Book" panose="020B0503020102020204" pitchFamily="34" charset="0"/>
                <a:cs typeface="Arial"/>
              </a:rPr>
              <a:t>What is the purpose of cover letters?</a:t>
            </a:r>
          </a:p>
          <a:p>
            <a:pPr marL="457200" marR="1885314" indent="-457200">
              <a:buFont typeface="Arial" panose="020B0604020202020204" pitchFamily="34" charset="0"/>
              <a:buChar char="•"/>
            </a:pPr>
            <a:r>
              <a:rPr lang="en-US" sz="3200" spc="105" dirty="0">
                <a:solidFill>
                  <a:srgbClr val="F5E8E1"/>
                </a:solidFill>
                <a:latin typeface="Franklin Gothic Book" panose="020B0503020102020204" pitchFamily="34" charset="0"/>
                <a:cs typeface="Arial"/>
              </a:rPr>
              <a:t>Business formatting</a:t>
            </a:r>
          </a:p>
          <a:p>
            <a:pPr marL="457200" marR="1885314" indent="-457200">
              <a:buFont typeface="Arial" panose="020B0604020202020204" pitchFamily="34" charset="0"/>
              <a:buChar char="•"/>
            </a:pPr>
            <a:r>
              <a:rPr sz="3200" spc="50" dirty="0">
                <a:solidFill>
                  <a:srgbClr val="F5E8E1"/>
                </a:solidFill>
                <a:latin typeface="Franklin Gothic Book" panose="020B0503020102020204" pitchFamily="34" charset="0"/>
                <a:cs typeface="Arial"/>
              </a:rPr>
              <a:t>Paragraph </a:t>
            </a:r>
            <a:r>
              <a:rPr sz="3200" spc="120" dirty="0">
                <a:solidFill>
                  <a:srgbClr val="F5E8E1"/>
                </a:solidFill>
                <a:latin typeface="Franklin Gothic Book" panose="020B0503020102020204" pitchFamily="34" charset="0"/>
                <a:cs typeface="Arial"/>
              </a:rPr>
              <a:t>by </a:t>
            </a:r>
            <a:r>
              <a:rPr lang="en-US" sz="3200" spc="50" dirty="0">
                <a:solidFill>
                  <a:srgbClr val="F5E8E1"/>
                </a:solidFill>
                <a:latin typeface="Franklin Gothic Book" panose="020B0503020102020204" pitchFamily="34" charset="0"/>
                <a:cs typeface="Arial"/>
              </a:rPr>
              <a:t>p</a:t>
            </a:r>
            <a:r>
              <a:rPr sz="3200" spc="50" dirty="0">
                <a:solidFill>
                  <a:srgbClr val="F5E8E1"/>
                </a:solidFill>
                <a:latin typeface="Franklin Gothic Book" panose="020B0503020102020204" pitchFamily="34" charset="0"/>
                <a:cs typeface="Arial"/>
              </a:rPr>
              <a:t>aragraph</a:t>
            </a:r>
            <a:endParaRPr lang="en-US" sz="3200" spc="50" dirty="0">
              <a:solidFill>
                <a:srgbClr val="F5E8E1"/>
              </a:solidFill>
              <a:latin typeface="Franklin Gothic Book" panose="020B0503020102020204" pitchFamily="34" charset="0"/>
              <a:cs typeface="Arial"/>
            </a:endParaRPr>
          </a:p>
          <a:p>
            <a:pPr marL="457200" marR="1885314" indent="-457200">
              <a:buFont typeface="Arial" panose="020B0604020202020204" pitchFamily="34" charset="0"/>
              <a:buChar char="•"/>
            </a:pPr>
            <a:r>
              <a:rPr lang="en-US" sz="3200" spc="165" dirty="0">
                <a:solidFill>
                  <a:srgbClr val="F5E8E1"/>
                </a:solidFill>
                <a:latin typeface="Franklin Gothic Book" panose="020B0503020102020204" pitchFamily="34" charset="0"/>
                <a:cs typeface="Arial"/>
              </a:rPr>
              <a:t>Things to </a:t>
            </a:r>
            <a:r>
              <a:rPr lang="en-US" sz="3200" spc="40" dirty="0">
                <a:solidFill>
                  <a:srgbClr val="F5E8E1"/>
                </a:solidFill>
                <a:latin typeface="Franklin Gothic Book" panose="020B0503020102020204" pitchFamily="34" charset="0"/>
                <a:cs typeface="Arial"/>
              </a:rPr>
              <a:t>k</a:t>
            </a:r>
            <a:r>
              <a:rPr sz="3200" spc="40" dirty="0">
                <a:solidFill>
                  <a:srgbClr val="F5E8E1"/>
                </a:solidFill>
                <a:latin typeface="Franklin Gothic Book" panose="020B0503020102020204" pitchFamily="34" charset="0"/>
                <a:cs typeface="Arial"/>
              </a:rPr>
              <a:t>eep </a:t>
            </a:r>
            <a:r>
              <a:rPr sz="3200" spc="165" dirty="0">
                <a:solidFill>
                  <a:srgbClr val="F5E8E1"/>
                </a:solidFill>
                <a:latin typeface="Franklin Gothic Book" panose="020B0503020102020204" pitchFamily="34" charset="0"/>
                <a:cs typeface="Arial"/>
              </a:rPr>
              <a:t>in</a:t>
            </a:r>
            <a:r>
              <a:rPr sz="3200" spc="-210" dirty="0">
                <a:solidFill>
                  <a:srgbClr val="F5E8E1"/>
                </a:solidFill>
                <a:latin typeface="Franklin Gothic Book" panose="020B0503020102020204" pitchFamily="34" charset="0"/>
                <a:cs typeface="Arial"/>
              </a:rPr>
              <a:t> </a:t>
            </a:r>
            <a:r>
              <a:rPr lang="en-US" sz="3200" spc="140" dirty="0">
                <a:solidFill>
                  <a:srgbClr val="F5E8E1"/>
                </a:solidFill>
                <a:latin typeface="Franklin Gothic Book" panose="020B0503020102020204" pitchFamily="34" charset="0"/>
                <a:cs typeface="Arial"/>
              </a:rPr>
              <a:t>m</a:t>
            </a:r>
            <a:r>
              <a:rPr sz="3200" spc="140" dirty="0">
                <a:solidFill>
                  <a:srgbClr val="F5E8E1"/>
                </a:solidFill>
                <a:latin typeface="Franklin Gothic Book" panose="020B0503020102020204" pitchFamily="34" charset="0"/>
                <a:cs typeface="Arial"/>
              </a:rPr>
              <a:t>ind</a:t>
            </a:r>
            <a:endParaRPr sz="3200" dirty="0">
              <a:latin typeface="Franklin Gothic Book" panose="020B0503020102020204" pitchFamily="34" charset="0"/>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5C3F-711D-46C5-9364-DBE84D3FE1EB}"/>
              </a:ext>
            </a:extLst>
          </p:cNvPr>
          <p:cNvSpPr>
            <a:spLocks noGrp="1"/>
          </p:cNvSpPr>
          <p:nvPr>
            <p:ph type="ctrTitle"/>
          </p:nvPr>
        </p:nvSpPr>
        <p:spPr>
          <a:xfrm>
            <a:off x="960120" y="6213333"/>
            <a:ext cx="16363188" cy="1604772"/>
          </a:xfrm>
        </p:spPr>
        <p:txBody>
          <a:bodyPr anchor="ctr">
            <a:noAutofit/>
          </a:bodyPr>
          <a:lstStyle/>
          <a:p>
            <a:pPr algn="ctr"/>
            <a:r>
              <a:rPr lang="en-US" sz="5250" dirty="0">
                <a:latin typeface="Avenir Next LT Pro Light" panose="020B0304020202020204" pitchFamily="34" charset="0"/>
              </a:rPr>
              <a:t>Visit the Center for Career and Professional Development</a:t>
            </a:r>
          </a:p>
        </p:txBody>
      </p:sp>
      <p:sp>
        <p:nvSpPr>
          <p:cNvPr id="3" name="Subtitle 2">
            <a:extLst>
              <a:ext uri="{FF2B5EF4-FFF2-40B4-BE49-F238E27FC236}">
                <a16:creationId xmlns:a16="http://schemas.microsoft.com/office/drawing/2014/main" id="{6B8CC1CD-9780-4BEA-A1E9-31DE897E0356}"/>
              </a:ext>
            </a:extLst>
          </p:cNvPr>
          <p:cNvSpPr>
            <a:spLocks noGrp="1"/>
          </p:cNvSpPr>
          <p:nvPr>
            <p:ph type="subTitle" idx="1"/>
          </p:nvPr>
        </p:nvSpPr>
        <p:spPr>
          <a:xfrm>
            <a:off x="960120" y="7491047"/>
            <a:ext cx="8183880" cy="2447778"/>
          </a:xfrm>
        </p:spPr>
        <p:txBody>
          <a:bodyPr anchor="ctr">
            <a:normAutofit/>
          </a:bodyPr>
          <a:lstStyle/>
          <a:p>
            <a:pPr algn="ctr"/>
            <a:r>
              <a:rPr lang="en-US" sz="3600" dirty="0">
                <a:latin typeface="Avenir Next LT Pro Light" panose="020B0304020202020204" pitchFamily="34" charset="0"/>
              </a:rPr>
              <a:t>careers.wcu.edu </a:t>
            </a:r>
          </a:p>
          <a:p>
            <a:pPr algn="ctr"/>
            <a:r>
              <a:rPr lang="en-US" sz="3600" dirty="0">
                <a:latin typeface="Avenir Next LT Pro Light" panose="020B0304020202020204" pitchFamily="34" charset="0"/>
              </a:rPr>
              <a:t>careerservices@wcu.edu </a:t>
            </a:r>
          </a:p>
          <a:p>
            <a:pPr algn="ctr"/>
            <a:r>
              <a:rPr lang="en-US" sz="3600" dirty="0">
                <a:latin typeface="Avenir Next LT Pro Light" panose="020B0304020202020204" pitchFamily="34" charset="0"/>
              </a:rPr>
              <a:t>828.227.7133</a:t>
            </a:r>
          </a:p>
        </p:txBody>
      </p:sp>
      <p:sp>
        <p:nvSpPr>
          <p:cNvPr id="5" name="Rectangle 4">
            <a:extLst>
              <a:ext uri="{FF2B5EF4-FFF2-40B4-BE49-F238E27FC236}">
                <a16:creationId xmlns:a16="http://schemas.microsoft.com/office/drawing/2014/main" id="{E6413016-848C-4DFC-AF14-A188DF9CA7FF}"/>
              </a:ext>
            </a:extLst>
          </p:cNvPr>
          <p:cNvSpPr/>
          <p:nvPr/>
        </p:nvSpPr>
        <p:spPr>
          <a:xfrm>
            <a:off x="2" y="0"/>
            <a:ext cx="18283428" cy="58841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4" name="Picture 3">
            <a:extLst>
              <a:ext uri="{FF2B5EF4-FFF2-40B4-BE49-F238E27FC236}">
                <a16:creationId xmlns:a16="http://schemas.microsoft.com/office/drawing/2014/main" id="{9DC3CF1B-6F2E-411F-A6DA-AAB453C45553}"/>
              </a:ext>
            </a:extLst>
          </p:cNvPr>
          <p:cNvPicPr>
            <a:picLocks noChangeAspect="1"/>
          </p:cNvPicPr>
          <p:nvPr/>
        </p:nvPicPr>
        <p:blipFill rotWithShape="1">
          <a:blip r:embed="rId2"/>
          <a:srcRect t="23465" b="23778"/>
          <a:stretch/>
        </p:blipFill>
        <p:spPr>
          <a:xfrm>
            <a:off x="4121361" y="2502348"/>
            <a:ext cx="10040706" cy="3456417"/>
          </a:xfrm>
          <a:custGeom>
            <a:avLst/>
            <a:gdLst/>
            <a:ahLst/>
            <a:cxnLst/>
            <a:rect l="l" t="t" r="r" b="b"/>
            <a:pathLst>
              <a:path w="12191999" h="4196982">
                <a:moveTo>
                  <a:pt x="0" y="0"/>
                </a:moveTo>
                <a:lnTo>
                  <a:pt x="12191999" y="0"/>
                </a:lnTo>
                <a:lnTo>
                  <a:pt x="12191999" y="4170459"/>
                </a:lnTo>
                <a:lnTo>
                  <a:pt x="11986461" y="4175111"/>
                </a:lnTo>
                <a:cubicBezTo>
                  <a:pt x="11912297" y="4174136"/>
                  <a:pt x="11838168" y="4170508"/>
                  <a:pt x="11764214" y="4164231"/>
                </a:cubicBezTo>
                <a:cubicBezTo>
                  <a:pt x="11656850" y="4156227"/>
                  <a:pt x="11548596" y="4145173"/>
                  <a:pt x="11441995" y="4165502"/>
                </a:cubicBezTo>
                <a:cubicBezTo>
                  <a:pt x="11324975" y="4187991"/>
                  <a:pt x="11208081" y="4188118"/>
                  <a:pt x="11090044" y="4182401"/>
                </a:cubicBezTo>
                <a:cubicBezTo>
                  <a:pt x="10989160" y="4177573"/>
                  <a:pt x="10888657" y="4152161"/>
                  <a:pt x="10787011" y="4178970"/>
                </a:cubicBezTo>
                <a:cubicBezTo>
                  <a:pt x="10776897" y="4180444"/>
                  <a:pt x="10766592" y="4180012"/>
                  <a:pt x="10756643" y="4177700"/>
                </a:cubicBezTo>
                <a:cubicBezTo>
                  <a:pt x="10645468" y="4162326"/>
                  <a:pt x="10533530" y="4174904"/>
                  <a:pt x="10421973" y="4170584"/>
                </a:cubicBezTo>
                <a:cubicBezTo>
                  <a:pt x="10370515" y="4168551"/>
                  <a:pt x="10318040" y="4169695"/>
                  <a:pt x="10267216" y="4164231"/>
                </a:cubicBezTo>
                <a:cubicBezTo>
                  <a:pt x="10150577" y="4151780"/>
                  <a:pt x="10034192" y="4145173"/>
                  <a:pt x="9918824" y="4174523"/>
                </a:cubicBezTo>
                <a:cubicBezTo>
                  <a:pt x="9885153" y="4182439"/>
                  <a:pt x="9850745" y="4186695"/>
                  <a:pt x="9816160" y="4187229"/>
                </a:cubicBezTo>
                <a:cubicBezTo>
                  <a:pt x="9703206" y="4191295"/>
                  <a:pt x="9590632" y="4183544"/>
                  <a:pt x="9478059" y="4177191"/>
                </a:cubicBezTo>
                <a:cubicBezTo>
                  <a:pt x="9399918" y="4172744"/>
                  <a:pt x="9321904" y="4163088"/>
                  <a:pt x="9243637" y="4171220"/>
                </a:cubicBezTo>
                <a:cubicBezTo>
                  <a:pt x="9198150" y="4175921"/>
                  <a:pt x="9152282" y="4175921"/>
                  <a:pt x="9106795" y="4171220"/>
                </a:cubicBezTo>
                <a:cubicBezTo>
                  <a:pt x="9022962" y="4161398"/>
                  <a:pt x="8938380" y="4159568"/>
                  <a:pt x="8854204" y="4165756"/>
                </a:cubicBezTo>
                <a:cubicBezTo>
                  <a:pt x="8728543" y="4176556"/>
                  <a:pt x="8603010" y="4185577"/>
                  <a:pt x="8476969" y="4168424"/>
                </a:cubicBezTo>
                <a:cubicBezTo>
                  <a:pt x="8405486" y="4157192"/>
                  <a:pt x="8332808" y="4155871"/>
                  <a:pt x="8260970" y="4164486"/>
                </a:cubicBezTo>
                <a:cubicBezTo>
                  <a:pt x="8089823" y="4188500"/>
                  <a:pt x="7918295" y="4180749"/>
                  <a:pt x="7746767" y="4170839"/>
                </a:cubicBezTo>
                <a:cubicBezTo>
                  <a:pt x="7632160" y="4164104"/>
                  <a:pt x="7517046" y="4151780"/>
                  <a:pt x="7402693" y="4168043"/>
                </a:cubicBezTo>
                <a:cubicBezTo>
                  <a:pt x="7256831" y="4188372"/>
                  <a:pt x="7110841" y="4181638"/>
                  <a:pt x="6964597" y="4175667"/>
                </a:cubicBezTo>
                <a:cubicBezTo>
                  <a:pt x="6857233" y="4171220"/>
                  <a:pt x="6749742" y="4157751"/>
                  <a:pt x="6642124" y="4174396"/>
                </a:cubicBezTo>
                <a:cubicBezTo>
                  <a:pt x="6631045" y="4175908"/>
                  <a:pt x="6619775" y="4174777"/>
                  <a:pt x="6609216" y="4171093"/>
                </a:cubicBezTo>
                <a:cubicBezTo>
                  <a:pt x="6568379" y="4157650"/>
                  <a:pt x="6524595" y="4155846"/>
                  <a:pt x="6482793" y="4165883"/>
                </a:cubicBezTo>
                <a:cubicBezTo>
                  <a:pt x="6405669" y="4182782"/>
                  <a:pt x="6328672" y="4190151"/>
                  <a:pt x="6250150" y="4174777"/>
                </a:cubicBezTo>
                <a:cubicBezTo>
                  <a:pt x="6217254" y="4167891"/>
                  <a:pt x="6183521" y="4165883"/>
                  <a:pt x="6150028" y="4168806"/>
                </a:cubicBezTo>
                <a:cubicBezTo>
                  <a:pt x="6020175" y="4181766"/>
                  <a:pt x="5890068" y="4176683"/>
                  <a:pt x="5760087" y="4174142"/>
                </a:cubicBezTo>
                <a:cubicBezTo>
                  <a:pt x="5521345" y="4169695"/>
                  <a:pt x="5282477" y="4174142"/>
                  <a:pt x="5044242" y="4151399"/>
                </a:cubicBezTo>
                <a:cubicBezTo>
                  <a:pt x="4979506" y="4145237"/>
                  <a:pt x="4914326" y="4141297"/>
                  <a:pt x="4849272" y="4142076"/>
                </a:cubicBezTo>
                <a:cubicBezTo>
                  <a:pt x="4784218" y="4142854"/>
                  <a:pt x="4719291" y="4148349"/>
                  <a:pt x="4655063" y="4161055"/>
                </a:cubicBezTo>
                <a:cubicBezTo>
                  <a:pt x="4447578" y="4201332"/>
                  <a:pt x="4239457" y="4203874"/>
                  <a:pt x="4029811" y="4187610"/>
                </a:cubicBezTo>
                <a:cubicBezTo>
                  <a:pt x="3943792" y="4180876"/>
                  <a:pt x="3857774" y="4169695"/>
                  <a:pt x="3771375" y="4171855"/>
                </a:cubicBezTo>
                <a:cubicBezTo>
                  <a:pt x="3623225" y="4175794"/>
                  <a:pt x="3474948" y="4167789"/>
                  <a:pt x="3326672" y="4169822"/>
                </a:cubicBezTo>
                <a:cubicBezTo>
                  <a:pt x="3322669" y="4170394"/>
                  <a:pt x="3318578" y="4169860"/>
                  <a:pt x="3314855" y="4168297"/>
                </a:cubicBezTo>
                <a:cubicBezTo>
                  <a:pt x="3278008" y="4143013"/>
                  <a:pt x="3237604" y="4152796"/>
                  <a:pt x="3199487" y="4159403"/>
                </a:cubicBezTo>
                <a:cubicBezTo>
                  <a:pt x="3072810" y="4181384"/>
                  <a:pt x="2946260" y="4192184"/>
                  <a:pt x="2817550" y="4175158"/>
                </a:cubicBezTo>
                <a:cubicBezTo>
                  <a:pt x="2694647" y="4157332"/>
                  <a:pt x="2569990" y="4155109"/>
                  <a:pt x="2446541" y="4168551"/>
                </a:cubicBezTo>
                <a:cubicBezTo>
                  <a:pt x="2276791" y="4188372"/>
                  <a:pt x="2107677" y="4184179"/>
                  <a:pt x="1938308" y="4168551"/>
                </a:cubicBezTo>
                <a:cubicBezTo>
                  <a:pt x="1869570" y="4162199"/>
                  <a:pt x="1799815" y="4151399"/>
                  <a:pt x="1731712" y="4167281"/>
                </a:cubicBezTo>
                <a:cubicBezTo>
                  <a:pt x="1647854" y="4186721"/>
                  <a:pt x="1564250" y="4180368"/>
                  <a:pt x="1480137" y="4176048"/>
                </a:cubicBezTo>
                <a:cubicBezTo>
                  <a:pt x="1373663" y="4170457"/>
                  <a:pt x="1267442" y="4154321"/>
                  <a:pt x="1160586" y="4167027"/>
                </a:cubicBezTo>
                <a:cubicBezTo>
                  <a:pt x="1111161" y="4172871"/>
                  <a:pt x="1062116" y="4182147"/>
                  <a:pt x="1012055" y="4179733"/>
                </a:cubicBezTo>
                <a:cubicBezTo>
                  <a:pt x="873562" y="4173380"/>
                  <a:pt x="735196" y="4165883"/>
                  <a:pt x="596449" y="4167027"/>
                </a:cubicBezTo>
                <a:cubicBezTo>
                  <a:pt x="538383" y="4167408"/>
                  <a:pt x="480699" y="4169314"/>
                  <a:pt x="422887" y="4173507"/>
                </a:cubicBezTo>
                <a:cubicBezTo>
                  <a:pt x="315015" y="4181384"/>
                  <a:pt x="207524" y="4170711"/>
                  <a:pt x="100033" y="4166900"/>
                </a:cubicBezTo>
                <a:lnTo>
                  <a:pt x="0" y="4171381"/>
                </a:lnTo>
                <a:close/>
              </a:path>
            </a:pathLst>
          </a:custGeom>
        </p:spPr>
      </p:pic>
      <p:sp>
        <p:nvSpPr>
          <p:cNvPr id="10" name="Subtitle 2">
            <a:extLst>
              <a:ext uri="{FF2B5EF4-FFF2-40B4-BE49-F238E27FC236}">
                <a16:creationId xmlns:a16="http://schemas.microsoft.com/office/drawing/2014/main" id="{E4E9A1C3-6481-49D3-BD1C-A9A683E9B4BA}"/>
              </a:ext>
            </a:extLst>
          </p:cNvPr>
          <p:cNvSpPr txBox="1">
            <a:spLocks/>
          </p:cNvSpPr>
          <p:nvPr/>
        </p:nvSpPr>
        <p:spPr>
          <a:xfrm>
            <a:off x="9137142" y="7418775"/>
            <a:ext cx="8183880" cy="2447778"/>
          </a:xfrm>
          <a:prstGeom prst="rect">
            <a:avLst/>
          </a:prstGeom>
        </p:spPr>
        <p:txBody>
          <a:bodyPr vert="horz" lIns="137160" tIns="68580" rIns="137160" bIns="68580" rtlCol="0" anchor="ctr">
            <a:normAutofit/>
          </a:bodyPr>
          <a:lstStyle>
            <a:lvl1pPr marL="0" indent="0" algn="l" defTabSz="914400" rtl="0" eaLnBrk="1" latinLnBrk="0" hangingPunct="1">
              <a:lnSpc>
                <a:spcPct val="11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3000" dirty="0">
                <a:latin typeface="Avenir Next LT Pro Light" panose="020B0304020202020204" pitchFamily="34" charset="0"/>
              </a:rPr>
              <a:t>We can help with resumes, interviews, career fair prep, job searching, internships, selecting a major, and more!</a:t>
            </a:r>
          </a:p>
        </p:txBody>
      </p:sp>
      <p:cxnSp>
        <p:nvCxnSpPr>
          <p:cNvPr id="7" name="Straight Connector 6">
            <a:extLst>
              <a:ext uri="{FF2B5EF4-FFF2-40B4-BE49-F238E27FC236}">
                <a16:creationId xmlns:a16="http://schemas.microsoft.com/office/drawing/2014/main" id="{5D091134-D3AA-4D16-89D8-BE6622324DCC}"/>
              </a:ext>
            </a:extLst>
          </p:cNvPr>
          <p:cNvCxnSpPr>
            <a:cxnSpLocks/>
          </p:cNvCxnSpPr>
          <p:nvPr/>
        </p:nvCxnSpPr>
        <p:spPr>
          <a:xfrm>
            <a:off x="1325880" y="7788679"/>
            <a:ext cx="15636240" cy="0"/>
          </a:xfrm>
          <a:prstGeom prst="line">
            <a:avLst/>
          </a:prstGeom>
          <a:ln w="57150">
            <a:solidFill>
              <a:srgbClr val="FFC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12793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5E8E1"/>
          </a:solidFill>
        </p:spPr>
        <p:txBody>
          <a:bodyPr wrap="square" lIns="0" tIns="0" rIns="0" bIns="0" rtlCol="0"/>
          <a:lstStyle/>
          <a:p>
            <a:endParaRPr/>
          </a:p>
        </p:txBody>
      </p:sp>
      <p:sp>
        <p:nvSpPr>
          <p:cNvPr id="4" name="object 4"/>
          <p:cNvSpPr/>
          <p:nvPr/>
        </p:nvSpPr>
        <p:spPr>
          <a:xfrm>
            <a:off x="11391900" y="1028699"/>
            <a:ext cx="5867400" cy="8229600"/>
          </a:xfrm>
          <a:custGeom>
            <a:avLst/>
            <a:gdLst/>
            <a:ahLst/>
            <a:cxnLst/>
            <a:rect l="l" t="t" r="r" b="b"/>
            <a:pathLst>
              <a:path w="5867400" h="8229600">
                <a:moveTo>
                  <a:pt x="5867400" y="8229600"/>
                </a:moveTo>
                <a:lnTo>
                  <a:pt x="0" y="8229600"/>
                </a:lnTo>
                <a:lnTo>
                  <a:pt x="0" y="0"/>
                </a:lnTo>
                <a:lnTo>
                  <a:pt x="5867400" y="0"/>
                </a:lnTo>
                <a:lnTo>
                  <a:pt x="5867400" y="8229600"/>
                </a:lnTo>
                <a:close/>
              </a:path>
            </a:pathLst>
          </a:custGeom>
          <a:solidFill>
            <a:srgbClr val="203B3B"/>
          </a:solidFill>
        </p:spPr>
        <p:txBody>
          <a:bodyPr wrap="square" lIns="0" tIns="0" rIns="0" bIns="0" rtlCol="0"/>
          <a:lstStyle/>
          <a:p>
            <a:endParaRPr/>
          </a:p>
        </p:txBody>
      </p:sp>
      <p:sp>
        <p:nvSpPr>
          <p:cNvPr id="9" name="object 9"/>
          <p:cNvSpPr txBox="1">
            <a:spLocks noGrp="1"/>
          </p:cNvSpPr>
          <p:nvPr>
            <p:ph type="title"/>
          </p:nvPr>
        </p:nvSpPr>
        <p:spPr>
          <a:xfrm>
            <a:off x="1015387" y="964567"/>
            <a:ext cx="7393940" cy="2290371"/>
          </a:xfrm>
          <a:prstGeom prst="rect">
            <a:avLst/>
          </a:prstGeom>
        </p:spPr>
        <p:txBody>
          <a:bodyPr vert="horz" wrap="square" lIns="0" tIns="195580" rIns="0" bIns="0" rtlCol="0">
            <a:spAutoFit/>
          </a:bodyPr>
          <a:lstStyle/>
          <a:p>
            <a:pPr marL="12700" marR="5080">
              <a:spcBef>
                <a:spcPts val="1540"/>
              </a:spcBef>
            </a:pPr>
            <a:r>
              <a:rPr sz="6800" dirty="0">
                <a:solidFill>
                  <a:srgbClr val="D08B03"/>
                </a:solidFill>
                <a:latin typeface="Book Antiqua" panose="02040602050305030304" pitchFamily="18" charset="0"/>
              </a:rPr>
              <a:t>WHAT IS A COVER</a:t>
            </a:r>
            <a:r>
              <a:rPr lang="en-US" sz="6800" dirty="0">
                <a:solidFill>
                  <a:srgbClr val="D08B03"/>
                </a:solidFill>
                <a:latin typeface="Book Antiqua" panose="02040602050305030304" pitchFamily="18" charset="0"/>
              </a:rPr>
              <a:t> </a:t>
            </a:r>
            <a:r>
              <a:rPr sz="6800" dirty="0">
                <a:solidFill>
                  <a:srgbClr val="D08B03"/>
                </a:solidFill>
                <a:latin typeface="Book Antiqua" panose="02040602050305030304" pitchFamily="18" charset="0"/>
              </a:rPr>
              <a:t>LETTER?</a:t>
            </a:r>
          </a:p>
        </p:txBody>
      </p:sp>
      <p:sp>
        <p:nvSpPr>
          <p:cNvPr id="10" name="object 10"/>
          <p:cNvSpPr txBox="1"/>
          <p:nvPr/>
        </p:nvSpPr>
        <p:spPr>
          <a:xfrm>
            <a:off x="1015387" y="3614099"/>
            <a:ext cx="8742680" cy="5917004"/>
          </a:xfrm>
          <a:prstGeom prst="rect">
            <a:avLst/>
          </a:prstGeom>
        </p:spPr>
        <p:txBody>
          <a:bodyPr vert="horz" wrap="square" lIns="0" tIns="12700" rIns="0" bIns="0" rtlCol="0">
            <a:spAutoFit/>
          </a:bodyPr>
          <a:lstStyle/>
          <a:p>
            <a:pPr marL="12700">
              <a:lnSpc>
                <a:spcPct val="100000"/>
              </a:lnSpc>
              <a:spcBef>
                <a:spcPts val="100"/>
              </a:spcBef>
            </a:pPr>
            <a:r>
              <a:rPr sz="4000" dirty="0">
                <a:solidFill>
                  <a:srgbClr val="203B3B"/>
                </a:solidFill>
                <a:latin typeface="Franklin Gothic Book" panose="020B0503020102020204" pitchFamily="34" charset="0"/>
                <a:cs typeface="Arial"/>
              </a:rPr>
              <a:t>A COMPL</a:t>
            </a:r>
            <a:r>
              <a:rPr lang="en-US" sz="4000" dirty="0">
                <a:solidFill>
                  <a:srgbClr val="203B3B"/>
                </a:solidFill>
                <a:latin typeface="Franklin Gothic Book" panose="020B0503020102020204" pitchFamily="34" charset="0"/>
                <a:cs typeface="Arial"/>
              </a:rPr>
              <a:t>E</a:t>
            </a:r>
            <a:r>
              <a:rPr sz="4000" dirty="0">
                <a:solidFill>
                  <a:srgbClr val="203B3B"/>
                </a:solidFill>
                <a:latin typeface="Franklin Gothic Book" panose="020B0503020102020204" pitchFamily="34" charset="0"/>
                <a:cs typeface="Arial"/>
              </a:rPr>
              <a:t>MENT TO YOUR RESUME</a:t>
            </a:r>
            <a:endParaRPr lang="en-US" sz="4000" dirty="0">
              <a:solidFill>
                <a:srgbClr val="203B3B"/>
              </a:solidFill>
              <a:latin typeface="Franklin Gothic Book" panose="020B0503020102020204" pitchFamily="34" charset="0"/>
              <a:cs typeface="Arial"/>
            </a:endParaRPr>
          </a:p>
          <a:p>
            <a:pPr marL="12700">
              <a:lnSpc>
                <a:spcPct val="100000"/>
              </a:lnSpc>
              <a:spcBef>
                <a:spcPts val="100"/>
              </a:spcBef>
            </a:pPr>
            <a:endParaRPr lang="en-US" sz="4000" spc="70" dirty="0">
              <a:solidFill>
                <a:srgbClr val="203B3B"/>
              </a:solidFill>
              <a:latin typeface="Franklin Gothic Book" panose="020B0503020102020204" pitchFamily="34" charset="0"/>
              <a:cs typeface="Arial"/>
            </a:endParaRPr>
          </a:p>
          <a:p>
            <a:pPr marL="469900" indent="-457200">
              <a:lnSpc>
                <a:spcPct val="100000"/>
              </a:lnSpc>
              <a:spcBef>
                <a:spcPts val="100"/>
              </a:spcBef>
              <a:buFont typeface="Arial" panose="020B0604020202020204" pitchFamily="34" charset="0"/>
              <a:buChar char="•"/>
            </a:pPr>
            <a:r>
              <a:rPr sz="3000" spc="70" dirty="0">
                <a:solidFill>
                  <a:srgbClr val="203B3B"/>
                </a:solidFill>
                <a:latin typeface="Franklin Gothic Book" panose="020B0503020102020204" pitchFamily="34" charset="0"/>
                <a:cs typeface="Arial"/>
              </a:rPr>
              <a:t>Cover </a:t>
            </a:r>
            <a:r>
              <a:rPr sz="3000" spc="185" dirty="0">
                <a:solidFill>
                  <a:srgbClr val="203B3B"/>
                </a:solidFill>
                <a:latin typeface="Franklin Gothic Book" panose="020B0503020102020204" pitchFamily="34" charset="0"/>
                <a:cs typeface="Arial"/>
              </a:rPr>
              <a:t>letters </a:t>
            </a:r>
            <a:r>
              <a:rPr sz="3000" spc="65" dirty="0">
                <a:solidFill>
                  <a:srgbClr val="203B3B"/>
                </a:solidFill>
                <a:latin typeface="Franklin Gothic Book" panose="020B0503020102020204" pitchFamily="34" charset="0"/>
                <a:cs typeface="Arial"/>
              </a:rPr>
              <a:t>are </a:t>
            </a:r>
            <a:r>
              <a:rPr sz="3000" spc="-10" dirty="0">
                <a:solidFill>
                  <a:srgbClr val="203B3B"/>
                </a:solidFill>
                <a:latin typeface="Franklin Gothic Book" panose="020B0503020102020204" pitchFamily="34" charset="0"/>
                <a:cs typeface="Arial"/>
              </a:rPr>
              <a:t>a </a:t>
            </a:r>
            <a:r>
              <a:rPr sz="3000" spc="150" dirty="0">
                <a:solidFill>
                  <a:srgbClr val="203B3B"/>
                </a:solidFill>
                <a:latin typeface="Franklin Gothic Book" panose="020B0503020102020204" pitchFamily="34" charset="0"/>
                <a:cs typeface="Arial"/>
              </a:rPr>
              <a:t>narrative </a:t>
            </a:r>
            <a:r>
              <a:rPr sz="3000" spc="175" dirty="0">
                <a:solidFill>
                  <a:srgbClr val="203B3B"/>
                </a:solidFill>
                <a:latin typeface="Franklin Gothic Book" panose="020B0503020102020204" pitchFamily="34" charset="0"/>
                <a:cs typeface="Arial"/>
              </a:rPr>
              <a:t>comp</a:t>
            </a:r>
            <a:r>
              <a:rPr lang="en-US" sz="3000" spc="175" dirty="0">
                <a:solidFill>
                  <a:srgbClr val="203B3B"/>
                </a:solidFill>
                <a:latin typeface="Franklin Gothic Book" panose="020B0503020102020204" pitchFamily="34" charset="0"/>
                <a:cs typeface="Arial"/>
              </a:rPr>
              <a:t>lem</a:t>
            </a:r>
            <a:r>
              <a:rPr sz="3000" spc="175" dirty="0">
                <a:solidFill>
                  <a:srgbClr val="203B3B"/>
                </a:solidFill>
                <a:latin typeface="Franklin Gothic Book" panose="020B0503020102020204" pitchFamily="34" charset="0"/>
                <a:cs typeface="Arial"/>
              </a:rPr>
              <a:t>ent</a:t>
            </a:r>
            <a:r>
              <a:rPr lang="en-US" sz="3000" spc="175" dirty="0">
                <a:solidFill>
                  <a:srgbClr val="203B3B"/>
                </a:solidFill>
                <a:latin typeface="Franklin Gothic Book" panose="020B0503020102020204" pitchFamily="34" charset="0"/>
                <a:cs typeface="Arial"/>
              </a:rPr>
              <a:t> </a:t>
            </a:r>
            <a:r>
              <a:rPr sz="3000" spc="320" dirty="0">
                <a:solidFill>
                  <a:srgbClr val="203B3B"/>
                </a:solidFill>
                <a:latin typeface="Franklin Gothic Book" panose="020B0503020102020204" pitchFamily="34" charset="0"/>
                <a:cs typeface="Arial"/>
              </a:rPr>
              <a:t>to </a:t>
            </a:r>
            <a:r>
              <a:rPr sz="3000" spc="165" dirty="0">
                <a:solidFill>
                  <a:srgbClr val="203B3B"/>
                </a:solidFill>
                <a:latin typeface="Franklin Gothic Book" panose="020B0503020102020204" pitchFamily="34" charset="0"/>
                <a:cs typeface="Arial"/>
              </a:rPr>
              <a:t>your</a:t>
            </a:r>
            <a:r>
              <a:rPr sz="3000" spc="-515" dirty="0">
                <a:solidFill>
                  <a:srgbClr val="203B3B"/>
                </a:solidFill>
                <a:latin typeface="Franklin Gothic Book" panose="020B0503020102020204" pitchFamily="34" charset="0"/>
                <a:cs typeface="Arial"/>
              </a:rPr>
              <a:t> </a:t>
            </a:r>
            <a:r>
              <a:rPr sz="3000" spc="80" dirty="0">
                <a:solidFill>
                  <a:srgbClr val="203B3B"/>
                </a:solidFill>
                <a:latin typeface="Franklin Gothic Book" panose="020B0503020102020204" pitchFamily="34" charset="0"/>
                <a:cs typeface="Arial"/>
              </a:rPr>
              <a:t>resume.</a:t>
            </a:r>
            <a:endParaRPr sz="3000" dirty="0">
              <a:latin typeface="Franklin Gothic Book" panose="020B0503020102020204" pitchFamily="34" charset="0"/>
              <a:cs typeface="Arial"/>
            </a:endParaRPr>
          </a:p>
          <a:p>
            <a:pPr marL="457200" marR="20955" indent="-457200">
              <a:buFont typeface="Arial" panose="020B0604020202020204" pitchFamily="34" charset="0"/>
              <a:buChar char="•"/>
            </a:pPr>
            <a:r>
              <a:rPr lang="en-US" sz="3000" spc="300" dirty="0">
                <a:solidFill>
                  <a:srgbClr val="203B3B"/>
                </a:solidFill>
                <a:latin typeface="Franklin Gothic Book" panose="020B0503020102020204" pitchFamily="34" charset="0"/>
                <a:cs typeface="Arial"/>
              </a:rPr>
              <a:t>A </a:t>
            </a:r>
            <a:r>
              <a:rPr sz="3000" spc="190" dirty="0">
                <a:solidFill>
                  <a:srgbClr val="203B3B"/>
                </a:solidFill>
                <a:latin typeface="Franklin Gothic Book" panose="020B0503020102020204" pitchFamily="34" charset="0"/>
                <a:cs typeface="Arial"/>
              </a:rPr>
              <a:t>brief </a:t>
            </a:r>
            <a:r>
              <a:rPr sz="3000" spc="105" dirty="0">
                <a:solidFill>
                  <a:srgbClr val="203B3B"/>
                </a:solidFill>
                <a:latin typeface="Franklin Gothic Book" panose="020B0503020102020204" pitchFamily="34" charset="0"/>
                <a:cs typeface="Arial"/>
              </a:rPr>
              <a:t>one </a:t>
            </a:r>
            <a:r>
              <a:rPr sz="3000" spc="30" dirty="0">
                <a:solidFill>
                  <a:srgbClr val="203B3B"/>
                </a:solidFill>
                <a:latin typeface="Franklin Gothic Book" panose="020B0503020102020204" pitchFamily="34" charset="0"/>
                <a:cs typeface="Arial"/>
              </a:rPr>
              <a:t>page </a:t>
            </a:r>
            <a:r>
              <a:rPr sz="3000" spc="175" dirty="0">
                <a:solidFill>
                  <a:srgbClr val="203B3B"/>
                </a:solidFill>
                <a:latin typeface="Franklin Gothic Book" panose="020B0503020102020204" pitchFamily="34" charset="0"/>
                <a:cs typeface="Arial"/>
              </a:rPr>
              <a:t>document</a:t>
            </a:r>
            <a:r>
              <a:rPr lang="en-US" sz="3000" spc="175" dirty="0">
                <a:solidFill>
                  <a:srgbClr val="203B3B"/>
                </a:solidFill>
                <a:latin typeface="Franklin Gothic Book" panose="020B0503020102020204" pitchFamily="34" charset="0"/>
                <a:cs typeface="Arial"/>
              </a:rPr>
              <a:t> </a:t>
            </a:r>
            <a:r>
              <a:rPr sz="3000" spc="275" dirty="0">
                <a:solidFill>
                  <a:srgbClr val="203B3B"/>
                </a:solidFill>
                <a:latin typeface="Franklin Gothic Book" panose="020B0503020102020204" pitchFamily="34" charset="0"/>
                <a:cs typeface="Arial"/>
              </a:rPr>
              <a:t>that</a:t>
            </a:r>
            <a:r>
              <a:rPr sz="3000" spc="-105" dirty="0">
                <a:solidFill>
                  <a:srgbClr val="203B3B"/>
                </a:solidFill>
                <a:latin typeface="Franklin Gothic Book" panose="020B0503020102020204" pitchFamily="34" charset="0"/>
                <a:cs typeface="Arial"/>
              </a:rPr>
              <a:t> </a:t>
            </a:r>
            <a:r>
              <a:rPr sz="3000" spc="85" dirty="0">
                <a:solidFill>
                  <a:srgbClr val="203B3B"/>
                </a:solidFill>
                <a:latin typeface="Franklin Gothic Book" panose="020B0503020102020204" pitchFamily="34" charset="0"/>
                <a:cs typeface="Arial"/>
              </a:rPr>
              <a:t>helps</a:t>
            </a:r>
            <a:r>
              <a:rPr sz="3000" spc="-100" dirty="0">
                <a:solidFill>
                  <a:srgbClr val="203B3B"/>
                </a:solidFill>
                <a:latin typeface="Franklin Gothic Book" panose="020B0503020102020204" pitchFamily="34" charset="0"/>
                <a:cs typeface="Arial"/>
              </a:rPr>
              <a:t> </a:t>
            </a:r>
            <a:r>
              <a:rPr sz="3000" spc="105" dirty="0">
                <a:solidFill>
                  <a:srgbClr val="203B3B"/>
                </a:solidFill>
                <a:latin typeface="Franklin Gothic Book" panose="020B0503020102020204" pitchFamily="34" charset="0"/>
                <a:cs typeface="Arial"/>
              </a:rPr>
              <a:t>expand</a:t>
            </a:r>
            <a:r>
              <a:rPr sz="3000" spc="-100" dirty="0">
                <a:solidFill>
                  <a:srgbClr val="203B3B"/>
                </a:solidFill>
                <a:latin typeface="Franklin Gothic Book" panose="020B0503020102020204" pitchFamily="34" charset="0"/>
                <a:cs typeface="Arial"/>
              </a:rPr>
              <a:t> </a:t>
            </a:r>
            <a:r>
              <a:rPr sz="3000" spc="160" dirty="0">
                <a:solidFill>
                  <a:srgbClr val="203B3B"/>
                </a:solidFill>
                <a:latin typeface="Franklin Gothic Book" panose="020B0503020102020204" pitchFamily="34" charset="0"/>
                <a:cs typeface="Arial"/>
              </a:rPr>
              <a:t>on</a:t>
            </a:r>
            <a:r>
              <a:rPr sz="3000" spc="-105" dirty="0">
                <a:solidFill>
                  <a:srgbClr val="203B3B"/>
                </a:solidFill>
                <a:latin typeface="Franklin Gothic Book" panose="020B0503020102020204" pitchFamily="34" charset="0"/>
                <a:cs typeface="Arial"/>
              </a:rPr>
              <a:t> </a:t>
            </a:r>
            <a:r>
              <a:rPr sz="3000" spc="210" dirty="0">
                <a:solidFill>
                  <a:srgbClr val="203B3B"/>
                </a:solidFill>
                <a:latin typeface="Franklin Gothic Book" panose="020B0503020102020204" pitchFamily="34" charset="0"/>
                <a:cs typeface="Arial"/>
              </a:rPr>
              <a:t>the</a:t>
            </a:r>
            <a:r>
              <a:rPr sz="3000" spc="-100" dirty="0">
                <a:solidFill>
                  <a:srgbClr val="203B3B"/>
                </a:solidFill>
                <a:latin typeface="Franklin Gothic Book" panose="020B0503020102020204" pitchFamily="34" charset="0"/>
                <a:cs typeface="Arial"/>
              </a:rPr>
              <a:t> </a:t>
            </a:r>
            <a:r>
              <a:rPr sz="3000" spc="85" dirty="0">
                <a:solidFill>
                  <a:srgbClr val="203B3B"/>
                </a:solidFill>
                <a:latin typeface="Franklin Gothic Book" panose="020B0503020102020204" pitchFamily="34" charset="0"/>
                <a:cs typeface="Arial"/>
              </a:rPr>
              <a:t>experiences</a:t>
            </a:r>
            <a:r>
              <a:rPr sz="3000" spc="-100" dirty="0">
                <a:solidFill>
                  <a:srgbClr val="203B3B"/>
                </a:solidFill>
                <a:latin typeface="Franklin Gothic Book" panose="020B0503020102020204" pitchFamily="34" charset="0"/>
                <a:cs typeface="Arial"/>
              </a:rPr>
              <a:t> </a:t>
            </a:r>
            <a:r>
              <a:rPr sz="3000" spc="150" dirty="0">
                <a:solidFill>
                  <a:srgbClr val="203B3B"/>
                </a:solidFill>
                <a:latin typeface="Franklin Gothic Book" panose="020B0503020102020204" pitchFamily="34" charset="0"/>
                <a:cs typeface="Arial"/>
              </a:rPr>
              <a:t>yo</a:t>
            </a:r>
            <a:r>
              <a:rPr lang="en-US" sz="3000" spc="150" dirty="0">
                <a:solidFill>
                  <a:srgbClr val="203B3B"/>
                </a:solidFill>
                <a:latin typeface="Franklin Gothic Book" panose="020B0503020102020204" pitchFamily="34" charset="0"/>
                <a:cs typeface="Arial"/>
              </a:rPr>
              <a:t>u showcased </a:t>
            </a:r>
            <a:r>
              <a:rPr sz="3000" spc="190" dirty="0">
                <a:solidFill>
                  <a:srgbClr val="203B3B"/>
                </a:solidFill>
                <a:latin typeface="Franklin Gothic Book" panose="020B0503020102020204" pitchFamily="34" charset="0"/>
                <a:cs typeface="Arial"/>
              </a:rPr>
              <a:t>in </a:t>
            </a:r>
            <a:r>
              <a:rPr sz="3000" spc="165" dirty="0">
                <a:solidFill>
                  <a:srgbClr val="203B3B"/>
                </a:solidFill>
                <a:latin typeface="Franklin Gothic Book" panose="020B0503020102020204" pitchFamily="34" charset="0"/>
                <a:cs typeface="Arial"/>
              </a:rPr>
              <a:t>your</a:t>
            </a:r>
            <a:r>
              <a:rPr sz="3000" spc="-635" dirty="0">
                <a:solidFill>
                  <a:srgbClr val="203B3B"/>
                </a:solidFill>
                <a:latin typeface="Franklin Gothic Book" panose="020B0503020102020204" pitchFamily="34" charset="0"/>
                <a:cs typeface="Arial"/>
              </a:rPr>
              <a:t> </a:t>
            </a:r>
            <a:r>
              <a:rPr sz="3000" spc="80" dirty="0">
                <a:solidFill>
                  <a:srgbClr val="203B3B"/>
                </a:solidFill>
                <a:latin typeface="Franklin Gothic Book" panose="020B0503020102020204" pitchFamily="34" charset="0"/>
                <a:cs typeface="Arial"/>
              </a:rPr>
              <a:t>resume.</a:t>
            </a:r>
            <a:endParaRPr sz="3000" dirty="0">
              <a:latin typeface="Franklin Gothic Book" panose="020B0503020102020204" pitchFamily="34" charset="0"/>
              <a:cs typeface="Arial"/>
            </a:endParaRPr>
          </a:p>
          <a:p>
            <a:pPr marL="457200" marR="788670" indent="-457200">
              <a:buFont typeface="Arial" panose="020B0604020202020204" pitchFamily="34" charset="0"/>
              <a:buChar char="•"/>
            </a:pPr>
            <a:r>
              <a:rPr lang="en-US" sz="3000" spc="90" dirty="0">
                <a:solidFill>
                  <a:srgbClr val="203B3B"/>
                </a:solidFill>
                <a:latin typeface="Franklin Gothic Book" panose="020B0503020102020204" pitchFamily="34" charset="0"/>
                <a:cs typeface="Arial"/>
              </a:rPr>
              <a:t>H</a:t>
            </a:r>
            <a:r>
              <a:rPr sz="3000" spc="175" dirty="0">
                <a:solidFill>
                  <a:srgbClr val="203B3B"/>
                </a:solidFill>
                <a:latin typeface="Franklin Gothic Book" panose="020B0503020102020204" pitchFamily="34" charset="0"/>
                <a:cs typeface="Arial"/>
              </a:rPr>
              <a:t>ighlight</a:t>
            </a:r>
            <a:r>
              <a:rPr lang="en-US" sz="3000" spc="175" dirty="0">
                <a:solidFill>
                  <a:srgbClr val="203B3B"/>
                </a:solidFill>
                <a:latin typeface="Franklin Gothic Book" panose="020B0503020102020204" pitchFamily="34" charset="0"/>
                <a:cs typeface="Arial"/>
              </a:rPr>
              <a:t>s</a:t>
            </a:r>
            <a:r>
              <a:rPr sz="3000" spc="175" dirty="0">
                <a:solidFill>
                  <a:srgbClr val="203B3B"/>
                </a:solidFill>
                <a:latin typeface="Franklin Gothic Book" panose="020B0503020102020204" pitchFamily="34" charset="0"/>
                <a:cs typeface="Arial"/>
              </a:rPr>
              <a:t> </a:t>
            </a:r>
            <a:r>
              <a:rPr sz="3000" spc="165" dirty="0">
                <a:solidFill>
                  <a:srgbClr val="203B3B"/>
                </a:solidFill>
                <a:latin typeface="Franklin Gothic Book" panose="020B0503020102020204" pitchFamily="34" charset="0"/>
                <a:cs typeface="Arial"/>
              </a:rPr>
              <a:t>your </a:t>
            </a:r>
            <a:r>
              <a:rPr sz="3000" spc="195" dirty="0">
                <a:solidFill>
                  <a:srgbClr val="203B3B"/>
                </a:solidFill>
                <a:latin typeface="Franklin Gothic Book" panose="020B0503020102020204" pitchFamily="34" charset="0"/>
                <a:cs typeface="Arial"/>
              </a:rPr>
              <a:t>motivations </a:t>
            </a:r>
            <a:r>
              <a:rPr sz="3000" spc="190" dirty="0">
                <a:solidFill>
                  <a:srgbClr val="203B3B"/>
                </a:solidFill>
                <a:latin typeface="Franklin Gothic Book" panose="020B0503020102020204" pitchFamily="34" charset="0"/>
                <a:cs typeface="Arial"/>
              </a:rPr>
              <a:t>in</a:t>
            </a:r>
            <a:r>
              <a:rPr lang="en-US" sz="3000" spc="190" dirty="0">
                <a:solidFill>
                  <a:srgbClr val="203B3B"/>
                </a:solidFill>
                <a:latin typeface="Franklin Gothic Book" panose="020B0503020102020204" pitchFamily="34" charset="0"/>
                <a:cs typeface="Arial"/>
              </a:rPr>
              <a:t> </a:t>
            </a:r>
            <a:r>
              <a:rPr sz="3000" spc="120" dirty="0">
                <a:solidFill>
                  <a:srgbClr val="203B3B"/>
                </a:solidFill>
                <a:latin typeface="Franklin Gothic Book" panose="020B0503020102020204" pitchFamily="34" charset="0"/>
                <a:cs typeface="Arial"/>
              </a:rPr>
              <a:t>applying</a:t>
            </a:r>
            <a:r>
              <a:rPr sz="3000" spc="-100" dirty="0">
                <a:solidFill>
                  <a:srgbClr val="203B3B"/>
                </a:solidFill>
                <a:latin typeface="Franklin Gothic Book" panose="020B0503020102020204" pitchFamily="34" charset="0"/>
                <a:cs typeface="Arial"/>
              </a:rPr>
              <a:t> </a:t>
            </a:r>
            <a:r>
              <a:rPr sz="3000" spc="254" dirty="0">
                <a:solidFill>
                  <a:srgbClr val="203B3B"/>
                </a:solidFill>
                <a:latin typeface="Franklin Gothic Book" panose="020B0503020102020204" pitchFamily="34" charset="0"/>
                <a:cs typeface="Arial"/>
              </a:rPr>
              <a:t>for</a:t>
            </a:r>
            <a:r>
              <a:rPr sz="3000" spc="-100" dirty="0">
                <a:solidFill>
                  <a:srgbClr val="203B3B"/>
                </a:solidFill>
                <a:latin typeface="Franklin Gothic Book" panose="020B0503020102020204" pitchFamily="34" charset="0"/>
                <a:cs typeface="Arial"/>
              </a:rPr>
              <a:t> </a:t>
            </a:r>
            <a:r>
              <a:rPr sz="3000" spc="210" dirty="0">
                <a:solidFill>
                  <a:srgbClr val="203B3B"/>
                </a:solidFill>
                <a:latin typeface="Franklin Gothic Book" panose="020B0503020102020204" pitchFamily="34" charset="0"/>
                <a:cs typeface="Arial"/>
              </a:rPr>
              <a:t>the</a:t>
            </a:r>
            <a:r>
              <a:rPr sz="3000" spc="-100" dirty="0">
                <a:solidFill>
                  <a:srgbClr val="203B3B"/>
                </a:solidFill>
                <a:latin typeface="Franklin Gothic Book" panose="020B0503020102020204" pitchFamily="34" charset="0"/>
                <a:cs typeface="Arial"/>
              </a:rPr>
              <a:t> </a:t>
            </a:r>
            <a:r>
              <a:rPr sz="3000" spc="185" dirty="0">
                <a:solidFill>
                  <a:srgbClr val="203B3B"/>
                </a:solidFill>
                <a:latin typeface="Franklin Gothic Book" panose="020B0503020102020204" pitchFamily="34" charset="0"/>
                <a:cs typeface="Arial"/>
              </a:rPr>
              <a:t>position</a:t>
            </a:r>
            <a:r>
              <a:rPr sz="3000" spc="-100" dirty="0">
                <a:solidFill>
                  <a:srgbClr val="203B3B"/>
                </a:solidFill>
                <a:latin typeface="Franklin Gothic Book" panose="020B0503020102020204" pitchFamily="34" charset="0"/>
                <a:cs typeface="Arial"/>
              </a:rPr>
              <a:t> </a:t>
            </a:r>
            <a:r>
              <a:rPr sz="3000" spc="95" dirty="0">
                <a:solidFill>
                  <a:srgbClr val="203B3B"/>
                </a:solidFill>
                <a:latin typeface="Franklin Gothic Book" panose="020B0503020102020204" pitchFamily="34" charset="0"/>
                <a:cs typeface="Arial"/>
              </a:rPr>
              <a:t>and</a:t>
            </a:r>
            <a:r>
              <a:rPr sz="3000" spc="-95" dirty="0">
                <a:solidFill>
                  <a:srgbClr val="203B3B"/>
                </a:solidFill>
                <a:latin typeface="Franklin Gothic Book" panose="020B0503020102020204" pitchFamily="34" charset="0"/>
                <a:cs typeface="Arial"/>
              </a:rPr>
              <a:t> </a:t>
            </a:r>
            <a:r>
              <a:rPr sz="3000" spc="190" dirty="0">
                <a:solidFill>
                  <a:srgbClr val="203B3B"/>
                </a:solidFill>
                <a:latin typeface="Franklin Gothic Book" panose="020B0503020102020204" pitchFamily="34" charset="0"/>
                <a:cs typeface="Arial"/>
              </a:rPr>
              <a:t>why</a:t>
            </a:r>
            <a:r>
              <a:rPr sz="3000" spc="-100" dirty="0">
                <a:solidFill>
                  <a:srgbClr val="203B3B"/>
                </a:solidFill>
                <a:latin typeface="Franklin Gothic Book" panose="020B0503020102020204" pitchFamily="34" charset="0"/>
                <a:cs typeface="Arial"/>
              </a:rPr>
              <a:t> </a:t>
            </a:r>
            <a:r>
              <a:rPr sz="3000" spc="150" dirty="0">
                <a:solidFill>
                  <a:srgbClr val="203B3B"/>
                </a:solidFill>
                <a:latin typeface="Franklin Gothic Book" panose="020B0503020102020204" pitchFamily="34" charset="0"/>
                <a:cs typeface="Arial"/>
              </a:rPr>
              <a:t>you</a:t>
            </a:r>
            <a:r>
              <a:rPr lang="en-US" sz="3000" spc="150" dirty="0">
                <a:solidFill>
                  <a:srgbClr val="203B3B"/>
                </a:solidFill>
                <a:latin typeface="Franklin Gothic Book" panose="020B0503020102020204" pitchFamily="34" charset="0"/>
                <a:cs typeface="Arial"/>
              </a:rPr>
              <a:t> </a:t>
            </a:r>
            <a:r>
              <a:rPr lang="en-US" sz="3000" spc="114" dirty="0">
                <a:solidFill>
                  <a:srgbClr val="203B3B"/>
                </a:solidFill>
                <a:latin typeface="Franklin Gothic Book" panose="020B0503020102020204" pitchFamily="34" charset="0"/>
                <a:cs typeface="Arial"/>
              </a:rPr>
              <a:t>want to work with this specific organization</a:t>
            </a:r>
            <a:r>
              <a:rPr sz="3000" spc="110" dirty="0">
                <a:solidFill>
                  <a:srgbClr val="203B3B"/>
                </a:solidFill>
                <a:latin typeface="Franklin Gothic Book" panose="020B0503020102020204" pitchFamily="34" charset="0"/>
                <a:cs typeface="Arial"/>
              </a:rPr>
              <a:t>.</a:t>
            </a:r>
            <a:endParaRPr lang="en-US" sz="3000" spc="110" dirty="0">
              <a:solidFill>
                <a:srgbClr val="203B3B"/>
              </a:solidFill>
              <a:latin typeface="Franklin Gothic Book" panose="020B0503020102020204" pitchFamily="34" charset="0"/>
              <a:cs typeface="Arial"/>
            </a:endParaRPr>
          </a:p>
          <a:p>
            <a:pPr marL="457200" marR="788670" indent="-457200">
              <a:buFont typeface="Arial" panose="020B0604020202020204" pitchFamily="34" charset="0"/>
              <a:buChar char="•"/>
            </a:pPr>
            <a:r>
              <a:rPr lang="en-US" sz="3000" spc="110" dirty="0">
                <a:solidFill>
                  <a:srgbClr val="203B3B"/>
                </a:solidFill>
                <a:latin typeface="Franklin Gothic Book" panose="020B0503020102020204" pitchFamily="34" charset="0"/>
                <a:cs typeface="Arial"/>
              </a:rPr>
              <a:t>Showcases your personality and values.</a:t>
            </a:r>
          </a:p>
          <a:p>
            <a:pPr marL="548005" marR="788670"/>
            <a:endParaRPr sz="3200" dirty="0">
              <a:latin typeface="Franklin Gothic Book" panose="020B0503020102020204" pitchFamily="34" charset="0"/>
              <a:cs typeface="Arial"/>
            </a:endParaRPr>
          </a:p>
        </p:txBody>
      </p:sp>
      <p:sp>
        <p:nvSpPr>
          <p:cNvPr id="11" name="object 11"/>
          <p:cNvSpPr/>
          <p:nvPr/>
        </p:nvSpPr>
        <p:spPr>
          <a:xfrm>
            <a:off x="1028087" y="3217438"/>
            <a:ext cx="9553575" cy="76200"/>
          </a:xfrm>
          <a:custGeom>
            <a:avLst/>
            <a:gdLst/>
            <a:ahLst/>
            <a:cxnLst/>
            <a:rect l="l" t="t" r="r" b="b"/>
            <a:pathLst>
              <a:path w="9553575" h="76200">
                <a:moveTo>
                  <a:pt x="9553575" y="76200"/>
                </a:moveTo>
                <a:lnTo>
                  <a:pt x="0" y="76200"/>
                </a:lnTo>
                <a:lnTo>
                  <a:pt x="0" y="0"/>
                </a:lnTo>
                <a:lnTo>
                  <a:pt x="9553575" y="0"/>
                </a:lnTo>
                <a:lnTo>
                  <a:pt x="9553575" y="76200"/>
                </a:lnTo>
                <a:close/>
              </a:path>
            </a:pathLst>
          </a:custGeom>
          <a:solidFill>
            <a:srgbClr val="D08B03"/>
          </a:solidFill>
        </p:spPr>
        <p:txBody>
          <a:bodyPr wrap="square" lIns="0" tIns="0" rIns="0" bIns="0" rtlCol="0"/>
          <a:lstStyle/>
          <a:p>
            <a:endParaRPr/>
          </a:p>
        </p:txBody>
      </p:sp>
      <p:pic>
        <p:nvPicPr>
          <p:cNvPr id="12" name="Picture 11">
            <a:extLst>
              <a:ext uri="{FF2B5EF4-FFF2-40B4-BE49-F238E27FC236}">
                <a16:creationId xmlns:a16="http://schemas.microsoft.com/office/drawing/2014/main" id="{22D6489B-3F42-4237-B448-63006A52A4EF}"/>
              </a:ext>
            </a:extLst>
          </p:cNvPr>
          <p:cNvPicPr>
            <a:picLocks noChangeAspect="1"/>
          </p:cNvPicPr>
          <p:nvPr/>
        </p:nvPicPr>
        <p:blipFill>
          <a:blip r:embed="rId3"/>
          <a:stretch>
            <a:fillRect/>
          </a:stretch>
        </p:blipFill>
        <p:spPr>
          <a:xfrm>
            <a:off x="11887200" y="1485900"/>
            <a:ext cx="4914900" cy="73723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52"/>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5E8E1"/>
          </a:solidFill>
        </p:spPr>
        <p:txBody>
          <a:bodyPr wrap="square" lIns="0" tIns="0" rIns="0" bIns="0" rtlCol="0"/>
          <a:lstStyle/>
          <a:p>
            <a:endParaRPr/>
          </a:p>
        </p:txBody>
      </p:sp>
      <p:grpSp>
        <p:nvGrpSpPr>
          <p:cNvPr id="3" name="object 3"/>
          <p:cNvGrpSpPr/>
          <p:nvPr/>
        </p:nvGrpSpPr>
        <p:grpSpPr>
          <a:xfrm>
            <a:off x="11410950" y="1028699"/>
            <a:ext cx="5848350" cy="8229600"/>
            <a:chOff x="11410950" y="1028699"/>
            <a:chExt cx="5848350" cy="8229600"/>
          </a:xfrm>
        </p:grpSpPr>
        <p:sp>
          <p:nvSpPr>
            <p:cNvPr id="4" name="object 4"/>
            <p:cNvSpPr/>
            <p:nvPr/>
          </p:nvSpPr>
          <p:spPr>
            <a:xfrm>
              <a:off x="11410950" y="1028699"/>
              <a:ext cx="5848350" cy="8229600"/>
            </a:xfrm>
            <a:custGeom>
              <a:avLst/>
              <a:gdLst/>
              <a:ahLst/>
              <a:cxnLst/>
              <a:rect l="l" t="t" r="r" b="b"/>
              <a:pathLst>
                <a:path w="5848350" h="8229600">
                  <a:moveTo>
                    <a:pt x="5848350" y="8229600"/>
                  </a:moveTo>
                  <a:lnTo>
                    <a:pt x="0" y="8229600"/>
                  </a:lnTo>
                  <a:lnTo>
                    <a:pt x="0" y="0"/>
                  </a:lnTo>
                  <a:lnTo>
                    <a:pt x="5848350" y="0"/>
                  </a:lnTo>
                  <a:lnTo>
                    <a:pt x="5848350" y="8229600"/>
                  </a:lnTo>
                  <a:close/>
                </a:path>
              </a:pathLst>
            </a:custGeom>
            <a:solidFill>
              <a:srgbClr val="203B3B"/>
            </a:solidFill>
          </p:spPr>
          <p:txBody>
            <a:bodyPr wrap="square" lIns="0" tIns="0" rIns="0" bIns="0" rtlCol="0"/>
            <a:lstStyle/>
            <a:p>
              <a:endParaRPr/>
            </a:p>
          </p:txBody>
        </p:sp>
        <p:sp>
          <p:nvSpPr>
            <p:cNvPr id="5" name="object 5"/>
            <p:cNvSpPr/>
            <p:nvPr/>
          </p:nvSpPr>
          <p:spPr>
            <a:xfrm>
              <a:off x="11572889" y="1190624"/>
              <a:ext cx="5524499" cy="388618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572890" y="5219699"/>
              <a:ext cx="5524499" cy="3876690"/>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p:nvPr/>
        </p:nvSpPr>
        <p:spPr>
          <a:xfrm>
            <a:off x="796302" y="3633763"/>
            <a:ext cx="8613716" cy="5091137"/>
          </a:xfrm>
          <a:prstGeom prst="rect">
            <a:avLst/>
          </a:prstGeom>
        </p:spPr>
        <p:txBody>
          <a:bodyPr vert="horz" wrap="square" lIns="0" tIns="12700" rIns="0" bIns="0" rtlCol="0">
            <a:spAutoFit/>
          </a:bodyPr>
          <a:lstStyle/>
          <a:p>
            <a:pPr marL="119063" marR="5080"/>
            <a:r>
              <a:rPr sz="3000" dirty="0">
                <a:solidFill>
                  <a:srgbClr val="203B3B"/>
                </a:solidFill>
                <a:latin typeface="Franklin Gothic Book" panose="020B0503020102020204" pitchFamily="34" charset="0"/>
                <a:cs typeface="Arial"/>
              </a:rPr>
              <a:t>Cover letters should highlight your</a:t>
            </a:r>
            <a:r>
              <a:rPr lang="en-US" sz="3000" dirty="0">
                <a:solidFill>
                  <a:srgbClr val="203B3B"/>
                </a:solidFill>
                <a:latin typeface="Franklin Gothic Book" panose="020B0503020102020204" pitchFamily="34" charset="0"/>
                <a:cs typeface="Arial"/>
              </a:rPr>
              <a:t> </a:t>
            </a:r>
            <a:r>
              <a:rPr sz="3000" dirty="0">
                <a:solidFill>
                  <a:srgbClr val="203B3B"/>
                </a:solidFill>
                <a:latin typeface="Franklin Gothic Book" panose="020B0503020102020204" pitchFamily="34" charset="0"/>
                <a:cs typeface="Arial"/>
              </a:rPr>
              <a:t>academic, professional, and personal</a:t>
            </a:r>
            <a:r>
              <a:rPr lang="en-US" sz="3000" dirty="0">
                <a:solidFill>
                  <a:srgbClr val="203B3B"/>
                </a:solidFill>
                <a:latin typeface="Franklin Gothic Book" panose="020B0503020102020204" pitchFamily="34" charset="0"/>
                <a:cs typeface="Arial"/>
              </a:rPr>
              <a:t> </a:t>
            </a:r>
            <a:r>
              <a:rPr sz="3000" dirty="0">
                <a:solidFill>
                  <a:srgbClr val="203B3B"/>
                </a:solidFill>
                <a:latin typeface="Franklin Gothic Book" panose="020B0503020102020204" pitchFamily="34" charset="0"/>
                <a:cs typeface="Arial"/>
              </a:rPr>
              <a:t>qualifications for the position </a:t>
            </a:r>
            <a:r>
              <a:rPr lang="en-US" sz="3000" dirty="0">
                <a:solidFill>
                  <a:srgbClr val="203B3B"/>
                </a:solidFill>
                <a:latin typeface="Franklin Gothic Book" panose="020B0503020102020204" pitchFamily="34" charset="0"/>
                <a:cs typeface="Arial"/>
              </a:rPr>
              <a:t>to which you are applying</a:t>
            </a:r>
            <a:r>
              <a:rPr sz="3000" dirty="0">
                <a:solidFill>
                  <a:srgbClr val="203B3B"/>
                </a:solidFill>
                <a:latin typeface="Franklin Gothic Book" panose="020B0503020102020204" pitchFamily="34" charset="0"/>
                <a:cs typeface="Arial"/>
              </a:rPr>
              <a:t>.</a:t>
            </a:r>
            <a:endParaRPr lang="en-US" sz="3000" dirty="0">
              <a:solidFill>
                <a:srgbClr val="203B3B"/>
              </a:solidFill>
              <a:latin typeface="Franklin Gothic Book" panose="020B0503020102020204" pitchFamily="34" charset="0"/>
              <a:cs typeface="Arial"/>
            </a:endParaRPr>
          </a:p>
          <a:p>
            <a:pPr marL="119063" marR="5080"/>
            <a:endParaRPr lang="en-US" sz="3000" dirty="0">
              <a:solidFill>
                <a:srgbClr val="203B3B"/>
              </a:solidFill>
              <a:latin typeface="Franklin Gothic Book" panose="020B0503020102020204" pitchFamily="34" charset="0"/>
              <a:cs typeface="Arial"/>
            </a:endParaRPr>
          </a:p>
          <a:p>
            <a:pPr marL="119063" marR="5080"/>
            <a:r>
              <a:rPr sz="3000" dirty="0">
                <a:solidFill>
                  <a:srgbClr val="203B3B"/>
                </a:solidFill>
                <a:latin typeface="Franklin Gothic Book" panose="020B0503020102020204" pitchFamily="34" charset="0"/>
                <a:cs typeface="Arial"/>
              </a:rPr>
              <a:t>It</a:t>
            </a:r>
            <a:r>
              <a:rPr lang="en-US" sz="3000" dirty="0">
                <a:solidFill>
                  <a:srgbClr val="203B3B"/>
                </a:solidFill>
                <a:latin typeface="Franklin Gothic Book" panose="020B0503020102020204" pitchFamily="34" charset="0"/>
                <a:cs typeface="Arial"/>
              </a:rPr>
              <a:t> </a:t>
            </a:r>
            <a:r>
              <a:rPr sz="3000" dirty="0">
                <a:solidFill>
                  <a:srgbClr val="203B3B"/>
                </a:solidFill>
                <a:latin typeface="Franklin Gothic Book" panose="020B0503020102020204" pitchFamily="34" charset="0"/>
                <a:cs typeface="Arial"/>
              </a:rPr>
              <a:t>should not be a restatement of your</a:t>
            </a:r>
            <a:r>
              <a:rPr lang="en-US" sz="3000" dirty="0">
                <a:solidFill>
                  <a:srgbClr val="203B3B"/>
                </a:solidFill>
                <a:latin typeface="Franklin Gothic Book" panose="020B0503020102020204" pitchFamily="34" charset="0"/>
                <a:cs typeface="Arial"/>
              </a:rPr>
              <a:t> </a:t>
            </a:r>
            <a:r>
              <a:rPr sz="3000" dirty="0">
                <a:solidFill>
                  <a:srgbClr val="203B3B"/>
                </a:solidFill>
                <a:latin typeface="Franklin Gothic Book" panose="020B0503020102020204" pitchFamily="34" charset="0"/>
                <a:cs typeface="Arial"/>
              </a:rPr>
              <a:t>resume.</a:t>
            </a:r>
            <a:r>
              <a:rPr lang="en-US" sz="3000" dirty="0">
                <a:solidFill>
                  <a:srgbClr val="203B3B"/>
                </a:solidFill>
                <a:latin typeface="Franklin Gothic Book" panose="020B0503020102020204" pitchFamily="34" charset="0"/>
                <a:cs typeface="Arial"/>
              </a:rPr>
              <a:t> Instead you should select certain experiences to highlight to the employer. You might weave experiences together, telling how one experience led to another. You might tell a story from one or two experiences that bring depth and detail not covered in your resume. </a:t>
            </a:r>
            <a:endParaRPr sz="3000" dirty="0">
              <a:latin typeface="Franklin Gothic Book" panose="020B0503020102020204" pitchFamily="34" charset="0"/>
              <a:cs typeface="Arial"/>
            </a:endParaRPr>
          </a:p>
        </p:txBody>
      </p:sp>
      <p:sp>
        <p:nvSpPr>
          <p:cNvPr id="8" name="object 8"/>
          <p:cNvSpPr txBox="1">
            <a:spLocks noGrp="1"/>
          </p:cNvSpPr>
          <p:nvPr>
            <p:ph type="title"/>
          </p:nvPr>
        </p:nvSpPr>
        <p:spPr>
          <a:xfrm>
            <a:off x="1061884" y="762353"/>
            <a:ext cx="8128000" cy="2271776"/>
          </a:xfrm>
          <a:prstGeom prst="rect">
            <a:avLst/>
          </a:prstGeom>
        </p:spPr>
        <p:txBody>
          <a:bodyPr vert="horz" wrap="square" lIns="0" tIns="177165" rIns="0" bIns="0" rtlCol="0">
            <a:spAutoFit/>
          </a:bodyPr>
          <a:lstStyle/>
          <a:p>
            <a:pPr marL="12700" marR="5080">
              <a:spcBef>
                <a:spcPts val="1395"/>
              </a:spcBef>
            </a:pPr>
            <a:r>
              <a:rPr sz="6800" dirty="0">
                <a:solidFill>
                  <a:srgbClr val="D08B03"/>
                </a:solidFill>
                <a:latin typeface="Book Antiqua" panose="02040602050305030304" pitchFamily="18" charset="0"/>
              </a:rPr>
              <a:t>PURPOSE OF A COVER</a:t>
            </a:r>
            <a:r>
              <a:rPr lang="en-US" sz="6800" dirty="0">
                <a:solidFill>
                  <a:srgbClr val="D08B03"/>
                </a:solidFill>
                <a:latin typeface="Book Antiqua" panose="02040602050305030304" pitchFamily="18" charset="0"/>
              </a:rPr>
              <a:t> </a:t>
            </a:r>
            <a:r>
              <a:rPr sz="6800" dirty="0">
                <a:solidFill>
                  <a:srgbClr val="D08B03"/>
                </a:solidFill>
                <a:latin typeface="Book Antiqua" panose="02040602050305030304" pitchFamily="18" charset="0"/>
              </a:rPr>
              <a:t>LETTER</a:t>
            </a:r>
            <a:endParaRPr sz="6800" dirty="0">
              <a:latin typeface="Book Antiqua" panose="02040602050305030304" pitchFamily="18" charset="0"/>
            </a:endParaRPr>
          </a:p>
        </p:txBody>
      </p:sp>
      <p:sp>
        <p:nvSpPr>
          <p:cNvPr id="9" name="object 9"/>
          <p:cNvSpPr/>
          <p:nvPr/>
        </p:nvSpPr>
        <p:spPr>
          <a:xfrm>
            <a:off x="1028017" y="2987563"/>
            <a:ext cx="8382000" cy="76200"/>
          </a:xfrm>
          <a:custGeom>
            <a:avLst/>
            <a:gdLst/>
            <a:ahLst/>
            <a:cxnLst/>
            <a:rect l="l" t="t" r="r" b="b"/>
            <a:pathLst>
              <a:path w="8382000" h="76200">
                <a:moveTo>
                  <a:pt x="8382000" y="76200"/>
                </a:moveTo>
                <a:lnTo>
                  <a:pt x="0" y="76200"/>
                </a:lnTo>
                <a:lnTo>
                  <a:pt x="0" y="0"/>
                </a:lnTo>
                <a:lnTo>
                  <a:pt x="8382000" y="0"/>
                </a:lnTo>
                <a:lnTo>
                  <a:pt x="8382000" y="76200"/>
                </a:lnTo>
                <a:close/>
              </a:path>
            </a:pathLst>
          </a:custGeom>
          <a:solidFill>
            <a:srgbClr val="D08B03"/>
          </a:solid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52"/>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5E8E1"/>
          </a:solidFill>
        </p:spPr>
        <p:txBody>
          <a:bodyPr wrap="square" lIns="0" tIns="0" rIns="0" bIns="0" rtlCol="0"/>
          <a:lstStyle/>
          <a:p>
            <a:endParaRPr/>
          </a:p>
        </p:txBody>
      </p:sp>
      <p:sp>
        <p:nvSpPr>
          <p:cNvPr id="4" name="object 4"/>
          <p:cNvSpPr/>
          <p:nvPr/>
        </p:nvSpPr>
        <p:spPr>
          <a:xfrm>
            <a:off x="381000" y="1219350"/>
            <a:ext cx="5848350" cy="7848601"/>
          </a:xfrm>
          <a:custGeom>
            <a:avLst/>
            <a:gdLst/>
            <a:ahLst/>
            <a:cxnLst/>
            <a:rect l="l" t="t" r="r" b="b"/>
            <a:pathLst>
              <a:path w="5848350" h="8229600">
                <a:moveTo>
                  <a:pt x="5848350" y="8229600"/>
                </a:moveTo>
                <a:lnTo>
                  <a:pt x="0" y="8229600"/>
                </a:lnTo>
                <a:lnTo>
                  <a:pt x="0" y="0"/>
                </a:lnTo>
                <a:lnTo>
                  <a:pt x="5848350" y="0"/>
                </a:lnTo>
                <a:lnTo>
                  <a:pt x="5848350" y="8229600"/>
                </a:lnTo>
                <a:close/>
              </a:path>
            </a:pathLst>
          </a:custGeom>
          <a:solidFill>
            <a:srgbClr val="203B3B"/>
          </a:solidFill>
        </p:spPr>
        <p:txBody>
          <a:bodyPr wrap="square" lIns="0" tIns="0" rIns="0" bIns="0" rtlCol="0"/>
          <a:lstStyle/>
          <a:p>
            <a:endParaRPr/>
          </a:p>
        </p:txBody>
      </p:sp>
      <p:sp>
        <p:nvSpPr>
          <p:cNvPr id="7" name="object 7"/>
          <p:cNvSpPr txBox="1"/>
          <p:nvPr/>
        </p:nvSpPr>
        <p:spPr>
          <a:xfrm>
            <a:off x="6781800" y="3179301"/>
            <a:ext cx="11418727" cy="6845464"/>
          </a:xfrm>
          <a:prstGeom prst="rect">
            <a:avLst/>
          </a:prstGeom>
        </p:spPr>
        <p:txBody>
          <a:bodyPr vert="horz" wrap="square" lIns="0" tIns="12700" rIns="0" bIns="0" rtlCol="0">
            <a:spAutoFit/>
          </a:bodyPr>
          <a:lstStyle/>
          <a:p>
            <a:pPr marL="119063" marR="5080"/>
            <a:r>
              <a:rPr sz="3000" dirty="0">
                <a:solidFill>
                  <a:srgbClr val="203B3B"/>
                </a:solidFill>
                <a:latin typeface="Franklin Gothic Book" panose="020B0503020102020204" pitchFamily="34" charset="0"/>
                <a:cs typeface="Arial"/>
              </a:rPr>
              <a:t>A compelling cover letter answer</a:t>
            </a:r>
            <a:r>
              <a:rPr lang="en-US" sz="3000" dirty="0">
                <a:solidFill>
                  <a:srgbClr val="203B3B"/>
                </a:solidFill>
                <a:latin typeface="Franklin Gothic Book" panose="020B0503020102020204" pitchFamily="34" charset="0"/>
                <a:cs typeface="Arial"/>
              </a:rPr>
              <a:t>s</a:t>
            </a:r>
            <a:r>
              <a:rPr sz="3000" dirty="0">
                <a:solidFill>
                  <a:srgbClr val="203B3B"/>
                </a:solidFill>
                <a:latin typeface="Franklin Gothic Book" panose="020B0503020102020204" pitchFamily="34" charset="0"/>
                <a:cs typeface="Arial"/>
              </a:rPr>
              <a:t> </a:t>
            </a:r>
            <a:r>
              <a:rPr sz="3000" b="1" dirty="0">
                <a:solidFill>
                  <a:srgbClr val="203B3B"/>
                </a:solidFill>
                <a:latin typeface="Franklin Gothic Book" panose="020B0503020102020204" pitchFamily="34" charset="0"/>
                <a:cs typeface="Arial"/>
              </a:rPr>
              <a:t>"Why you?" </a:t>
            </a:r>
            <a:r>
              <a:rPr sz="3000" dirty="0">
                <a:solidFill>
                  <a:srgbClr val="203B3B"/>
                </a:solidFill>
                <a:latin typeface="Franklin Gothic Book" panose="020B0503020102020204" pitchFamily="34" charset="0"/>
                <a:cs typeface="Arial"/>
              </a:rPr>
              <a:t>and </a:t>
            </a:r>
            <a:r>
              <a:rPr sz="3000" b="1" dirty="0">
                <a:solidFill>
                  <a:srgbClr val="203B3B"/>
                </a:solidFill>
                <a:latin typeface="Franklin Gothic Book" panose="020B0503020102020204" pitchFamily="34" charset="0"/>
                <a:cs typeface="Arial"/>
              </a:rPr>
              <a:t>"Why</a:t>
            </a:r>
            <a:r>
              <a:rPr lang="en-US" sz="3000" b="1" dirty="0">
                <a:latin typeface="Franklin Gothic Book" panose="020B0503020102020204" pitchFamily="34" charset="0"/>
                <a:cs typeface="Arial"/>
              </a:rPr>
              <a:t> </a:t>
            </a:r>
            <a:r>
              <a:rPr sz="3000" b="1" dirty="0">
                <a:solidFill>
                  <a:srgbClr val="203B3B"/>
                </a:solidFill>
                <a:latin typeface="Franklin Gothic Book" panose="020B0503020102020204" pitchFamily="34" charset="0"/>
                <a:cs typeface="Arial"/>
              </a:rPr>
              <a:t>them?"</a:t>
            </a:r>
            <a:br>
              <a:rPr lang="en-US" sz="3000" b="1" dirty="0">
                <a:solidFill>
                  <a:srgbClr val="203B3B"/>
                </a:solidFill>
                <a:latin typeface="Franklin Gothic Book" panose="020B0503020102020204" pitchFamily="34" charset="0"/>
                <a:cs typeface="Arial"/>
              </a:rPr>
            </a:br>
            <a:endParaRPr lang="en-US" sz="1200" dirty="0">
              <a:solidFill>
                <a:srgbClr val="203B3B"/>
              </a:solidFill>
              <a:latin typeface="Franklin Gothic Book" panose="020B0503020102020204" pitchFamily="34" charset="0"/>
              <a:cs typeface="Arial"/>
            </a:endParaRPr>
          </a:p>
          <a:p>
            <a:pPr marL="576263" marR="5080" indent="-169863">
              <a:buFontTx/>
              <a:buChar char="-"/>
            </a:pPr>
            <a:r>
              <a:rPr lang="en-US" sz="3000" u="sng" dirty="0">
                <a:solidFill>
                  <a:srgbClr val="203B3B"/>
                </a:solidFill>
                <a:latin typeface="Franklin Gothic Book" panose="020B0503020102020204" pitchFamily="34" charset="0"/>
                <a:cs typeface="Arial"/>
              </a:rPr>
              <a:t>Why you:</a:t>
            </a:r>
            <a:r>
              <a:rPr lang="en-US" sz="3000" dirty="0">
                <a:solidFill>
                  <a:srgbClr val="203B3B"/>
                </a:solidFill>
                <a:latin typeface="Franklin Gothic Book" panose="020B0503020102020204" pitchFamily="34" charset="0"/>
                <a:cs typeface="Arial"/>
              </a:rPr>
              <a:t> Focus their attention on your most relevant and compelling qualifications. What value will you bring to the organization? (Not what you want or what you can gain.)</a:t>
            </a:r>
            <a:br>
              <a:rPr lang="en-US" sz="3000" dirty="0">
                <a:solidFill>
                  <a:srgbClr val="203B3B"/>
                </a:solidFill>
                <a:latin typeface="Franklin Gothic Book" panose="020B0503020102020204" pitchFamily="34" charset="0"/>
                <a:cs typeface="Arial"/>
              </a:rPr>
            </a:br>
            <a:endParaRPr lang="en-US" sz="1200" dirty="0">
              <a:solidFill>
                <a:srgbClr val="203B3B"/>
              </a:solidFill>
              <a:latin typeface="Franklin Gothic Book" panose="020B0503020102020204" pitchFamily="34" charset="0"/>
              <a:cs typeface="Arial"/>
            </a:endParaRPr>
          </a:p>
          <a:p>
            <a:pPr marL="576263" marR="5080" indent="-169863">
              <a:buFontTx/>
              <a:buChar char="-"/>
            </a:pPr>
            <a:r>
              <a:rPr lang="en-US" sz="3000" u="sng" dirty="0">
                <a:solidFill>
                  <a:srgbClr val="203B3B"/>
                </a:solidFill>
                <a:latin typeface="Franklin Gothic Book" panose="020B0503020102020204" pitchFamily="34" charset="0"/>
                <a:cs typeface="Arial"/>
              </a:rPr>
              <a:t>Why them:</a:t>
            </a:r>
            <a:r>
              <a:rPr lang="en-US" sz="3000" dirty="0">
                <a:solidFill>
                  <a:srgbClr val="203B3B"/>
                </a:solidFill>
                <a:latin typeface="Franklin Gothic Book" panose="020B0503020102020204" pitchFamily="34" charset="0"/>
                <a:cs typeface="Arial"/>
              </a:rPr>
              <a:t> Be sure to include a sentence to a full paragraph on why you want to work with this particular organization. </a:t>
            </a:r>
            <a:r>
              <a:rPr lang="en-US" sz="3000" u="sng" dirty="0">
                <a:solidFill>
                  <a:srgbClr val="203B3B"/>
                </a:solidFill>
                <a:latin typeface="Franklin Gothic Book" panose="020B0503020102020204" pitchFamily="34" charset="0"/>
                <a:cs typeface="Arial"/>
              </a:rPr>
              <a:t>Talk about them. </a:t>
            </a:r>
            <a:r>
              <a:rPr lang="en-US" sz="3000" dirty="0">
                <a:solidFill>
                  <a:srgbClr val="203B3B"/>
                </a:solidFill>
                <a:latin typeface="Franklin Gothic Book" panose="020B0503020102020204" pitchFamily="34" charset="0"/>
                <a:cs typeface="Arial"/>
              </a:rPr>
              <a:t>Be sure to match your tone to the organization, i.e. corporate banking tends to be more formal than marketing or nursing. (Don’t confuse formal with professional. All letters should be written with a professional voice and focus. Do not use slang, abbreviations, or a casual tone.)</a:t>
            </a:r>
          </a:p>
          <a:p>
            <a:pPr marL="119063" marR="5080"/>
            <a:endParaRPr lang="en-US" sz="3000" dirty="0">
              <a:solidFill>
                <a:srgbClr val="203B3B"/>
              </a:solidFill>
              <a:latin typeface="Franklin Gothic Book" panose="020B0503020102020204" pitchFamily="34" charset="0"/>
              <a:cs typeface="Arial"/>
            </a:endParaRPr>
          </a:p>
          <a:p>
            <a:pPr marL="119063" marR="5080"/>
            <a:r>
              <a:rPr lang="en-US" sz="3000" dirty="0">
                <a:solidFill>
                  <a:srgbClr val="203B3B"/>
                </a:solidFill>
                <a:latin typeface="Franklin Gothic Book" panose="020B0503020102020204" pitchFamily="34" charset="0"/>
                <a:cs typeface="Arial"/>
              </a:rPr>
              <a:t>Cover letters that are just about you are dry and expected. To catch their attention, MAKE A CONNECTION.  </a:t>
            </a:r>
            <a:endParaRPr sz="3000" dirty="0">
              <a:latin typeface="Franklin Gothic Book" panose="020B0503020102020204" pitchFamily="34" charset="0"/>
              <a:cs typeface="Arial"/>
            </a:endParaRPr>
          </a:p>
        </p:txBody>
      </p:sp>
      <p:sp>
        <p:nvSpPr>
          <p:cNvPr id="8" name="object 8"/>
          <p:cNvSpPr txBox="1">
            <a:spLocks noGrp="1"/>
          </p:cNvSpPr>
          <p:nvPr>
            <p:ph type="title"/>
          </p:nvPr>
        </p:nvSpPr>
        <p:spPr>
          <a:xfrm>
            <a:off x="6781800" y="571500"/>
            <a:ext cx="10275727" cy="2271776"/>
          </a:xfrm>
          <a:prstGeom prst="rect">
            <a:avLst/>
          </a:prstGeom>
        </p:spPr>
        <p:txBody>
          <a:bodyPr vert="horz" wrap="square" lIns="0" tIns="177165" rIns="0" bIns="0" rtlCol="0">
            <a:spAutoFit/>
          </a:bodyPr>
          <a:lstStyle/>
          <a:p>
            <a:pPr marL="12700" marR="5080">
              <a:spcBef>
                <a:spcPts val="1395"/>
              </a:spcBef>
            </a:pPr>
            <a:r>
              <a:rPr sz="6800" dirty="0">
                <a:solidFill>
                  <a:srgbClr val="D08B03"/>
                </a:solidFill>
                <a:latin typeface="Book Antiqua" panose="02040602050305030304" pitchFamily="18" charset="0"/>
              </a:rPr>
              <a:t>PURPOSE OF A COVER</a:t>
            </a:r>
            <a:r>
              <a:rPr lang="en-US" sz="6800" dirty="0">
                <a:solidFill>
                  <a:srgbClr val="D08B03"/>
                </a:solidFill>
                <a:latin typeface="Book Antiqua" panose="02040602050305030304" pitchFamily="18" charset="0"/>
              </a:rPr>
              <a:t> </a:t>
            </a:r>
            <a:r>
              <a:rPr sz="6800" dirty="0">
                <a:solidFill>
                  <a:srgbClr val="D08B03"/>
                </a:solidFill>
                <a:latin typeface="Book Antiqua" panose="02040602050305030304" pitchFamily="18" charset="0"/>
              </a:rPr>
              <a:t>LETTER</a:t>
            </a:r>
            <a:endParaRPr sz="6800" dirty="0">
              <a:latin typeface="Book Antiqua" panose="02040602050305030304" pitchFamily="18" charset="0"/>
            </a:endParaRPr>
          </a:p>
        </p:txBody>
      </p:sp>
      <p:sp>
        <p:nvSpPr>
          <p:cNvPr id="9" name="object 9"/>
          <p:cNvSpPr/>
          <p:nvPr/>
        </p:nvSpPr>
        <p:spPr>
          <a:xfrm flipV="1">
            <a:off x="6781800" y="3058976"/>
            <a:ext cx="11418727" cy="45719"/>
          </a:xfrm>
          <a:custGeom>
            <a:avLst/>
            <a:gdLst/>
            <a:ahLst/>
            <a:cxnLst/>
            <a:rect l="l" t="t" r="r" b="b"/>
            <a:pathLst>
              <a:path w="8382000" h="76200">
                <a:moveTo>
                  <a:pt x="8382000" y="76200"/>
                </a:moveTo>
                <a:lnTo>
                  <a:pt x="0" y="76200"/>
                </a:lnTo>
                <a:lnTo>
                  <a:pt x="0" y="0"/>
                </a:lnTo>
                <a:lnTo>
                  <a:pt x="8382000" y="0"/>
                </a:lnTo>
                <a:lnTo>
                  <a:pt x="8382000" y="76200"/>
                </a:lnTo>
                <a:close/>
              </a:path>
            </a:pathLst>
          </a:custGeom>
          <a:solidFill>
            <a:srgbClr val="D08B03"/>
          </a:solidFill>
        </p:spPr>
        <p:txBody>
          <a:bodyPr wrap="square" lIns="0" tIns="0" rIns="0" bIns="0" rtlCol="0"/>
          <a:lstStyle/>
          <a:p>
            <a:endParaRPr/>
          </a:p>
        </p:txBody>
      </p:sp>
      <p:pic>
        <p:nvPicPr>
          <p:cNvPr id="10" name="Picture 9">
            <a:extLst>
              <a:ext uri="{FF2B5EF4-FFF2-40B4-BE49-F238E27FC236}">
                <a16:creationId xmlns:a16="http://schemas.microsoft.com/office/drawing/2014/main" id="{95420132-667E-4296-82CF-5072B21CD0F4}"/>
              </a:ext>
            </a:extLst>
          </p:cNvPr>
          <p:cNvPicPr>
            <a:picLocks noChangeAspect="1"/>
          </p:cNvPicPr>
          <p:nvPr/>
        </p:nvPicPr>
        <p:blipFill>
          <a:blip r:embed="rId3"/>
          <a:stretch>
            <a:fillRect/>
          </a:stretch>
        </p:blipFill>
        <p:spPr>
          <a:xfrm>
            <a:off x="581133" y="1511595"/>
            <a:ext cx="5448083" cy="7264110"/>
          </a:xfrm>
          <a:prstGeom prst="rect">
            <a:avLst/>
          </a:prstGeom>
        </p:spPr>
      </p:pic>
    </p:spTree>
    <p:extLst>
      <p:ext uri="{BB962C8B-B14F-4D97-AF65-F5344CB8AC3E}">
        <p14:creationId xmlns:p14="http://schemas.microsoft.com/office/powerpoint/2010/main" val="970213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49000" y="3674555"/>
            <a:ext cx="6223521" cy="2383345"/>
          </a:xfrm>
          <a:prstGeom prst="rect">
            <a:avLst/>
          </a:prstGeom>
        </p:spPr>
        <p:txBody>
          <a:bodyPr vert="horz" wrap="square" lIns="0" tIns="287655" rIns="0" bIns="0" rtlCol="0">
            <a:spAutoFit/>
          </a:bodyPr>
          <a:lstStyle/>
          <a:p>
            <a:pPr marL="657860" marR="5080" indent="-645795" algn="r">
              <a:spcBef>
                <a:spcPts val="2265"/>
              </a:spcBef>
            </a:pPr>
            <a:r>
              <a:rPr lang="en-US" sz="6800" cap="all" dirty="0">
                <a:solidFill>
                  <a:srgbClr val="D08B03"/>
                </a:solidFill>
                <a:latin typeface="Book Antiqua" panose="02040602050305030304" pitchFamily="18" charset="0"/>
              </a:rPr>
              <a:t>Learning Activity</a:t>
            </a:r>
          </a:p>
        </p:txBody>
      </p:sp>
      <p:sp>
        <p:nvSpPr>
          <p:cNvPr id="3" name="object 3"/>
          <p:cNvSpPr/>
          <p:nvPr/>
        </p:nvSpPr>
        <p:spPr>
          <a:xfrm>
            <a:off x="11222218" y="6142359"/>
            <a:ext cx="6038850" cy="76200"/>
          </a:xfrm>
          <a:custGeom>
            <a:avLst/>
            <a:gdLst/>
            <a:ahLst/>
            <a:cxnLst/>
            <a:rect l="l" t="t" r="r" b="b"/>
            <a:pathLst>
              <a:path w="6038850" h="76200">
                <a:moveTo>
                  <a:pt x="6038850" y="76200"/>
                </a:moveTo>
                <a:lnTo>
                  <a:pt x="0" y="76200"/>
                </a:lnTo>
                <a:lnTo>
                  <a:pt x="0" y="0"/>
                </a:lnTo>
                <a:lnTo>
                  <a:pt x="6038850" y="0"/>
                </a:lnTo>
                <a:lnTo>
                  <a:pt x="6038850" y="76200"/>
                </a:lnTo>
                <a:close/>
              </a:path>
            </a:pathLst>
          </a:custGeom>
          <a:solidFill>
            <a:srgbClr val="D08B03"/>
          </a:solidFill>
        </p:spPr>
        <p:txBody>
          <a:bodyPr wrap="square" lIns="0" tIns="0" rIns="0" bIns="0" rtlCol="0"/>
          <a:lstStyle/>
          <a:p>
            <a:endParaRPr/>
          </a:p>
        </p:txBody>
      </p:sp>
      <p:pic>
        <p:nvPicPr>
          <p:cNvPr id="4" name="Picture 3">
            <a:extLst>
              <a:ext uri="{FF2B5EF4-FFF2-40B4-BE49-F238E27FC236}">
                <a16:creationId xmlns:a16="http://schemas.microsoft.com/office/drawing/2014/main" id="{278ECA64-F82E-4B99-83C1-1AFD6B884542}"/>
              </a:ext>
            </a:extLst>
          </p:cNvPr>
          <p:cNvPicPr>
            <a:picLocks noChangeAspect="1"/>
          </p:cNvPicPr>
          <p:nvPr/>
        </p:nvPicPr>
        <p:blipFill rotWithShape="1">
          <a:blip r:embed="rId3"/>
          <a:srcRect t="3881" r="2000" b="6852"/>
          <a:stretch/>
        </p:blipFill>
        <p:spPr>
          <a:xfrm>
            <a:off x="1821345" y="1638300"/>
            <a:ext cx="7947163" cy="7239000"/>
          </a:xfrm>
          <a:prstGeom prst="rect">
            <a:avLst/>
          </a:prstGeom>
          <a:ln>
            <a:solidFill>
              <a:schemeClr val="bg1"/>
            </a:solidFill>
          </a:ln>
        </p:spPr>
      </p:pic>
    </p:spTree>
    <p:extLst>
      <p:ext uri="{BB962C8B-B14F-4D97-AF65-F5344CB8AC3E}">
        <p14:creationId xmlns:p14="http://schemas.microsoft.com/office/powerpoint/2010/main" val="3004248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52"/>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5E8E1"/>
          </a:solidFill>
        </p:spPr>
        <p:txBody>
          <a:bodyPr wrap="square" lIns="0" tIns="0" rIns="0" bIns="0" rtlCol="0"/>
          <a:lstStyle/>
          <a:p>
            <a:endParaRPr/>
          </a:p>
        </p:txBody>
      </p:sp>
      <p:sp>
        <p:nvSpPr>
          <p:cNvPr id="7" name="object 7"/>
          <p:cNvSpPr txBox="1"/>
          <p:nvPr/>
        </p:nvSpPr>
        <p:spPr>
          <a:xfrm>
            <a:off x="304800" y="1951805"/>
            <a:ext cx="17754600" cy="7799571"/>
          </a:xfrm>
          <a:prstGeom prst="rect">
            <a:avLst/>
          </a:prstGeom>
        </p:spPr>
        <p:txBody>
          <a:bodyPr vert="horz" wrap="square" lIns="0" tIns="12700" rIns="0" bIns="0" rtlCol="0">
            <a:spAutoFit/>
          </a:bodyPr>
          <a:lstStyle/>
          <a:p>
            <a:pPr marL="49213" marR="5080" algn="ctr"/>
            <a:r>
              <a:rPr lang="en-US" sz="3800" dirty="0">
                <a:solidFill>
                  <a:srgbClr val="203B3B"/>
                </a:solidFill>
                <a:latin typeface="Franklin Gothic Book" panose="020B0503020102020204" pitchFamily="34" charset="0"/>
                <a:cs typeface="Arial"/>
              </a:rPr>
              <a:t>As individuals, when first meeting someone, we tend like people who are similar to us in some way. </a:t>
            </a:r>
          </a:p>
          <a:p>
            <a:pPr marL="49213" marR="5080"/>
            <a:endParaRPr lang="en-US" sz="1600" dirty="0">
              <a:solidFill>
                <a:srgbClr val="203B3B"/>
              </a:solidFill>
              <a:latin typeface="Franklin Gothic Book" panose="020B0503020102020204" pitchFamily="34" charset="0"/>
              <a:cs typeface="Arial"/>
            </a:endParaRPr>
          </a:p>
          <a:p>
            <a:pPr marL="49213" marR="5080"/>
            <a:r>
              <a:rPr lang="en-US" sz="3000" dirty="0">
                <a:solidFill>
                  <a:srgbClr val="203B3B"/>
                </a:solidFill>
                <a:latin typeface="Franklin Gothic Book" panose="020B0503020102020204" pitchFamily="34" charset="0"/>
                <a:cs typeface="Arial"/>
              </a:rPr>
              <a:t>A study published in Journal of Social and Personal Relationships showed these three reasons why similarity might increase liking:</a:t>
            </a:r>
          </a:p>
          <a:p>
            <a:pPr marL="49213" marR="5080"/>
            <a:endParaRPr lang="en-US" sz="1600" dirty="0">
              <a:solidFill>
                <a:srgbClr val="203B3B"/>
              </a:solidFill>
              <a:latin typeface="Franklin Gothic Book" panose="020B0503020102020204" pitchFamily="34" charset="0"/>
              <a:cs typeface="Arial"/>
            </a:endParaRPr>
          </a:p>
          <a:p>
            <a:pPr marL="49213"/>
            <a:r>
              <a:rPr lang="en-US" sz="3000" b="1" dirty="0">
                <a:solidFill>
                  <a:srgbClr val="203B3B"/>
                </a:solidFill>
                <a:latin typeface="Franklin Gothic Book" panose="020B0503020102020204" pitchFamily="34" charset="0"/>
              </a:rPr>
              <a:t>Consensual validation:</a:t>
            </a:r>
            <a:r>
              <a:rPr lang="en-US" sz="3000" dirty="0">
                <a:solidFill>
                  <a:srgbClr val="203B3B"/>
                </a:solidFill>
                <a:latin typeface="Franklin Gothic Book" panose="020B0503020102020204" pitchFamily="34" charset="0"/>
              </a:rPr>
              <a:t> Meeting people who share our attitudes makes us feel more confident in our own attitudes about the world. If you love jazz music, meeting a fellow jazz-lover shows you that loving jazz is OK, and maybe even a virtue.  </a:t>
            </a:r>
          </a:p>
          <a:p>
            <a:pPr marL="49213"/>
            <a:r>
              <a:rPr lang="en-US" sz="3000" b="1" dirty="0">
                <a:solidFill>
                  <a:srgbClr val="203B3B"/>
                </a:solidFill>
                <a:latin typeface="Franklin Gothic Book" panose="020B0503020102020204" pitchFamily="34" charset="0"/>
              </a:rPr>
              <a:t>Cognitive evaluation:</a:t>
            </a:r>
            <a:r>
              <a:rPr lang="en-US" sz="3000" dirty="0">
                <a:solidFill>
                  <a:srgbClr val="203B3B"/>
                </a:solidFill>
                <a:latin typeface="Franklin Gothic Book" panose="020B0503020102020204" pitchFamily="34" charset="0"/>
              </a:rPr>
              <a:t> This explanation focuses on how we form impressions of other people by generalizing from the information we have. So we learn that a person has something in common with us, and that makes us feel positively about that person, because we feel positively about ourselves. We then assume that the other person, like us, has other positive characteristics.</a:t>
            </a:r>
          </a:p>
          <a:p>
            <a:pPr marL="49213"/>
            <a:r>
              <a:rPr lang="en-US" sz="3000" b="1" dirty="0">
                <a:solidFill>
                  <a:srgbClr val="203B3B"/>
                </a:solidFill>
                <a:latin typeface="Franklin Gothic Book" panose="020B0503020102020204" pitchFamily="34" charset="0"/>
              </a:rPr>
              <a:t>Certainty of being liked:</a:t>
            </a:r>
            <a:r>
              <a:rPr lang="en-US" sz="3000" dirty="0">
                <a:solidFill>
                  <a:srgbClr val="203B3B"/>
                </a:solidFill>
                <a:latin typeface="Franklin Gothic Book" panose="020B0503020102020204" pitchFamily="34" charset="0"/>
              </a:rPr>
              <a:t> We assume that someone who has a lot in common with us is more likely to like us. And in turn, we are more likely to like people if we think they like us.</a:t>
            </a:r>
          </a:p>
          <a:p>
            <a:pPr marL="49213"/>
            <a:endParaRPr lang="en-US" sz="3000" dirty="0">
              <a:solidFill>
                <a:srgbClr val="203B3B"/>
              </a:solidFill>
              <a:latin typeface="Franklin Gothic Book" panose="020B0503020102020204" pitchFamily="34" charset="0"/>
            </a:endParaRPr>
          </a:p>
          <a:p>
            <a:pPr marL="49213" algn="ctr"/>
            <a:r>
              <a:rPr lang="en-US" sz="3800" dirty="0">
                <a:solidFill>
                  <a:srgbClr val="203B3B"/>
                </a:solidFill>
                <a:latin typeface="Franklin Gothic Book" panose="020B0503020102020204" pitchFamily="34" charset="0"/>
                <a:cs typeface="Arial"/>
              </a:rPr>
              <a:t>Companies “like” people who can connect with their mission, culture, and employees. </a:t>
            </a:r>
            <a:endParaRPr lang="en-US" sz="3800" dirty="0">
              <a:solidFill>
                <a:srgbClr val="203B3B"/>
              </a:solidFill>
              <a:latin typeface="Franklin Gothic Book" panose="020B0503020102020204" pitchFamily="34" charset="0"/>
            </a:endParaRPr>
          </a:p>
        </p:txBody>
      </p:sp>
      <p:sp>
        <p:nvSpPr>
          <p:cNvPr id="8" name="object 8"/>
          <p:cNvSpPr txBox="1">
            <a:spLocks noGrp="1"/>
          </p:cNvSpPr>
          <p:nvPr>
            <p:ph type="title"/>
          </p:nvPr>
        </p:nvSpPr>
        <p:spPr>
          <a:xfrm>
            <a:off x="0" y="578088"/>
            <a:ext cx="18288000" cy="1102225"/>
          </a:xfrm>
          <a:prstGeom prst="rect">
            <a:avLst/>
          </a:prstGeom>
        </p:spPr>
        <p:txBody>
          <a:bodyPr vert="horz" wrap="square" lIns="0" tIns="177165" rIns="0" bIns="0" rtlCol="0">
            <a:spAutoFit/>
          </a:bodyPr>
          <a:lstStyle/>
          <a:p>
            <a:pPr marL="12700" marR="5080" algn="ctr">
              <a:spcBef>
                <a:spcPts val="1395"/>
              </a:spcBef>
            </a:pPr>
            <a:r>
              <a:rPr lang="en-US" sz="6000" dirty="0">
                <a:solidFill>
                  <a:srgbClr val="D08B03"/>
                </a:solidFill>
                <a:latin typeface="Book Antiqua" panose="02040602050305030304" pitchFamily="18" charset="0"/>
              </a:rPr>
              <a:t>WHY MAKING A CONNECTION MATTERS</a:t>
            </a:r>
            <a:endParaRPr sz="6000" dirty="0">
              <a:latin typeface="Book Antiqua" panose="02040602050305030304" pitchFamily="18" charset="0"/>
            </a:endParaRPr>
          </a:p>
        </p:txBody>
      </p:sp>
      <p:sp>
        <p:nvSpPr>
          <p:cNvPr id="9" name="object 9"/>
          <p:cNvSpPr/>
          <p:nvPr/>
        </p:nvSpPr>
        <p:spPr>
          <a:xfrm>
            <a:off x="1371600" y="1666259"/>
            <a:ext cx="15544800" cy="45719"/>
          </a:xfrm>
          <a:custGeom>
            <a:avLst/>
            <a:gdLst/>
            <a:ahLst/>
            <a:cxnLst/>
            <a:rect l="l" t="t" r="r" b="b"/>
            <a:pathLst>
              <a:path w="8382000" h="76200">
                <a:moveTo>
                  <a:pt x="8382000" y="76200"/>
                </a:moveTo>
                <a:lnTo>
                  <a:pt x="0" y="76200"/>
                </a:lnTo>
                <a:lnTo>
                  <a:pt x="0" y="0"/>
                </a:lnTo>
                <a:lnTo>
                  <a:pt x="8382000" y="0"/>
                </a:lnTo>
                <a:lnTo>
                  <a:pt x="8382000" y="76200"/>
                </a:lnTo>
                <a:close/>
              </a:path>
            </a:pathLst>
          </a:custGeom>
          <a:solidFill>
            <a:srgbClr val="D08B03"/>
          </a:solidFill>
        </p:spPr>
        <p:txBody>
          <a:bodyPr wrap="square" lIns="0" tIns="0" rIns="0" bIns="0" rtlCol="0"/>
          <a:lstStyle/>
          <a:p>
            <a:endParaRPr/>
          </a:p>
        </p:txBody>
      </p:sp>
    </p:spTree>
    <p:extLst>
      <p:ext uri="{BB962C8B-B14F-4D97-AF65-F5344CB8AC3E}">
        <p14:creationId xmlns:p14="http://schemas.microsoft.com/office/powerpoint/2010/main" val="3084969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52"/>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5E8E1"/>
          </a:solidFill>
        </p:spPr>
        <p:txBody>
          <a:bodyPr wrap="square" lIns="0" tIns="0" rIns="0" bIns="0" rtlCol="0"/>
          <a:lstStyle/>
          <a:p>
            <a:endParaRPr/>
          </a:p>
        </p:txBody>
      </p:sp>
      <p:sp>
        <p:nvSpPr>
          <p:cNvPr id="4" name="object 4"/>
          <p:cNvSpPr/>
          <p:nvPr/>
        </p:nvSpPr>
        <p:spPr>
          <a:xfrm>
            <a:off x="11410950" y="1714500"/>
            <a:ext cx="5848350" cy="7239000"/>
          </a:xfrm>
          <a:custGeom>
            <a:avLst/>
            <a:gdLst/>
            <a:ahLst/>
            <a:cxnLst/>
            <a:rect l="l" t="t" r="r" b="b"/>
            <a:pathLst>
              <a:path w="5848350" h="8229600">
                <a:moveTo>
                  <a:pt x="5848350" y="8229600"/>
                </a:moveTo>
                <a:lnTo>
                  <a:pt x="0" y="8229600"/>
                </a:lnTo>
                <a:lnTo>
                  <a:pt x="0" y="0"/>
                </a:lnTo>
                <a:lnTo>
                  <a:pt x="5848350" y="0"/>
                </a:lnTo>
                <a:lnTo>
                  <a:pt x="5848350" y="8229600"/>
                </a:lnTo>
                <a:close/>
              </a:path>
            </a:pathLst>
          </a:custGeom>
          <a:solidFill>
            <a:srgbClr val="203B3B"/>
          </a:solidFill>
        </p:spPr>
        <p:txBody>
          <a:bodyPr wrap="square" lIns="0" tIns="0" rIns="0" bIns="0" rtlCol="0"/>
          <a:lstStyle/>
          <a:p>
            <a:endParaRPr/>
          </a:p>
        </p:txBody>
      </p:sp>
      <p:sp>
        <p:nvSpPr>
          <p:cNvPr id="7" name="object 7"/>
          <p:cNvSpPr txBox="1"/>
          <p:nvPr/>
        </p:nvSpPr>
        <p:spPr>
          <a:xfrm>
            <a:off x="914400" y="3265681"/>
            <a:ext cx="8495617" cy="3152145"/>
          </a:xfrm>
          <a:prstGeom prst="rect">
            <a:avLst/>
          </a:prstGeom>
        </p:spPr>
        <p:txBody>
          <a:bodyPr vert="horz" wrap="square" lIns="0" tIns="12700" rIns="0" bIns="0" rtlCol="0">
            <a:spAutoFit/>
          </a:bodyPr>
          <a:lstStyle/>
          <a:p>
            <a:pPr marL="633413" marR="5080" indent="-514350">
              <a:buAutoNum type="alphaUcParenR"/>
            </a:pPr>
            <a:r>
              <a:rPr lang="en-US" sz="3000" dirty="0">
                <a:solidFill>
                  <a:srgbClr val="203B3B"/>
                </a:solidFill>
                <a:latin typeface="Franklin Gothic Book" panose="020B0503020102020204" pitchFamily="34" charset="0"/>
                <a:cs typeface="Arial"/>
              </a:rPr>
              <a:t>Share a story that shows you connect with their brand or their culture</a:t>
            </a:r>
            <a:br>
              <a:rPr lang="en-US" sz="3000" dirty="0">
                <a:solidFill>
                  <a:srgbClr val="203B3B"/>
                </a:solidFill>
                <a:latin typeface="Franklin Gothic Book" panose="020B0503020102020204" pitchFamily="34" charset="0"/>
                <a:cs typeface="Arial"/>
              </a:rPr>
            </a:br>
            <a:endParaRPr lang="en-US" sz="1200" dirty="0">
              <a:solidFill>
                <a:srgbClr val="203B3B"/>
              </a:solidFill>
              <a:latin typeface="Franklin Gothic Book" panose="020B0503020102020204" pitchFamily="34" charset="0"/>
              <a:cs typeface="Arial"/>
            </a:endParaRPr>
          </a:p>
          <a:p>
            <a:pPr marL="633413" marR="5080" indent="-514350">
              <a:buAutoNum type="alphaUcParenR"/>
            </a:pPr>
            <a:r>
              <a:rPr lang="en-US" sz="3000" dirty="0">
                <a:solidFill>
                  <a:srgbClr val="203B3B"/>
                </a:solidFill>
                <a:latin typeface="Franklin Gothic Book" panose="020B0503020102020204" pitchFamily="34" charset="0"/>
                <a:cs typeface="Arial"/>
              </a:rPr>
              <a:t>Tell them how you came to learn that they were special amongst their competitors</a:t>
            </a:r>
            <a:br>
              <a:rPr lang="en-US" sz="3000" dirty="0">
                <a:solidFill>
                  <a:srgbClr val="203B3B"/>
                </a:solidFill>
                <a:latin typeface="Franklin Gothic Book" panose="020B0503020102020204" pitchFamily="34" charset="0"/>
                <a:cs typeface="Arial"/>
              </a:rPr>
            </a:br>
            <a:endParaRPr lang="en-US" sz="1200" dirty="0">
              <a:solidFill>
                <a:srgbClr val="203B3B"/>
              </a:solidFill>
              <a:latin typeface="Franklin Gothic Book" panose="020B0503020102020204" pitchFamily="34" charset="0"/>
              <a:cs typeface="Arial"/>
            </a:endParaRPr>
          </a:p>
          <a:p>
            <a:pPr marL="633413" marR="5080" indent="-514350">
              <a:buAutoNum type="alphaUcParenR"/>
            </a:pPr>
            <a:r>
              <a:rPr lang="en-US" sz="3000" dirty="0">
                <a:solidFill>
                  <a:srgbClr val="203B3B"/>
                </a:solidFill>
                <a:latin typeface="Franklin Gothic Book" panose="020B0503020102020204" pitchFamily="34" charset="0"/>
                <a:cs typeface="Arial"/>
              </a:rPr>
              <a:t>Demonstrate why you value them and the work they do</a:t>
            </a:r>
          </a:p>
        </p:txBody>
      </p:sp>
      <p:sp>
        <p:nvSpPr>
          <p:cNvPr id="8" name="object 8"/>
          <p:cNvSpPr txBox="1">
            <a:spLocks noGrp="1"/>
          </p:cNvSpPr>
          <p:nvPr>
            <p:ph type="title"/>
          </p:nvPr>
        </p:nvSpPr>
        <p:spPr>
          <a:xfrm>
            <a:off x="1098208" y="644735"/>
            <a:ext cx="8128000" cy="2271776"/>
          </a:xfrm>
          <a:prstGeom prst="rect">
            <a:avLst/>
          </a:prstGeom>
        </p:spPr>
        <p:txBody>
          <a:bodyPr vert="horz" wrap="square" lIns="0" tIns="177165" rIns="0" bIns="0" rtlCol="0">
            <a:spAutoFit/>
          </a:bodyPr>
          <a:lstStyle/>
          <a:p>
            <a:pPr marL="12700" marR="5080">
              <a:spcBef>
                <a:spcPts val="1395"/>
              </a:spcBef>
            </a:pPr>
            <a:r>
              <a:rPr lang="en-US" sz="6800" dirty="0">
                <a:solidFill>
                  <a:srgbClr val="D08B03"/>
                </a:solidFill>
                <a:latin typeface="Book Antiqua" panose="02040602050305030304" pitchFamily="18" charset="0"/>
              </a:rPr>
              <a:t>3 WAYS TO MAKE A CONNECTION</a:t>
            </a:r>
            <a:endParaRPr sz="6800" dirty="0">
              <a:latin typeface="Book Antiqua" panose="02040602050305030304" pitchFamily="18" charset="0"/>
            </a:endParaRPr>
          </a:p>
        </p:txBody>
      </p:sp>
      <p:sp>
        <p:nvSpPr>
          <p:cNvPr id="9" name="object 9"/>
          <p:cNvSpPr/>
          <p:nvPr/>
        </p:nvSpPr>
        <p:spPr>
          <a:xfrm>
            <a:off x="1028017" y="2987563"/>
            <a:ext cx="8382000" cy="76200"/>
          </a:xfrm>
          <a:custGeom>
            <a:avLst/>
            <a:gdLst/>
            <a:ahLst/>
            <a:cxnLst/>
            <a:rect l="l" t="t" r="r" b="b"/>
            <a:pathLst>
              <a:path w="8382000" h="76200">
                <a:moveTo>
                  <a:pt x="8382000" y="76200"/>
                </a:moveTo>
                <a:lnTo>
                  <a:pt x="0" y="76200"/>
                </a:lnTo>
                <a:lnTo>
                  <a:pt x="0" y="0"/>
                </a:lnTo>
                <a:lnTo>
                  <a:pt x="8382000" y="0"/>
                </a:lnTo>
                <a:lnTo>
                  <a:pt x="8382000" y="76200"/>
                </a:lnTo>
                <a:close/>
              </a:path>
            </a:pathLst>
          </a:custGeom>
          <a:solidFill>
            <a:srgbClr val="D08B03"/>
          </a:solidFill>
        </p:spPr>
        <p:txBody>
          <a:bodyPr wrap="square" lIns="0" tIns="0" rIns="0" bIns="0" rtlCol="0"/>
          <a:lstStyle/>
          <a:p>
            <a:endParaRPr/>
          </a:p>
        </p:txBody>
      </p:sp>
      <p:pic>
        <p:nvPicPr>
          <p:cNvPr id="3" name="Picture 2">
            <a:extLst>
              <a:ext uri="{FF2B5EF4-FFF2-40B4-BE49-F238E27FC236}">
                <a16:creationId xmlns:a16="http://schemas.microsoft.com/office/drawing/2014/main" id="{787346BA-AB21-4DE4-8269-412BF78E3DC2}"/>
              </a:ext>
            </a:extLst>
          </p:cNvPr>
          <p:cNvPicPr>
            <a:picLocks noChangeAspect="1"/>
          </p:cNvPicPr>
          <p:nvPr/>
        </p:nvPicPr>
        <p:blipFill>
          <a:blip r:embed="rId3"/>
          <a:stretch>
            <a:fillRect/>
          </a:stretch>
        </p:blipFill>
        <p:spPr>
          <a:xfrm>
            <a:off x="11688128" y="2025252"/>
            <a:ext cx="5293994" cy="6617492"/>
          </a:xfrm>
          <a:prstGeom prst="rect">
            <a:avLst/>
          </a:prstGeom>
        </p:spPr>
      </p:pic>
    </p:spTree>
    <p:extLst>
      <p:ext uri="{BB962C8B-B14F-4D97-AF65-F5344CB8AC3E}">
        <p14:creationId xmlns:p14="http://schemas.microsoft.com/office/powerpoint/2010/main" val="3906585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49000" y="2781300"/>
            <a:ext cx="6223521" cy="3429785"/>
          </a:xfrm>
          <a:prstGeom prst="rect">
            <a:avLst/>
          </a:prstGeom>
        </p:spPr>
        <p:txBody>
          <a:bodyPr vert="horz" wrap="square" lIns="0" tIns="287655" rIns="0" bIns="0" rtlCol="0">
            <a:spAutoFit/>
          </a:bodyPr>
          <a:lstStyle/>
          <a:p>
            <a:pPr marL="657860" marR="5080" indent="-645795" algn="r">
              <a:spcBef>
                <a:spcPts val="2265"/>
              </a:spcBef>
            </a:pPr>
            <a:r>
              <a:rPr sz="6800" dirty="0">
                <a:solidFill>
                  <a:srgbClr val="D08B03"/>
                </a:solidFill>
                <a:latin typeface="Book Antiqua" panose="02040602050305030304" pitchFamily="18" charset="0"/>
              </a:rPr>
              <a:t>WHAT MAKES</a:t>
            </a:r>
            <a:r>
              <a:rPr lang="en-US" sz="6800" dirty="0">
                <a:solidFill>
                  <a:srgbClr val="D08B03"/>
                </a:solidFill>
                <a:latin typeface="Book Antiqua" panose="02040602050305030304" pitchFamily="18" charset="0"/>
              </a:rPr>
              <a:t> </a:t>
            </a:r>
            <a:r>
              <a:rPr sz="6800" dirty="0">
                <a:solidFill>
                  <a:srgbClr val="D08B03"/>
                </a:solidFill>
                <a:latin typeface="Book Antiqua" panose="02040602050305030304" pitchFamily="18" charset="0"/>
              </a:rPr>
              <a:t>UP A COVER</a:t>
            </a:r>
          </a:p>
          <a:p>
            <a:pPr marR="5080" algn="r"/>
            <a:r>
              <a:rPr sz="6800" dirty="0">
                <a:solidFill>
                  <a:srgbClr val="D08B03"/>
                </a:solidFill>
                <a:latin typeface="Book Antiqua" panose="02040602050305030304" pitchFamily="18" charset="0"/>
              </a:rPr>
              <a:t>LETTER?</a:t>
            </a:r>
          </a:p>
        </p:txBody>
      </p:sp>
      <p:sp>
        <p:nvSpPr>
          <p:cNvPr id="3" name="object 3"/>
          <p:cNvSpPr/>
          <p:nvPr/>
        </p:nvSpPr>
        <p:spPr>
          <a:xfrm>
            <a:off x="11222218" y="6142359"/>
            <a:ext cx="6038850" cy="76200"/>
          </a:xfrm>
          <a:custGeom>
            <a:avLst/>
            <a:gdLst/>
            <a:ahLst/>
            <a:cxnLst/>
            <a:rect l="l" t="t" r="r" b="b"/>
            <a:pathLst>
              <a:path w="6038850" h="76200">
                <a:moveTo>
                  <a:pt x="6038850" y="76200"/>
                </a:moveTo>
                <a:lnTo>
                  <a:pt x="0" y="76200"/>
                </a:lnTo>
                <a:lnTo>
                  <a:pt x="0" y="0"/>
                </a:lnTo>
                <a:lnTo>
                  <a:pt x="6038850" y="0"/>
                </a:lnTo>
                <a:lnTo>
                  <a:pt x="6038850" y="76200"/>
                </a:lnTo>
                <a:close/>
              </a:path>
            </a:pathLst>
          </a:custGeom>
          <a:solidFill>
            <a:srgbClr val="D08B03"/>
          </a:solid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5E8E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3753</TotalTime>
  <Words>2558</Words>
  <Application>Microsoft Office PowerPoint</Application>
  <PresentationFormat>Custom</PresentationFormat>
  <Paragraphs>192</Paragraphs>
  <Slides>20</Slides>
  <Notes>16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Avenir Next LT Pro Light</vt:lpstr>
      <vt:lpstr>Book Antiqua</vt:lpstr>
      <vt:lpstr>Calibri</vt:lpstr>
      <vt:lpstr>Franklin Gothic Book</vt:lpstr>
      <vt:lpstr>Franklin Gothic Medium</vt:lpstr>
      <vt:lpstr>Times New Roman</vt:lpstr>
      <vt:lpstr>Office Theme</vt:lpstr>
      <vt:lpstr>PowerPoint Presentation</vt:lpstr>
      <vt:lpstr>PowerPoint Presentation</vt:lpstr>
      <vt:lpstr>WHAT IS A COVER LETTER?</vt:lpstr>
      <vt:lpstr>PURPOSE OF A COVER LETTER</vt:lpstr>
      <vt:lpstr>PURPOSE OF A COVER LETTER</vt:lpstr>
      <vt:lpstr>Learning Activity</vt:lpstr>
      <vt:lpstr>WHY MAKING A CONNECTION MATTERS</vt:lpstr>
      <vt:lpstr>3 WAYS TO MAKE A CONNECTION</vt:lpstr>
      <vt:lpstr>WHAT MAKES UP A COVER LETTER?</vt:lpstr>
      <vt:lpstr>Your Name Your Address  Today’s Date  Their Name Their Title Their Organization Their Address  Greeting,  Introduction Paragraph  Body Paragraph(s)  Closing Paragraph  Salutation,    Your Name</vt:lpstr>
      <vt:lpstr>HEADER AND GREETING</vt:lpstr>
      <vt:lpstr>Paragraph by Paragraph</vt:lpstr>
      <vt:lpstr>Signature</vt:lpstr>
      <vt:lpstr>PowerPoint Presentation</vt:lpstr>
      <vt:lpstr>PowerPoint Presentation</vt:lpstr>
      <vt:lpstr>Learning Activity</vt:lpstr>
      <vt:lpstr>Conclusion</vt:lpstr>
      <vt:lpstr>RESOURCES FOR YOU</vt:lpstr>
      <vt:lpstr>PowerPoint Presentation</vt:lpstr>
      <vt:lpstr>Visit the Center for Career and Professional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Gauthier</dc:creator>
  <cp:lastModifiedBy>Courtney Gauthier</cp:lastModifiedBy>
  <cp:revision>44</cp:revision>
  <dcterms:created xsi:type="dcterms:W3CDTF">2020-07-15T21:17:10Z</dcterms:created>
  <dcterms:modified xsi:type="dcterms:W3CDTF">2020-07-29T14:47:23Z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2020-07-15T00:00:00Z</vt:filetime>
  </property>
</Properties>
</file>