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59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5"/>
  </p:notesMasterIdLst>
  <p:sldIdLst>
    <p:sldId id="300" r:id="rId2"/>
    <p:sldId id="301" r:id="rId3"/>
    <p:sldId id="291" r:id="rId4"/>
    <p:sldId id="260" r:id="rId5"/>
    <p:sldId id="292" r:id="rId6"/>
    <p:sldId id="265" r:id="rId7"/>
    <p:sldId id="266" r:id="rId8"/>
    <p:sldId id="262" r:id="rId9"/>
    <p:sldId id="269" r:id="rId10"/>
    <p:sldId id="271" r:id="rId11"/>
    <p:sldId id="267" r:id="rId12"/>
    <p:sldId id="277" r:id="rId13"/>
    <p:sldId id="278" r:id="rId14"/>
    <p:sldId id="284" r:id="rId15"/>
    <p:sldId id="279" r:id="rId16"/>
    <p:sldId id="280" r:id="rId17"/>
    <p:sldId id="287" r:id="rId18"/>
    <p:sldId id="288" r:id="rId19"/>
    <p:sldId id="289" r:id="rId20"/>
    <p:sldId id="283" r:id="rId21"/>
    <p:sldId id="290" r:id="rId22"/>
    <p:sldId id="282" r:id="rId23"/>
    <p:sldId id="285" r:id="rId24"/>
    <p:sldId id="299" r:id="rId25"/>
    <p:sldId id="294" r:id="rId26"/>
    <p:sldId id="298" r:id="rId27"/>
    <p:sldId id="307" r:id="rId28"/>
    <p:sldId id="308" r:id="rId29"/>
    <p:sldId id="309" r:id="rId30"/>
    <p:sldId id="310" r:id="rId31"/>
    <p:sldId id="302" r:id="rId32"/>
    <p:sldId id="272" r:id="rId33"/>
    <p:sldId id="276" r:id="rId34"/>
    <p:sldId id="275" r:id="rId35"/>
    <p:sldId id="273" r:id="rId36"/>
    <p:sldId id="274" r:id="rId37"/>
    <p:sldId id="268" r:id="rId38"/>
    <p:sldId id="293" r:id="rId39"/>
    <p:sldId id="303" r:id="rId40"/>
    <p:sldId id="304" r:id="rId41"/>
    <p:sldId id="305" r:id="rId42"/>
    <p:sldId id="306" r:id="rId43"/>
    <p:sldId id="311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Rockwell" panose="02060603020205020403" pitchFamily="18" charset="0"/>
      <p:regular r:id="rId52"/>
      <p:bold r:id="rId53"/>
      <p:italic r:id="rId54"/>
      <p:boldItalic r:id="rId55"/>
    </p:embeddedFont>
    <p:embeddedFont>
      <p:font typeface="Tw Cen MT" panose="020B0602020104020603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A39"/>
    <a:srgbClr val="D19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1050" dt="2021-05-07T03:22:13.472"/>
    <p1510:client id="{12C83BE8-B0D2-84CC-98E2-F325AE529CA7}" v="14" dt="2021-05-07T20:59:31.787"/>
    <p1510:client id="{2ADD80FE-F3EF-A870-8777-D82B27869415}" v="412" dt="2021-05-07T04:25:48.310"/>
    <p1510:client id="{2E39AD72-C490-4F48-A416-AD3877746747}" v="295" dt="2021-05-07T02:11:42.798"/>
    <p1510:client id="{399CC59F-C007-B000-FDE4-0AA01AAEF484}" v="171" dt="2021-05-07T17:09:27.085"/>
    <p1510:client id="{3BEE6672-7B7D-14D2-DCBB-C13CF1A6B45E}" v="230" dt="2021-05-07T19:17:32.587"/>
    <p1510:client id="{474F124F-F252-6331-9ED1-D5F191A9C90E}" v="2714" dt="2021-05-07T18:07:39.332"/>
    <p1510:client id="{5D90370A-D7E0-C924-90BF-93B00F9211A0}" v="9" dt="2021-05-07T02:18:44.195"/>
    <p1510:client id="{5F6CC59F-50F1-C000-3F00-CDDC6141C048}" v="253" dt="2021-05-07T04:00:01.700"/>
    <p1510:client id="{7AA4921B-DBE6-5167-6631-C1145579F3C0}" v="599" dt="2021-05-07T02:53:17.353"/>
    <p1510:client id="{9ED34ABC-BC2F-429A-B16C-A46100FD8813}" v="784" dt="2021-05-08T00:02:23.784"/>
    <p1510:client id="{B42FF44A-24D1-2457-B0E3-4DBDED616FDB}" v="776" dt="2021-05-07T05:30:47.011"/>
    <p1510:client id="{CD7ABE5D-EA35-4C55-3DC9-F7FAAAA2BD21}" v="25" dt="2021-05-07T18:07:55.875"/>
    <p1510:client id="{D26BC59F-00C1-B000-D745-7A226BB33939}" v="1" dt="2021-05-07T02:03:37.767"/>
    <p1510:client id="{DAA3C59F-20FB-C000-3ED5-CCBE6BA1F436}" v="185" dt="2021-05-07T19:25:36.115"/>
    <p1510:client id="{E3DE0BC2-38C5-38B4-A9E0-EB5BB6698396}" v="3039" dt="2021-05-07T18:22:03.900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53" y="5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2" Type="http://schemas.openxmlformats.org/officeDocument/2006/relationships/image" Target="../media/image89.svg"/><Relationship Id="rId1" Type="http://schemas.openxmlformats.org/officeDocument/2006/relationships/image" Target="../media/image88.png"/><Relationship Id="rId6" Type="http://schemas.openxmlformats.org/officeDocument/2006/relationships/image" Target="../media/image93.sv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svg"/><Relationship Id="rId9" Type="http://schemas.openxmlformats.org/officeDocument/2006/relationships/image" Target="../media/image96.png"/><Relationship Id="rId14" Type="http://schemas.openxmlformats.org/officeDocument/2006/relationships/image" Target="../media/image10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svg"/><Relationship Id="rId2" Type="http://schemas.openxmlformats.org/officeDocument/2006/relationships/image" Target="../media/image89.svg"/><Relationship Id="rId1" Type="http://schemas.openxmlformats.org/officeDocument/2006/relationships/image" Target="../media/image88.png"/><Relationship Id="rId6" Type="http://schemas.openxmlformats.org/officeDocument/2006/relationships/image" Target="../media/image93.sv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svg"/><Relationship Id="rId9" Type="http://schemas.openxmlformats.org/officeDocument/2006/relationships/image" Target="../media/image96.png"/><Relationship Id="rId14" Type="http://schemas.openxmlformats.org/officeDocument/2006/relationships/image" Target="../media/image10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0FF64-67F2-4F9D-811B-C39E6814FA0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481A654-53C8-423C-B3FA-0AFF46FFA38F}">
      <dgm:prSet/>
      <dgm:spPr/>
      <dgm:t>
        <a:bodyPr/>
        <a:lstStyle/>
        <a:p>
          <a:r>
            <a:rPr lang="en-US"/>
            <a:t>Indirect Project Cost &amp; Overhead:</a:t>
          </a:r>
        </a:p>
      </dgm:t>
    </dgm:pt>
    <dgm:pt modelId="{149D548A-1FED-4582-9462-BB30A9A02178}" type="parTrans" cxnId="{F7237531-BA56-45B5-AF75-15E6A8FA294D}">
      <dgm:prSet/>
      <dgm:spPr/>
      <dgm:t>
        <a:bodyPr/>
        <a:lstStyle/>
        <a:p>
          <a:endParaRPr lang="en-US"/>
        </a:p>
      </dgm:t>
    </dgm:pt>
    <dgm:pt modelId="{6C700E4C-69C4-476A-9F32-61856084380D}" type="sibTrans" cxnId="{F7237531-BA56-45B5-AF75-15E6A8FA294D}">
      <dgm:prSet/>
      <dgm:spPr/>
      <dgm:t>
        <a:bodyPr/>
        <a:lstStyle/>
        <a:p>
          <a:endParaRPr lang="en-US"/>
        </a:p>
      </dgm:t>
    </dgm:pt>
    <dgm:pt modelId="{F4C0FA3C-AAC5-42E9-AC21-D929E1B2C8E8}">
      <dgm:prSet/>
      <dgm:spPr/>
      <dgm:t>
        <a:bodyPr/>
        <a:lstStyle/>
        <a:p>
          <a:r>
            <a:rPr lang="en-US" b="1"/>
            <a:t>$ 394,775.26</a:t>
          </a:r>
          <a:endParaRPr lang="en-US"/>
        </a:p>
      </dgm:t>
    </dgm:pt>
    <dgm:pt modelId="{60AAFBBF-0E0F-40FE-A464-0CFB61A34DD0}" type="parTrans" cxnId="{DB9F2D52-FC3F-4EB1-9546-D5EA6F2942DA}">
      <dgm:prSet/>
      <dgm:spPr/>
      <dgm:t>
        <a:bodyPr/>
        <a:lstStyle/>
        <a:p>
          <a:endParaRPr lang="en-US"/>
        </a:p>
      </dgm:t>
    </dgm:pt>
    <dgm:pt modelId="{BE579060-E9D6-4A82-828A-C853AE08E444}" type="sibTrans" cxnId="{DB9F2D52-FC3F-4EB1-9546-D5EA6F2942DA}">
      <dgm:prSet/>
      <dgm:spPr/>
      <dgm:t>
        <a:bodyPr/>
        <a:lstStyle/>
        <a:p>
          <a:endParaRPr lang="en-US"/>
        </a:p>
      </dgm:t>
    </dgm:pt>
    <dgm:pt modelId="{422D93FE-1127-4CBC-B6D5-185132E10656}">
      <dgm:prSet/>
      <dgm:spPr/>
      <dgm:t>
        <a:bodyPr/>
        <a:lstStyle/>
        <a:p>
          <a:r>
            <a:rPr lang="en-US"/>
            <a:t>Field Personal </a:t>
          </a:r>
        </a:p>
      </dgm:t>
    </dgm:pt>
    <dgm:pt modelId="{BB738CC6-AADE-49C2-BEC1-48FDBAB34440}" type="parTrans" cxnId="{35B5A6A8-7F31-4E89-BD93-A18AF4C6CC4C}">
      <dgm:prSet/>
      <dgm:spPr/>
      <dgm:t>
        <a:bodyPr/>
        <a:lstStyle/>
        <a:p>
          <a:endParaRPr lang="en-US"/>
        </a:p>
      </dgm:t>
    </dgm:pt>
    <dgm:pt modelId="{8FEBBD5B-2713-4BFC-BBCD-83465AFF9E9D}" type="sibTrans" cxnId="{35B5A6A8-7F31-4E89-BD93-A18AF4C6CC4C}">
      <dgm:prSet/>
      <dgm:spPr/>
      <dgm:t>
        <a:bodyPr/>
        <a:lstStyle/>
        <a:p>
          <a:endParaRPr lang="en-US"/>
        </a:p>
      </dgm:t>
    </dgm:pt>
    <dgm:pt modelId="{1544063B-7A89-4D62-B0A7-212B84836227}">
      <dgm:prSet/>
      <dgm:spPr/>
      <dgm:t>
        <a:bodyPr/>
        <a:lstStyle/>
        <a:p>
          <a:r>
            <a:rPr lang="en-US"/>
            <a:t>Office Overhead</a:t>
          </a:r>
        </a:p>
      </dgm:t>
    </dgm:pt>
    <dgm:pt modelId="{376724DC-679B-4DA2-8982-D001879FBDDE}" type="parTrans" cxnId="{30C23B0B-58E3-4A6F-9699-12E8C7E879F5}">
      <dgm:prSet/>
      <dgm:spPr/>
      <dgm:t>
        <a:bodyPr/>
        <a:lstStyle/>
        <a:p>
          <a:endParaRPr lang="en-US"/>
        </a:p>
      </dgm:t>
    </dgm:pt>
    <dgm:pt modelId="{4E5D54A8-4EEA-4483-8306-ABC8E8AADB76}" type="sibTrans" cxnId="{30C23B0B-58E3-4A6F-9699-12E8C7E879F5}">
      <dgm:prSet/>
      <dgm:spPr/>
      <dgm:t>
        <a:bodyPr/>
        <a:lstStyle/>
        <a:p>
          <a:endParaRPr lang="en-US"/>
        </a:p>
      </dgm:t>
    </dgm:pt>
    <dgm:pt modelId="{792E61B9-F61E-40A9-983B-D31D926D24B8}">
      <dgm:prSet/>
      <dgm:spPr/>
      <dgm:t>
        <a:bodyPr/>
        <a:lstStyle/>
        <a:p>
          <a:r>
            <a:rPr lang="en-US"/>
            <a:t>Mobilization/Demobilization</a:t>
          </a:r>
        </a:p>
      </dgm:t>
    </dgm:pt>
    <dgm:pt modelId="{EBDEFDEB-BA5B-43D6-A87E-73159378FC6D}" type="parTrans" cxnId="{BB7635C1-8DF0-4404-B344-C3021A2F82EE}">
      <dgm:prSet/>
      <dgm:spPr/>
      <dgm:t>
        <a:bodyPr/>
        <a:lstStyle/>
        <a:p>
          <a:endParaRPr lang="en-US"/>
        </a:p>
      </dgm:t>
    </dgm:pt>
    <dgm:pt modelId="{9A98C6DD-B9CA-4B79-AE65-8C4634E1A6CB}" type="sibTrans" cxnId="{BB7635C1-8DF0-4404-B344-C3021A2F82EE}">
      <dgm:prSet/>
      <dgm:spPr/>
      <dgm:t>
        <a:bodyPr/>
        <a:lstStyle/>
        <a:p>
          <a:endParaRPr lang="en-US"/>
        </a:p>
      </dgm:t>
    </dgm:pt>
    <dgm:pt modelId="{EE6B894C-32D6-4AD5-A4DD-5A360DDB98DC}">
      <dgm:prSet/>
      <dgm:spPr/>
      <dgm:t>
        <a:bodyPr/>
        <a:lstStyle/>
        <a:p>
          <a:r>
            <a:rPr lang="en-US"/>
            <a:t>Mobile Office Trailor, Port-a-Johns, Security fencing</a:t>
          </a:r>
        </a:p>
      </dgm:t>
    </dgm:pt>
    <dgm:pt modelId="{C611F0D6-48D2-4906-9AFC-973F058BE005}" type="parTrans" cxnId="{92197FC6-458D-498E-97FF-A9BE8B524391}">
      <dgm:prSet/>
      <dgm:spPr/>
      <dgm:t>
        <a:bodyPr/>
        <a:lstStyle/>
        <a:p>
          <a:endParaRPr lang="en-US"/>
        </a:p>
      </dgm:t>
    </dgm:pt>
    <dgm:pt modelId="{D378A36A-1904-463A-959E-E222B65D22A7}" type="sibTrans" cxnId="{92197FC6-458D-498E-97FF-A9BE8B524391}">
      <dgm:prSet/>
      <dgm:spPr/>
      <dgm:t>
        <a:bodyPr/>
        <a:lstStyle/>
        <a:p>
          <a:endParaRPr lang="en-US"/>
        </a:p>
      </dgm:t>
    </dgm:pt>
    <dgm:pt modelId="{E6B87774-529E-413D-B3C1-B5A7B3A3B8DD}">
      <dgm:prSet/>
      <dgm:spPr/>
      <dgm:t>
        <a:bodyPr/>
        <a:lstStyle/>
        <a:p>
          <a:r>
            <a:rPr lang="en-US"/>
            <a:t>Permits, Insurance, Bonding</a:t>
          </a:r>
        </a:p>
      </dgm:t>
    </dgm:pt>
    <dgm:pt modelId="{AE131758-04ED-4EF1-807B-BCCCA5886855}" type="parTrans" cxnId="{7D9DA423-3ADA-4A17-BC3C-4D9F0588DC3D}">
      <dgm:prSet/>
      <dgm:spPr/>
      <dgm:t>
        <a:bodyPr/>
        <a:lstStyle/>
        <a:p>
          <a:endParaRPr lang="en-US"/>
        </a:p>
      </dgm:t>
    </dgm:pt>
    <dgm:pt modelId="{0B303753-6F51-4FAB-B40C-6C9E9D00D1CD}" type="sibTrans" cxnId="{7D9DA423-3ADA-4A17-BC3C-4D9F0588DC3D}">
      <dgm:prSet/>
      <dgm:spPr/>
      <dgm:t>
        <a:bodyPr/>
        <a:lstStyle/>
        <a:p>
          <a:endParaRPr lang="en-US"/>
        </a:p>
      </dgm:t>
    </dgm:pt>
    <dgm:pt modelId="{AE998716-42E0-4E1F-860B-E068F45B8981}" type="pres">
      <dgm:prSet presAssocID="{F8A0FF64-67F2-4F9D-811B-C39E6814FA04}" presName="root" presStyleCnt="0">
        <dgm:presLayoutVars>
          <dgm:dir/>
          <dgm:resizeHandles val="exact"/>
        </dgm:presLayoutVars>
      </dgm:prSet>
      <dgm:spPr/>
    </dgm:pt>
    <dgm:pt modelId="{B27CEFF3-8EB9-4512-A010-8E628CD43839}" type="pres">
      <dgm:prSet presAssocID="{E481A654-53C8-423C-B3FA-0AFF46FFA38F}" presName="compNode" presStyleCnt="0"/>
      <dgm:spPr/>
    </dgm:pt>
    <dgm:pt modelId="{B74F54D6-069D-4E20-B116-872E191F13E5}" type="pres">
      <dgm:prSet presAssocID="{E481A654-53C8-423C-B3FA-0AFF46FFA38F}" presName="bgRect" presStyleLbl="bgShp" presStyleIdx="0" presStyleCnt="7"/>
      <dgm:spPr/>
    </dgm:pt>
    <dgm:pt modelId="{36BF6272-7A99-444F-AA99-E1AFB67E27EE}" type="pres">
      <dgm:prSet presAssocID="{E481A654-53C8-423C-B3FA-0AFF46FFA38F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"/>
        </a:ext>
      </dgm:extLst>
    </dgm:pt>
    <dgm:pt modelId="{7B4548A9-470D-4E89-B62C-B8C2C9CC1976}" type="pres">
      <dgm:prSet presAssocID="{E481A654-53C8-423C-B3FA-0AFF46FFA38F}" presName="spaceRect" presStyleCnt="0"/>
      <dgm:spPr/>
    </dgm:pt>
    <dgm:pt modelId="{EEE27388-A44B-4C3D-B6C7-B38A79876B22}" type="pres">
      <dgm:prSet presAssocID="{E481A654-53C8-423C-B3FA-0AFF46FFA38F}" presName="parTx" presStyleLbl="revTx" presStyleIdx="0" presStyleCnt="7">
        <dgm:presLayoutVars>
          <dgm:chMax val="0"/>
          <dgm:chPref val="0"/>
        </dgm:presLayoutVars>
      </dgm:prSet>
      <dgm:spPr/>
    </dgm:pt>
    <dgm:pt modelId="{41A25A81-7C7A-4236-8E72-1940E0DCF127}" type="pres">
      <dgm:prSet presAssocID="{6C700E4C-69C4-476A-9F32-61856084380D}" presName="sibTrans" presStyleCnt="0"/>
      <dgm:spPr/>
    </dgm:pt>
    <dgm:pt modelId="{0AA3A77D-5FB9-4A4C-BF1C-2A4FC5BA907F}" type="pres">
      <dgm:prSet presAssocID="{F4C0FA3C-AAC5-42E9-AC21-D929E1B2C8E8}" presName="compNode" presStyleCnt="0"/>
      <dgm:spPr/>
    </dgm:pt>
    <dgm:pt modelId="{B6D8942B-976F-4398-990C-AB6E679F24A7}" type="pres">
      <dgm:prSet presAssocID="{F4C0FA3C-AAC5-42E9-AC21-D929E1B2C8E8}" presName="bgRect" presStyleLbl="bgShp" presStyleIdx="1" presStyleCnt="7"/>
      <dgm:spPr/>
    </dgm:pt>
    <dgm:pt modelId="{A1175E33-7316-46E8-A74D-93252D9BAC6E}" type="pres">
      <dgm:prSet presAssocID="{F4C0FA3C-AAC5-42E9-AC21-D929E1B2C8E8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1A48E9E-0FC4-4FF0-A758-A5B1F2F5A6E8}" type="pres">
      <dgm:prSet presAssocID="{F4C0FA3C-AAC5-42E9-AC21-D929E1B2C8E8}" presName="spaceRect" presStyleCnt="0"/>
      <dgm:spPr/>
    </dgm:pt>
    <dgm:pt modelId="{9F700EAE-33C8-4A85-BCD9-F0D3EFA61306}" type="pres">
      <dgm:prSet presAssocID="{F4C0FA3C-AAC5-42E9-AC21-D929E1B2C8E8}" presName="parTx" presStyleLbl="revTx" presStyleIdx="1" presStyleCnt="7">
        <dgm:presLayoutVars>
          <dgm:chMax val="0"/>
          <dgm:chPref val="0"/>
        </dgm:presLayoutVars>
      </dgm:prSet>
      <dgm:spPr/>
    </dgm:pt>
    <dgm:pt modelId="{17859F9F-BCB2-4089-92AD-C2A56EBFBD75}" type="pres">
      <dgm:prSet presAssocID="{BE579060-E9D6-4A82-828A-C853AE08E444}" presName="sibTrans" presStyleCnt="0"/>
      <dgm:spPr/>
    </dgm:pt>
    <dgm:pt modelId="{C1CADE38-22C9-468D-9AFA-605C2C3B6708}" type="pres">
      <dgm:prSet presAssocID="{422D93FE-1127-4CBC-B6D5-185132E10656}" presName="compNode" presStyleCnt="0"/>
      <dgm:spPr/>
    </dgm:pt>
    <dgm:pt modelId="{9D211142-3F9C-40CB-A643-150A02507C92}" type="pres">
      <dgm:prSet presAssocID="{422D93FE-1127-4CBC-B6D5-185132E10656}" presName="bgRect" presStyleLbl="bgShp" presStyleIdx="2" presStyleCnt="7"/>
      <dgm:spPr/>
    </dgm:pt>
    <dgm:pt modelId="{783EF2B5-2EB1-471A-B693-DBBCF6A03960}" type="pres">
      <dgm:prSet presAssocID="{422D93FE-1127-4CBC-B6D5-185132E10656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36ED6882-51E0-4F2E-B870-39267B64EEA2}" type="pres">
      <dgm:prSet presAssocID="{422D93FE-1127-4CBC-B6D5-185132E10656}" presName="spaceRect" presStyleCnt="0"/>
      <dgm:spPr/>
    </dgm:pt>
    <dgm:pt modelId="{61A4A95B-4D2D-4F88-8768-8E80A8F40F92}" type="pres">
      <dgm:prSet presAssocID="{422D93FE-1127-4CBC-B6D5-185132E10656}" presName="parTx" presStyleLbl="revTx" presStyleIdx="2" presStyleCnt="7">
        <dgm:presLayoutVars>
          <dgm:chMax val="0"/>
          <dgm:chPref val="0"/>
        </dgm:presLayoutVars>
      </dgm:prSet>
      <dgm:spPr/>
    </dgm:pt>
    <dgm:pt modelId="{4FEBA684-50A0-4A71-B1C6-31993B5BD96D}" type="pres">
      <dgm:prSet presAssocID="{8FEBBD5B-2713-4BFC-BBCD-83465AFF9E9D}" presName="sibTrans" presStyleCnt="0"/>
      <dgm:spPr/>
    </dgm:pt>
    <dgm:pt modelId="{FAA7620E-EE63-4AA1-A3D1-9F1B7D149F53}" type="pres">
      <dgm:prSet presAssocID="{1544063B-7A89-4D62-B0A7-212B84836227}" presName="compNode" presStyleCnt="0"/>
      <dgm:spPr/>
    </dgm:pt>
    <dgm:pt modelId="{CB75FCCF-4B17-4263-8DD2-1512BACDCA24}" type="pres">
      <dgm:prSet presAssocID="{1544063B-7A89-4D62-B0A7-212B84836227}" presName="bgRect" presStyleLbl="bgShp" presStyleIdx="3" presStyleCnt="7"/>
      <dgm:spPr/>
    </dgm:pt>
    <dgm:pt modelId="{E910B31B-C9A1-4B06-8B8F-E5C51EFE4436}" type="pres">
      <dgm:prSet presAssocID="{1544063B-7A89-4D62-B0A7-212B84836227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EE1866E2-4961-4783-BCB4-F2FC61F232F9}" type="pres">
      <dgm:prSet presAssocID="{1544063B-7A89-4D62-B0A7-212B84836227}" presName="spaceRect" presStyleCnt="0"/>
      <dgm:spPr/>
    </dgm:pt>
    <dgm:pt modelId="{F7D0DED4-6410-44AF-9135-FA3CB7FBABA5}" type="pres">
      <dgm:prSet presAssocID="{1544063B-7A89-4D62-B0A7-212B84836227}" presName="parTx" presStyleLbl="revTx" presStyleIdx="3" presStyleCnt="7">
        <dgm:presLayoutVars>
          <dgm:chMax val="0"/>
          <dgm:chPref val="0"/>
        </dgm:presLayoutVars>
      </dgm:prSet>
      <dgm:spPr/>
    </dgm:pt>
    <dgm:pt modelId="{59CB87FA-6896-41BF-AAEB-6F895EB78519}" type="pres">
      <dgm:prSet presAssocID="{4E5D54A8-4EEA-4483-8306-ABC8E8AADB76}" presName="sibTrans" presStyleCnt="0"/>
      <dgm:spPr/>
    </dgm:pt>
    <dgm:pt modelId="{7D7DFA76-09EA-4A76-871B-4A8710546A99}" type="pres">
      <dgm:prSet presAssocID="{792E61B9-F61E-40A9-983B-D31D926D24B8}" presName="compNode" presStyleCnt="0"/>
      <dgm:spPr/>
    </dgm:pt>
    <dgm:pt modelId="{EBEE0662-27D6-4DB1-A92B-9050EF7D24CD}" type="pres">
      <dgm:prSet presAssocID="{792E61B9-F61E-40A9-983B-D31D926D24B8}" presName="bgRect" presStyleLbl="bgShp" presStyleIdx="4" presStyleCnt="7"/>
      <dgm:spPr/>
    </dgm:pt>
    <dgm:pt modelId="{6E9E19B0-4F3B-4ED3-A9FF-220A3F7E7D18}" type="pres">
      <dgm:prSet presAssocID="{792E61B9-F61E-40A9-983B-D31D926D24B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33F868F2-EE07-44FA-A375-66713C1C3E56}" type="pres">
      <dgm:prSet presAssocID="{792E61B9-F61E-40A9-983B-D31D926D24B8}" presName="spaceRect" presStyleCnt="0"/>
      <dgm:spPr/>
    </dgm:pt>
    <dgm:pt modelId="{9A42278D-E23C-4A8F-A818-0EB09F82492A}" type="pres">
      <dgm:prSet presAssocID="{792E61B9-F61E-40A9-983B-D31D926D24B8}" presName="parTx" presStyleLbl="revTx" presStyleIdx="4" presStyleCnt="7">
        <dgm:presLayoutVars>
          <dgm:chMax val="0"/>
          <dgm:chPref val="0"/>
        </dgm:presLayoutVars>
      </dgm:prSet>
      <dgm:spPr/>
    </dgm:pt>
    <dgm:pt modelId="{DF1F5AA1-02DB-419A-B4BC-8B84097ED1B6}" type="pres">
      <dgm:prSet presAssocID="{9A98C6DD-B9CA-4B79-AE65-8C4634E1A6CB}" presName="sibTrans" presStyleCnt="0"/>
      <dgm:spPr/>
    </dgm:pt>
    <dgm:pt modelId="{267C0BCC-00A1-4D22-B178-A9F982056DBC}" type="pres">
      <dgm:prSet presAssocID="{EE6B894C-32D6-4AD5-A4DD-5A360DDB98DC}" presName="compNode" presStyleCnt="0"/>
      <dgm:spPr/>
    </dgm:pt>
    <dgm:pt modelId="{8E8A3090-CDA6-461E-ACD6-E1ACD6C8A25E}" type="pres">
      <dgm:prSet presAssocID="{EE6B894C-32D6-4AD5-A4DD-5A360DDB98DC}" presName="bgRect" presStyleLbl="bgShp" presStyleIdx="5" presStyleCnt="7"/>
      <dgm:spPr/>
    </dgm:pt>
    <dgm:pt modelId="{564B67A8-DBD1-4C39-A4AD-8753E1964000}" type="pres">
      <dgm:prSet presAssocID="{EE6B894C-32D6-4AD5-A4DD-5A360DDB98DC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nce"/>
        </a:ext>
      </dgm:extLst>
    </dgm:pt>
    <dgm:pt modelId="{F7CDD6D0-3C1E-47B2-A746-0500D42506DD}" type="pres">
      <dgm:prSet presAssocID="{EE6B894C-32D6-4AD5-A4DD-5A360DDB98DC}" presName="spaceRect" presStyleCnt="0"/>
      <dgm:spPr/>
    </dgm:pt>
    <dgm:pt modelId="{A7454DE3-8E37-4BAF-B47B-0B96878B0080}" type="pres">
      <dgm:prSet presAssocID="{EE6B894C-32D6-4AD5-A4DD-5A360DDB98DC}" presName="parTx" presStyleLbl="revTx" presStyleIdx="5" presStyleCnt="7">
        <dgm:presLayoutVars>
          <dgm:chMax val="0"/>
          <dgm:chPref val="0"/>
        </dgm:presLayoutVars>
      </dgm:prSet>
      <dgm:spPr/>
    </dgm:pt>
    <dgm:pt modelId="{C0A696E8-783C-4D29-8510-5F672A0663A2}" type="pres">
      <dgm:prSet presAssocID="{D378A36A-1904-463A-959E-E222B65D22A7}" presName="sibTrans" presStyleCnt="0"/>
      <dgm:spPr/>
    </dgm:pt>
    <dgm:pt modelId="{2D4CD44E-85B5-4F63-B714-24960CE5A3F4}" type="pres">
      <dgm:prSet presAssocID="{E6B87774-529E-413D-B3C1-B5A7B3A3B8DD}" presName="compNode" presStyleCnt="0"/>
      <dgm:spPr/>
    </dgm:pt>
    <dgm:pt modelId="{77947606-699E-4BA3-BDBF-33B678371856}" type="pres">
      <dgm:prSet presAssocID="{E6B87774-529E-413D-B3C1-B5A7B3A3B8DD}" presName="bgRect" presStyleLbl="bgShp" presStyleIdx="6" presStyleCnt="7"/>
      <dgm:spPr/>
    </dgm:pt>
    <dgm:pt modelId="{37E94EDF-FB34-41A8-B50E-A5F6F9E1A75B}" type="pres">
      <dgm:prSet presAssocID="{E6B87774-529E-413D-B3C1-B5A7B3A3B8DD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CAF02A94-C7D9-48D2-86A4-A13E77925108}" type="pres">
      <dgm:prSet presAssocID="{E6B87774-529E-413D-B3C1-B5A7B3A3B8DD}" presName="spaceRect" presStyleCnt="0"/>
      <dgm:spPr/>
    </dgm:pt>
    <dgm:pt modelId="{841EBED9-001B-478A-A0BE-2EC830792FEF}" type="pres">
      <dgm:prSet presAssocID="{E6B87774-529E-413D-B3C1-B5A7B3A3B8DD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30C23B0B-58E3-4A6F-9699-12E8C7E879F5}" srcId="{F8A0FF64-67F2-4F9D-811B-C39E6814FA04}" destId="{1544063B-7A89-4D62-B0A7-212B84836227}" srcOrd="3" destOrd="0" parTransId="{376724DC-679B-4DA2-8982-D001879FBDDE}" sibTransId="{4E5D54A8-4EEA-4483-8306-ABC8E8AADB76}"/>
    <dgm:cxn modelId="{7D9DA423-3ADA-4A17-BC3C-4D9F0588DC3D}" srcId="{F8A0FF64-67F2-4F9D-811B-C39E6814FA04}" destId="{E6B87774-529E-413D-B3C1-B5A7B3A3B8DD}" srcOrd="6" destOrd="0" parTransId="{AE131758-04ED-4EF1-807B-BCCCA5886855}" sibTransId="{0B303753-6F51-4FAB-B40C-6C9E9D00D1CD}"/>
    <dgm:cxn modelId="{F7237531-BA56-45B5-AF75-15E6A8FA294D}" srcId="{F8A0FF64-67F2-4F9D-811B-C39E6814FA04}" destId="{E481A654-53C8-423C-B3FA-0AFF46FFA38F}" srcOrd="0" destOrd="0" parTransId="{149D548A-1FED-4582-9462-BB30A9A02178}" sibTransId="{6C700E4C-69C4-476A-9F32-61856084380D}"/>
    <dgm:cxn modelId="{29AAB862-F698-4AA8-9049-EBA4D94C4F03}" type="presOf" srcId="{E481A654-53C8-423C-B3FA-0AFF46FFA38F}" destId="{EEE27388-A44B-4C3D-B6C7-B38A79876B22}" srcOrd="0" destOrd="0" presId="urn:microsoft.com/office/officeart/2018/2/layout/IconVerticalSolidList"/>
    <dgm:cxn modelId="{DB9F2D52-FC3F-4EB1-9546-D5EA6F2942DA}" srcId="{F8A0FF64-67F2-4F9D-811B-C39E6814FA04}" destId="{F4C0FA3C-AAC5-42E9-AC21-D929E1B2C8E8}" srcOrd="1" destOrd="0" parTransId="{60AAFBBF-0E0F-40FE-A464-0CFB61A34DD0}" sibTransId="{BE579060-E9D6-4A82-828A-C853AE08E444}"/>
    <dgm:cxn modelId="{3B6D2876-F228-442B-9242-130706608DF3}" type="presOf" srcId="{EE6B894C-32D6-4AD5-A4DD-5A360DDB98DC}" destId="{A7454DE3-8E37-4BAF-B47B-0B96878B0080}" srcOrd="0" destOrd="0" presId="urn:microsoft.com/office/officeart/2018/2/layout/IconVerticalSolidList"/>
    <dgm:cxn modelId="{3FC3DC77-FD7D-4401-A14B-30853DDDA31A}" type="presOf" srcId="{1544063B-7A89-4D62-B0A7-212B84836227}" destId="{F7D0DED4-6410-44AF-9135-FA3CB7FBABA5}" srcOrd="0" destOrd="0" presId="urn:microsoft.com/office/officeart/2018/2/layout/IconVerticalSolidList"/>
    <dgm:cxn modelId="{7C374F81-DC1B-4307-9E89-7446ABC096FA}" type="presOf" srcId="{E6B87774-529E-413D-B3C1-B5A7B3A3B8DD}" destId="{841EBED9-001B-478A-A0BE-2EC830792FEF}" srcOrd="0" destOrd="0" presId="urn:microsoft.com/office/officeart/2018/2/layout/IconVerticalSolidList"/>
    <dgm:cxn modelId="{F28BE087-7819-4D86-AADC-A4247B28CB7B}" type="presOf" srcId="{F8A0FF64-67F2-4F9D-811B-C39E6814FA04}" destId="{AE998716-42E0-4E1F-860B-E068F45B8981}" srcOrd="0" destOrd="0" presId="urn:microsoft.com/office/officeart/2018/2/layout/IconVerticalSolidList"/>
    <dgm:cxn modelId="{E853049E-F8D9-44A0-A019-AE8DC33ECF21}" type="presOf" srcId="{F4C0FA3C-AAC5-42E9-AC21-D929E1B2C8E8}" destId="{9F700EAE-33C8-4A85-BCD9-F0D3EFA61306}" srcOrd="0" destOrd="0" presId="urn:microsoft.com/office/officeart/2018/2/layout/IconVerticalSolidList"/>
    <dgm:cxn modelId="{1B36419E-D882-452A-8820-DEDE2F7A427D}" type="presOf" srcId="{792E61B9-F61E-40A9-983B-D31D926D24B8}" destId="{9A42278D-E23C-4A8F-A818-0EB09F82492A}" srcOrd="0" destOrd="0" presId="urn:microsoft.com/office/officeart/2018/2/layout/IconVerticalSolidList"/>
    <dgm:cxn modelId="{35B5A6A8-7F31-4E89-BD93-A18AF4C6CC4C}" srcId="{F8A0FF64-67F2-4F9D-811B-C39E6814FA04}" destId="{422D93FE-1127-4CBC-B6D5-185132E10656}" srcOrd="2" destOrd="0" parTransId="{BB738CC6-AADE-49C2-BEC1-48FDBAB34440}" sibTransId="{8FEBBD5B-2713-4BFC-BBCD-83465AFF9E9D}"/>
    <dgm:cxn modelId="{BB7635C1-8DF0-4404-B344-C3021A2F82EE}" srcId="{F8A0FF64-67F2-4F9D-811B-C39E6814FA04}" destId="{792E61B9-F61E-40A9-983B-D31D926D24B8}" srcOrd="4" destOrd="0" parTransId="{EBDEFDEB-BA5B-43D6-A87E-73159378FC6D}" sibTransId="{9A98C6DD-B9CA-4B79-AE65-8C4634E1A6CB}"/>
    <dgm:cxn modelId="{92197FC6-458D-498E-97FF-A9BE8B524391}" srcId="{F8A0FF64-67F2-4F9D-811B-C39E6814FA04}" destId="{EE6B894C-32D6-4AD5-A4DD-5A360DDB98DC}" srcOrd="5" destOrd="0" parTransId="{C611F0D6-48D2-4906-9AFC-973F058BE005}" sibTransId="{D378A36A-1904-463A-959E-E222B65D22A7}"/>
    <dgm:cxn modelId="{69A80FC8-C390-4B8C-8B45-48950857B923}" type="presOf" srcId="{422D93FE-1127-4CBC-B6D5-185132E10656}" destId="{61A4A95B-4D2D-4F88-8768-8E80A8F40F92}" srcOrd="0" destOrd="0" presId="urn:microsoft.com/office/officeart/2018/2/layout/IconVerticalSolidList"/>
    <dgm:cxn modelId="{C2553C81-A6EB-46F5-AB29-21A79629D0C8}" type="presParOf" srcId="{AE998716-42E0-4E1F-860B-E068F45B8981}" destId="{B27CEFF3-8EB9-4512-A010-8E628CD43839}" srcOrd="0" destOrd="0" presId="urn:microsoft.com/office/officeart/2018/2/layout/IconVerticalSolidList"/>
    <dgm:cxn modelId="{F78C90FD-4FFA-43EE-832E-B4BB764CA74F}" type="presParOf" srcId="{B27CEFF3-8EB9-4512-A010-8E628CD43839}" destId="{B74F54D6-069D-4E20-B116-872E191F13E5}" srcOrd="0" destOrd="0" presId="urn:microsoft.com/office/officeart/2018/2/layout/IconVerticalSolidList"/>
    <dgm:cxn modelId="{EA0C976C-DF0C-489F-AD4C-08EA4437AD18}" type="presParOf" srcId="{B27CEFF3-8EB9-4512-A010-8E628CD43839}" destId="{36BF6272-7A99-444F-AA99-E1AFB67E27EE}" srcOrd="1" destOrd="0" presId="urn:microsoft.com/office/officeart/2018/2/layout/IconVerticalSolidList"/>
    <dgm:cxn modelId="{2FC30075-FE9B-47A5-BCB1-876176FD98C5}" type="presParOf" srcId="{B27CEFF3-8EB9-4512-A010-8E628CD43839}" destId="{7B4548A9-470D-4E89-B62C-B8C2C9CC1976}" srcOrd="2" destOrd="0" presId="urn:microsoft.com/office/officeart/2018/2/layout/IconVerticalSolidList"/>
    <dgm:cxn modelId="{FA20A27F-CC98-44EB-9200-6440F769507C}" type="presParOf" srcId="{B27CEFF3-8EB9-4512-A010-8E628CD43839}" destId="{EEE27388-A44B-4C3D-B6C7-B38A79876B22}" srcOrd="3" destOrd="0" presId="urn:microsoft.com/office/officeart/2018/2/layout/IconVerticalSolidList"/>
    <dgm:cxn modelId="{DD525705-2602-4746-B503-D027526BA306}" type="presParOf" srcId="{AE998716-42E0-4E1F-860B-E068F45B8981}" destId="{41A25A81-7C7A-4236-8E72-1940E0DCF127}" srcOrd="1" destOrd="0" presId="urn:microsoft.com/office/officeart/2018/2/layout/IconVerticalSolidList"/>
    <dgm:cxn modelId="{1B2CA240-6DD8-4BDB-BACD-40A2E376141A}" type="presParOf" srcId="{AE998716-42E0-4E1F-860B-E068F45B8981}" destId="{0AA3A77D-5FB9-4A4C-BF1C-2A4FC5BA907F}" srcOrd="2" destOrd="0" presId="urn:microsoft.com/office/officeart/2018/2/layout/IconVerticalSolidList"/>
    <dgm:cxn modelId="{B0B8A8DD-CC49-440E-8B5E-150937CDD7E1}" type="presParOf" srcId="{0AA3A77D-5FB9-4A4C-BF1C-2A4FC5BA907F}" destId="{B6D8942B-976F-4398-990C-AB6E679F24A7}" srcOrd="0" destOrd="0" presId="urn:microsoft.com/office/officeart/2018/2/layout/IconVerticalSolidList"/>
    <dgm:cxn modelId="{50F33A9E-1E45-4DAB-9351-A83DB0B436C3}" type="presParOf" srcId="{0AA3A77D-5FB9-4A4C-BF1C-2A4FC5BA907F}" destId="{A1175E33-7316-46E8-A74D-93252D9BAC6E}" srcOrd="1" destOrd="0" presId="urn:microsoft.com/office/officeart/2018/2/layout/IconVerticalSolidList"/>
    <dgm:cxn modelId="{6F34739F-8E01-4C1E-B779-1F1E6DAE6107}" type="presParOf" srcId="{0AA3A77D-5FB9-4A4C-BF1C-2A4FC5BA907F}" destId="{51A48E9E-0FC4-4FF0-A758-A5B1F2F5A6E8}" srcOrd="2" destOrd="0" presId="urn:microsoft.com/office/officeart/2018/2/layout/IconVerticalSolidList"/>
    <dgm:cxn modelId="{E9A94396-6851-4600-B909-E591869763C7}" type="presParOf" srcId="{0AA3A77D-5FB9-4A4C-BF1C-2A4FC5BA907F}" destId="{9F700EAE-33C8-4A85-BCD9-F0D3EFA61306}" srcOrd="3" destOrd="0" presId="urn:microsoft.com/office/officeart/2018/2/layout/IconVerticalSolidList"/>
    <dgm:cxn modelId="{457C3139-DD6B-410E-84DB-79C9FF5B7C63}" type="presParOf" srcId="{AE998716-42E0-4E1F-860B-E068F45B8981}" destId="{17859F9F-BCB2-4089-92AD-C2A56EBFBD75}" srcOrd="3" destOrd="0" presId="urn:microsoft.com/office/officeart/2018/2/layout/IconVerticalSolidList"/>
    <dgm:cxn modelId="{B3396FAC-E03F-4B06-9EE1-FD63CB50C9FB}" type="presParOf" srcId="{AE998716-42E0-4E1F-860B-E068F45B8981}" destId="{C1CADE38-22C9-468D-9AFA-605C2C3B6708}" srcOrd="4" destOrd="0" presId="urn:microsoft.com/office/officeart/2018/2/layout/IconVerticalSolidList"/>
    <dgm:cxn modelId="{38957BD0-ECB6-46B9-97D9-17BDD7392A59}" type="presParOf" srcId="{C1CADE38-22C9-468D-9AFA-605C2C3B6708}" destId="{9D211142-3F9C-40CB-A643-150A02507C92}" srcOrd="0" destOrd="0" presId="urn:microsoft.com/office/officeart/2018/2/layout/IconVerticalSolidList"/>
    <dgm:cxn modelId="{2C70EB8A-376D-440F-A0F0-3DE73A491E91}" type="presParOf" srcId="{C1CADE38-22C9-468D-9AFA-605C2C3B6708}" destId="{783EF2B5-2EB1-471A-B693-DBBCF6A03960}" srcOrd="1" destOrd="0" presId="urn:microsoft.com/office/officeart/2018/2/layout/IconVerticalSolidList"/>
    <dgm:cxn modelId="{B1417A81-237F-4A9C-B283-2C237E1DDC1B}" type="presParOf" srcId="{C1CADE38-22C9-468D-9AFA-605C2C3B6708}" destId="{36ED6882-51E0-4F2E-B870-39267B64EEA2}" srcOrd="2" destOrd="0" presId="urn:microsoft.com/office/officeart/2018/2/layout/IconVerticalSolidList"/>
    <dgm:cxn modelId="{75F6BD04-DA26-4CDE-A7F7-87E442AE0761}" type="presParOf" srcId="{C1CADE38-22C9-468D-9AFA-605C2C3B6708}" destId="{61A4A95B-4D2D-4F88-8768-8E80A8F40F92}" srcOrd="3" destOrd="0" presId="urn:microsoft.com/office/officeart/2018/2/layout/IconVerticalSolidList"/>
    <dgm:cxn modelId="{CB8AC0BC-CD08-474F-B9C4-9837EFBCDDBE}" type="presParOf" srcId="{AE998716-42E0-4E1F-860B-E068F45B8981}" destId="{4FEBA684-50A0-4A71-B1C6-31993B5BD96D}" srcOrd="5" destOrd="0" presId="urn:microsoft.com/office/officeart/2018/2/layout/IconVerticalSolidList"/>
    <dgm:cxn modelId="{27BD06AD-C2BB-4270-A127-1325E08206B9}" type="presParOf" srcId="{AE998716-42E0-4E1F-860B-E068F45B8981}" destId="{FAA7620E-EE63-4AA1-A3D1-9F1B7D149F53}" srcOrd="6" destOrd="0" presId="urn:microsoft.com/office/officeart/2018/2/layout/IconVerticalSolidList"/>
    <dgm:cxn modelId="{640E0143-49FD-49A6-8EEA-D4E91F0F2F9F}" type="presParOf" srcId="{FAA7620E-EE63-4AA1-A3D1-9F1B7D149F53}" destId="{CB75FCCF-4B17-4263-8DD2-1512BACDCA24}" srcOrd="0" destOrd="0" presId="urn:microsoft.com/office/officeart/2018/2/layout/IconVerticalSolidList"/>
    <dgm:cxn modelId="{DBEC4F9D-70E3-41AE-A63F-6E1C4D69AF9E}" type="presParOf" srcId="{FAA7620E-EE63-4AA1-A3D1-9F1B7D149F53}" destId="{E910B31B-C9A1-4B06-8B8F-E5C51EFE4436}" srcOrd="1" destOrd="0" presId="urn:microsoft.com/office/officeart/2018/2/layout/IconVerticalSolidList"/>
    <dgm:cxn modelId="{F2A2F24D-8162-4551-AF9C-2158BD804BC5}" type="presParOf" srcId="{FAA7620E-EE63-4AA1-A3D1-9F1B7D149F53}" destId="{EE1866E2-4961-4783-BCB4-F2FC61F232F9}" srcOrd="2" destOrd="0" presId="urn:microsoft.com/office/officeart/2018/2/layout/IconVerticalSolidList"/>
    <dgm:cxn modelId="{51F1061C-3D45-4F91-A10F-2096055F73DC}" type="presParOf" srcId="{FAA7620E-EE63-4AA1-A3D1-9F1B7D149F53}" destId="{F7D0DED4-6410-44AF-9135-FA3CB7FBABA5}" srcOrd="3" destOrd="0" presId="urn:microsoft.com/office/officeart/2018/2/layout/IconVerticalSolidList"/>
    <dgm:cxn modelId="{74D487DA-B1F5-4D88-93B2-8CD7CE3D46C1}" type="presParOf" srcId="{AE998716-42E0-4E1F-860B-E068F45B8981}" destId="{59CB87FA-6896-41BF-AAEB-6F895EB78519}" srcOrd="7" destOrd="0" presId="urn:microsoft.com/office/officeart/2018/2/layout/IconVerticalSolidList"/>
    <dgm:cxn modelId="{2E69C3CB-D4AE-4F4A-90EB-FD51563A7B25}" type="presParOf" srcId="{AE998716-42E0-4E1F-860B-E068F45B8981}" destId="{7D7DFA76-09EA-4A76-871B-4A8710546A99}" srcOrd="8" destOrd="0" presId="urn:microsoft.com/office/officeart/2018/2/layout/IconVerticalSolidList"/>
    <dgm:cxn modelId="{248D794E-DE6F-4050-8BF5-C7FFCB788E3F}" type="presParOf" srcId="{7D7DFA76-09EA-4A76-871B-4A8710546A99}" destId="{EBEE0662-27D6-4DB1-A92B-9050EF7D24CD}" srcOrd="0" destOrd="0" presId="urn:microsoft.com/office/officeart/2018/2/layout/IconVerticalSolidList"/>
    <dgm:cxn modelId="{4F44C449-C77C-448E-A9EA-11EFD4C52A7A}" type="presParOf" srcId="{7D7DFA76-09EA-4A76-871B-4A8710546A99}" destId="{6E9E19B0-4F3B-4ED3-A9FF-220A3F7E7D18}" srcOrd="1" destOrd="0" presId="urn:microsoft.com/office/officeart/2018/2/layout/IconVerticalSolidList"/>
    <dgm:cxn modelId="{9CFBAD5A-6632-4AB2-B1F6-66AE9972E6F7}" type="presParOf" srcId="{7D7DFA76-09EA-4A76-871B-4A8710546A99}" destId="{33F868F2-EE07-44FA-A375-66713C1C3E56}" srcOrd="2" destOrd="0" presId="urn:microsoft.com/office/officeart/2018/2/layout/IconVerticalSolidList"/>
    <dgm:cxn modelId="{8D625E82-6203-4107-9B54-B26732A2ADE4}" type="presParOf" srcId="{7D7DFA76-09EA-4A76-871B-4A8710546A99}" destId="{9A42278D-E23C-4A8F-A818-0EB09F82492A}" srcOrd="3" destOrd="0" presId="urn:microsoft.com/office/officeart/2018/2/layout/IconVerticalSolidList"/>
    <dgm:cxn modelId="{06120549-46EC-4932-ACBB-7790415C7FC9}" type="presParOf" srcId="{AE998716-42E0-4E1F-860B-E068F45B8981}" destId="{DF1F5AA1-02DB-419A-B4BC-8B84097ED1B6}" srcOrd="9" destOrd="0" presId="urn:microsoft.com/office/officeart/2018/2/layout/IconVerticalSolidList"/>
    <dgm:cxn modelId="{524CA8DF-ADCD-47E9-B355-11EE0FC9E4D0}" type="presParOf" srcId="{AE998716-42E0-4E1F-860B-E068F45B8981}" destId="{267C0BCC-00A1-4D22-B178-A9F982056DBC}" srcOrd="10" destOrd="0" presId="urn:microsoft.com/office/officeart/2018/2/layout/IconVerticalSolidList"/>
    <dgm:cxn modelId="{B3210D3A-4FAA-47FC-AD5D-6A3771F6010B}" type="presParOf" srcId="{267C0BCC-00A1-4D22-B178-A9F982056DBC}" destId="{8E8A3090-CDA6-461E-ACD6-E1ACD6C8A25E}" srcOrd="0" destOrd="0" presId="urn:microsoft.com/office/officeart/2018/2/layout/IconVerticalSolidList"/>
    <dgm:cxn modelId="{D4632248-EBB7-40BD-8B27-7AE695C6588C}" type="presParOf" srcId="{267C0BCC-00A1-4D22-B178-A9F982056DBC}" destId="{564B67A8-DBD1-4C39-A4AD-8753E1964000}" srcOrd="1" destOrd="0" presId="urn:microsoft.com/office/officeart/2018/2/layout/IconVerticalSolidList"/>
    <dgm:cxn modelId="{7039671D-1BA6-4893-8783-53A0650B5C2F}" type="presParOf" srcId="{267C0BCC-00A1-4D22-B178-A9F982056DBC}" destId="{F7CDD6D0-3C1E-47B2-A746-0500D42506DD}" srcOrd="2" destOrd="0" presId="urn:microsoft.com/office/officeart/2018/2/layout/IconVerticalSolidList"/>
    <dgm:cxn modelId="{141BA9DB-CE60-41F9-8720-7788B99B6F14}" type="presParOf" srcId="{267C0BCC-00A1-4D22-B178-A9F982056DBC}" destId="{A7454DE3-8E37-4BAF-B47B-0B96878B0080}" srcOrd="3" destOrd="0" presId="urn:microsoft.com/office/officeart/2018/2/layout/IconVerticalSolidList"/>
    <dgm:cxn modelId="{DD6DA7E9-7EA5-497D-93C0-229C9FBECF3E}" type="presParOf" srcId="{AE998716-42E0-4E1F-860B-E068F45B8981}" destId="{C0A696E8-783C-4D29-8510-5F672A0663A2}" srcOrd="11" destOrd="0" presId="urn:microsoft.com/office/officeart/2018/2/layout/IconVerticalSolidList"/>
    <dgm:cxn modelId="{CBA52768-01B0-4E11-B75E-57E37693BD70}" type="presParOf" srcId="{AE998716-42E0-4E1F-860B-E068F45B8981}" destId="{2D4CD44E-85B5-4F63-B714-24960CE5A3F4}" srcOrd="12" destOrd="0" presId="urn:microsoft.com/office/officeart/2018/2/layout/IconVerticalSolidList"/>
    <dgm:cxn modelId="{4394AEBB-47B6-4E00-B266-89FB35405ADA}" type="presParOf" srcId="{2D4CD44E-85B5-4F63-B714-24960CE5A3F4}" destId="{77947606-699E-4BA3-BDBF-33B678371856}" srcOrd="0" destOrd="0" presId="urn:microsoft.com/office/officeart/2018/2/layout/IconVerticalSolidList"/>
    <dgm:cxn modelId="{E84B9623-958B-4A79-A54F-EC70325C063A}" type="presParOf" srcId="{2D4CD44E-85B5-4F63-B714-24960CE5A3F4}" destId="{37E94EDF-FB34-41A8-B50E-A5F6F9E1A75B}" srcOrd="1" destOrd="0" presId="urn:microsoft.com/office/officeart/2018/2/layout/IconVerticalSolidList"/>
    <dgm:cxn modelId="{7000208A-8BB2-40B5-828C-DB5E6DB4D191}" type="presParOf" srcId="{2D4CD44E-85B5-4F63-B714-24960CE5A3F4}" destId="{CAF02A94-C7D9-48D2-86A4-A13E77925108}" srcOrd="2" destOrd="0" presId="urn:microsoft.com/office/officeart/2018/2/layout/IconVerticalSolidList"/>
    <dgm:cxn modelId="{E46AC713-8541-4C85-AE0E-074D1C4744F5}" type="presParOf" srcId="{2D4CD44E-85B5-4F63-B714-24960CE5A3F4}" destId="{841EBED9-001B-478A-A0BE-2EC830792FE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F0D5D6-DDCA-41D3-8402-35EF4E85CDC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65E732F-BC00-4243-AA0A-B3587C9E0D74}">
      <dgm:prSet/>
      <dgm:spPr/>
      <dgm:t>
        <a:bodyPr/>
        <a:lstStyle/>
        <a:p>
          <a:r>
            <a:rPr lang="en-US"/>
            <a:t>Project Expected Profit </a:t>
          </a:r>
        </a:p>
      </dgm:t>
    </dgm:pt>
    <dgm:pt modelId="{9DA6D50A-83B2-4171-ABF9-3A86C9ECFC80}" type="parTrans" cxnId="{B5489CBE-A798-4A91-BD65-DDCB613B9763}">
      <dgm:prSet/>
      <dgm:spPr/>
      <dgm:t>
        <a:bodyPr/>
        <a:lstStyle/>
        <a:p>
          <a:endParaRPr lang="en-US"/>
        </a:p>
      </dgm:t>
    </dgm:pt>
    <dgm:pt modelId="{F08A40FE-FB9D-4905-8088-4956D6C49B31}" type="sibTrans" cxnId="{B5489CBE-A798-4A91-BD65-DDCB613B9763}">
      <dgm:prSet/>
      <dgm:spPr/>
      <dgm:t>
        <a:bodyPr/>
        <a:lstStyle/>
        <a:p>
          <a:endParaRPr lang="en-US"/>
        </a:p>
      </dgm:t>
    </dgm:pt>
    <dgm:pt modelId="{4FAB1A26-7C93-43DC-9328-6B7ABD7AAD06}">
      <dgm:prSet/>
      <dgm:spPr/>
      <dgm:t>
        <a:bodyPr/>
        <a:lstStyle/>
        <a:p>
          <a:r>
            <a:rPr lang="en-US" b="1"/>
            <a:t>$ 335,839.16</a:t>
          </a:r>
          <a:endParaRPr lang="en-US"/>
        </a:p>
      </dgm:t>
    </dgm:pt>
    <dgm:pt modelId="{AD3F98CE-53F6-47C2-8EFF-23EA81B19713}" type="parTrans" cxnId="{0506B11E-B9E3-4E87-9CEF-F66B280F2A13}">
      <dgm:prSet/>
      <dgm:spPr/>
      <dgm:t>
        <a:bodyPr/>
        <a:lstStyle/>
        <a:p>
          <a:endParaRPr lang="en-US"/>
        </a:p>
      </dgm:t>
    </dgm:pt>
    <dgm:pt modelId="{B38E2F3F-8128-4AE1-9419-E8BC5033E349}" type="sibTrans" cxnId="{0506B11E-B9E3-4E87-9CEF-F66B280F2A13}">
      <dgm:prSet/>
      <dgm:spPr/>
      <dgm:t>
        <a:bodyPr/>
        <a:lstStyle/>
        <a:p>
          <a:endParaRPr lang="en-US"/>
        </a:p>
      </dgm:t>
    </dgm:pt>
    <dgm:pt modelId="{B4650499-4CCB-48E5-827A-49984988860B}">
      <dgm:prSet/>
      <dgm:spPr/>
      <dgm:t>
        <a:bodyPr/>
        <a:lstStyle/>
        <a:p>
          <a:r>
            <a:rPr lang="en-US"/>
            <a:t>Profit amount based on roughly 15% of Project Price </a:t>
          </a:r>
        </a:p>
      </dgm:t>
    </dgm:pt>
    <dgm:pt modelId="{F611F905-06FD-4A73-900B-A0B6B4C4A298}" type="parTrans" cxnId="{79EF861E-3D04-421A-826A-C1705137704B}">
      <dgm:prSet/>
      <dgm:spPr/>
      <dgm:t>
        <a:bodyPr/>
        <a:lstStyle/>
        <a:p>
          <a:endParaRPr lang="en-US"/>
        </a:p>
      </dgm:t>
    </dgm:pt>
    <dgm:pt modelId="{4A36AFAE-BF8F-4500-8A1A-F418CF36610F}" type="sibTrans" cxnId="{79EF861E-3D04-421A-826A-C1705137704B}">
      <dgm:prSet/>
      <dgm:spPr/>
      <dgm:t>
        <a:bodyPr/>
        <a:lstStyle/>
        <a:p>
          <a:endParaRPr lang="en-US"/>
        </a:p>
      </dgm:t>
    </dgm:pt>
    <dgm:pt modelId="{F0F10EDD-86B4-4B19-8171-ED8DA08AE128}" type="pres">
      <dgm:prSet presAssocID="{BAF0D5D6-DDCA-41D3-8402-35EF4E85CDC6}" presName="linear" presStyleCnt="0">
        <dgm:presLayoutVars>
          <dgm:animLvl val="lvl"/>
          <dgm:resizeHandles val="exact"/>
        </dgm:presLayoutVars>
      </dgm:prSet>
      <dgm:spPr/>
    </dgm:pt>
    <dgm:pt modelId="{EDE12E75-A34A-4A9E-9885-47DFA4369180}" type="pres">
      <dgm:prSet presAssocID="{665E732F-BC00-4243-AA0A-B3587C9E0D7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26907FD-6744-4B91-9F6D-64A2713FB74F}" type="pres">
      <dgm:prSet presAssocID="{665E732F-BC00-4243-AA0A-B3587C9E0D7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9EF861E-3D04-421A-826A-C1705137704B}" srcId="{665E732F-BC00-4243-AA0A-B3587C9E0D74}" destId="{B4650499-4CCB-48E5-827A-49984988860B}" srcOrd="1" destOrd="0" parTransId="{F611F905-06FD-4A73-900B-A0B6B4C4A298}" sibTransId="{4A36AFAE-BF8F-4500-8A1A-F418CF36610F}"/>
    <dgm:cxn modelId="{0506B11E-B9E3-4E87-9CEF-F66B280F2A13}" srcId="{665E732F-BC00-4243-AA0A-B3587C9E0D74}" destId="{4FAB1A26-7C93-43DC-9328-6B7ABD7AAD06}" srcOrd="0" destOrd="0" parTransId="{AD3F98CE-53F6-47C2-8EFF-23EA81B19713}" sibTransId="{B38E2F3F-8128-4AE1-9419-E8BC5033E349}"/>
    <dgm:cxn modelId="{72DBE82F-87FB-4703-82EA-62690E000EAC}" type="presOf" srcId="{B4650499-4CCB-48E5-827A-49984988860B}" destId="{026907FD-6744-4B91-9F6D-64A2713FB74F}" srcOrd="0" destOrd="1" presId="urn:microsoft.com/office/officeart/2005/8/layout/vList2"/>
    <dgm:cxn modelId="{6A3336A1-EB23-4B23-9EB7-747EEC6E6913}" type="presOf" srcId="{BAF0D5D6-DDCA-41D3-8402-35EF4E85CDC6}" destId="{F0F10EDD-86B4-4B19-8171-ED8DA08AE128}" srcOrd="0" destOrd="0" presId="urn:microsoft.com/office/officeart/2005/8/layout/vList2"/>
    <dgm:cxn modelId="{4C9183A2-966F-4E16-8A6F-50309DFB6D6A}" type="presOf" srcId="{665E732F-BC00-4243-AA0A-B3587C9E0D74}" destId="{EDE12E75-A34A-4A9E-9885-47DFA4369180}" srcOrd="0" destOrd="0" presId="urn:microsoft.com/office/officeart/2005/8/layout/vList2"/>
    <dgm:cxn modelId="{B5489CBE-A798-4A91-BD65-DDCB613B9763}" srcId="{BAF0D5D6-DDCA-41D3-8402-35EF4E85CDC6}" destId="{665E732F-BC00-4243-AA0A-B3587C9E0D74}" srcOrd="0" destOrd="0" parTransId="{9DA6D50A-83B2-4171-ABF9-3A86C9ECFC80}" sibTransId="{F08A40FE-FB9D-4905-8088-4956D6C49B31}"/>
    <dgm:cxn modelId="{4F8509C2-29D6-49F2-B898-18812FDDF947}" type="presOf" srcId="{4FAB1A26-7C93-43DC-9328-6B7ABD7AAD06}" destId="{026907FD-6744-4B91-9F6D-64A2713FB74F}" srcOrd="0" destOrd="0" presId="urn:microsoft.com/office/officeart/2005/8/layout/vList2"/>
    <dgm:cxn modelId="{BCB4A060-B144-4536-B92C-A1BA91CBB991}" type="presParOf" srcId="{F0F10EDD-86B4-4B19-8171-ED8DA08AE128}" destId="{EDE12E75-A34A-4A9E-9885-47DFA4369180}" srcOrd="0" destOrd="0" presId="urn:microsoft.com/office/officeart/2005/8/layout/vList2"/>
    <dgm:cxn modelId="{BBE53CB2-1966-47F9-BC17-9258031176D2}" type="presParOf" srcId="{F0F10EDD-86B4-4B19-8171-ED8DA08AE128}" destId="{026907FD-6744-4B91-9F6D-64A2713FB74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969266-CB33-4E82-8769-BDF71022C871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8E0EE60-885E-4A4F-9205-EE1344E79E51}">
      <dgm:prSet/>
      <dgm:spPr/>
      <dgm:t>
        <a:bodyPr/>
        <a:lstStyle/>
        <a:p>
          <a:pPr>
            <a:defRPr b="1"/>
          </a:pPr>
          <a:r>
            <a:rPr lang="en-US" dirty="0">
              <a:latin typeface="Calibri Light" panose="020F0302020204030204"/>
            </a:rPr>
            <a:t>January –March</a:t>
          </a:r>
          <a:endParaRPr lang="en-US" dirty="0"/>
        </a:p>
      </dgm:t>
    </dgm:pt>
    <dgm:pt modelId="{85F99A04-0E95-4377-82FB-F6573F4D1734}" type="parTrans" cxnId="{E834A225-01FA-43C6-BD45-57C14E883418}">
      <dgm:prSet/>
      <dgm:spPr/>
      <dgm:t>
        <a:bodyPr/>
        <a:lstStyle/>
        <a:p>
          <a:endParaRPr lang="en-US"/>
        </a:p>
      </dgm:t>
    </dgm:pt>
    <dgm:pt modelId="{77DA8773-6B27-4F07-862A-5C0FEA3FFF97}" type="sibTrans" cxnId="{E834A225-01FA-43C6-BD45-57C14E883418}">
      <dgm:prSet/>
      <dgm:spPr/>
      <dgm:t>
        <a:bodyPr/>
        <a:lstStyle/>
        <a:p>
          <a:endParaRPr lang="en-US"/>
        </a:p>
      </dgm:t>
    </dgm:pt>
    <dgm:pt modelId="{C4253869-B7E6-4662-8CEA-647DAD587A63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Mobilize</a:t>
          </a:r>
          <a:r>
            <a:rPr lang="en-US" dirty="0"/>
            <a:t>: Jan. 03, 2012</a:t>
          </a:r>
        </a:p>
      </dgm:t>
    </dgm:pt>
    <dgm:pt modelId="{97B2AD64-5974-462B-BAD1-3EBD71C6F740}" type="parTrans" cxnId="{8C1B2FC8-7323-4E7C-94DE-94D3E67DDF77}">
      <dgm:prSet/>
      <dgm:spPr/>
      <dgm:t>
        <a:bodyPr/>
        <a:lstStyle/>
        <a:p>
          <a:endParaRPr lang="en-US"/>
        </a:p>
      </dgm:t>
    </dgm:pt>
    <dgm:pt modelId="{96F010F2-4A08-49B7-B1CA-F94F88DD3275}" type="sibTrans" cxnId="{8C1B2FC8-7323-4E7C-94DE-94D3E67DDF77}">
      <dgm:prSet/>
      <dgm:spPr/>
      <dgm:t>
        <a:bodyPr/>
        <a:lstStyle/>
        <a:p>
          <a:endParaRPr lang="en-US"/>
        </a:p>
      </dgm:t>
    </dgm:pt>
    <dgm:pt modelId="{D0E34E02-B465-4BD8-99A3-3DC2B405EB7F}">
      <dgm:prSet/>
      <dgm:spPr/>
      <dgm:t>
        <a:bodyPr/>
        <a:lstStyle/>
        <a:p>
          <a:r>
            <a:rPr lang="en-US" dirty="0"/>
            <a:t>Earthwork</a:t>
          </a:r>
          <a:r>
            <a:rPr lang="en-US" dirty="0">
              <a:latin typeface="Calibri Light" panose="020F0302020204030204"/>
            </a:rPr>
            <a:t> </a:t>
          </a:r>
        </a:p>
      </dgm:t>
    </dgm:pt>
    <dgm:pt modelId="{E3A3F799-B603-4D95-8590-89310891770E}" type="parTrans" cxnId="{6BEDC19E-E914-493E-B07E-1A7E089E8E59}">
      <dgm:prSet/>
      <dgm:spPr/>
      <dgm:t>
        <a:bodyPr/>
        <a:lstStyle/>
        <a:p>
          <a:endParaRPr lang="en-US"/>
        </a:p>
      </dgm:t>
    </dgm:pt>
    <dgm:pt modelId="{32656BF2-4F0D-41BE-8B9A-5640F9D4B190}" type="sibTrans" cxnId="{6BEDC19E-E914-493E-B07E-1A7E089E8E59}">
      <dgm:prSet/>
      <dgm:spPr/>
      <dgm:t>
        <a:bodyPr/>
        <a:lstStyle/>
        <a:p>
          <a:endParaRPr lang="en-US"/>
        </a:p>
      </dgm:t>
    </dgm:pt>
    <dgm:pt modelId="{EEBD58DB-AE94-4010-9970-3EF13D9EC56B}">
      <dgm:prSet/>
      <dgm:spPr/>
      <dgm:t>
        <a:bodyPr/>
        <a:lstStyle/>
        <a:p>
          <a:r>
            <a:rPr lang="en-US" dirty="0"/>
            <a:t>Underground Utilities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CB8A2589-C5FD-499F-BA87-7305B71B8682}" type="parTrans" cxnId="{72309FFA-0D8B-4CCB-91CB-424A0E0F06A9}">
      <dgm:prSet/>
      <dgm:spPr/>
      <dgm:t>
        <a:bodyPr/>
        <a:lstStyle/>
        <a:p>
          <a:endParaRPr lang="en-US"/>
        </a:p>
      </dgm:t>
    </dgm:pt>
    <dgm:pt modelId="{3243CA5A-2976-484C-8238-D62FE547CDC9}" type="sibTrans" cxnId="{72309FFA-0D8B-4CCB-91CB-424A0E0F06A9}">
      <dgm:prSet/>
      <dgm:spPr/>
      <dgm:t>
        <a:bodyPr/>
        <a:lstStyle/>
        <a:p>
          <a:endParaRPr lang="en-US"/>
        </a:p>
      </dgm:t>
    </dgm:pt>
    <dgm:pt modelId="{AEB6D641-464D-4EF6-8A34-DA258CAD40EB}">
      <dgm:prSet/>
      <dgm:spPr/>
      <dgm:t>
        <a:bodyPr/>
        <a:lstStyle/>
        <a:p>
          <a:pPr>
            <a:defRPr b="1"/>
          </a:pPr>
          <a:r>
            <a:rPr lang="en-US" dirty="0">
              <a:latin typeface="Calibri Light" panose="020F0302020204030204"/>
            </a:rPr>
            <a:t>April – </a:t>
          </a:r>
          <a:r>
            <a:rPr lang="en-US" dirty="0"/>
            <a:t>June</a:t>
          </a:r>
        </a:p>
      </dgm:t>
    </dgm:pt>
    <dgm:pt modelId="{C06F5167-B30F-4660-965D-E98E807F2D28}" type="parTrans" cxnId="{539A8B95-A733-471A-A65D-451A0F2CB2C6}">
      <dgm:prSet/>
      <dgm:spPr/>
      <dgm:t>
        <a:bodyPr/>
        <a:lstStyle/>
        <a:p>
          <a:endParaRPr lang="en-US"/>
        </a:p>
      </dgm:t>
    </dgm:pt>
    <dgm:pt modelId="{A5464BD7-A35C-4000-8EDC-6D8C2E846AC0}" type="sibTrans" cxnId="{539A8B95-A733-471A-A65D-451A0F2CB2C6}">
      <dgm:prSet/>
      <dgm:spPr/>
      <dgm:t>
        <a:bodyPr/>
        <a:lstStyle/>
        <a:p>
          <a:endParaRPr lang="en-US"/>
        </a:p>
      </dgm:t>
    </dgm:pt>
    <dgm:pt modelId="{3C7E60A9-6E96-4069-BE72-A17B07CFA456}">
      <dgm:prSet/>
      <dgm:spPr/>
      <dgm:t>
        <a:bodyPr/>
        <a:lstStyle/>
        <a:p>
          <a:r>
            <a:rPr lang="en-US"/>
            <a:t>Building Foundation </a:t>
          </a:r>
        </a:p>
      </dgm:t>
    </dgm:pt>
    <dgm:pt modelId="{5D462D8D-17D5-493B-93B0-AD3343DC1EE0}" type="parTrans" cxnId="{66A920AC-2BF7-49E6-9181-5E7525EBB653}">
      <dgm:prSet/>
      <dgm:spPr/>
      <dgm:t>
        <a:bodyPr/>
        <a:lstStyle/>
        <a:p>
          <a:endParaRPr lang="en-US"/>
        </a:p>
      </dgm:t>
    </dgm:pt>
    <dgm:pt modelId="{5D5D8D16-6D62-4E7F-944A-A8C90EB6B652}" type="sibTrans" cxnId="{66A920AC-2BF7-49E6-9181-5E7525EBB653}">
      <dgm:prSet/>
      <dgm:spPr/>
      <dgm:t>
        <a:bodyPr/>
        <a:lstStyle/>
        <a:p>
          <a:endParaRPr lang="en-US"/>
        </a:p>
      </dgm:t>
    </dgm:pt>
    <dgm:pt modelId="{D44631BB-5289-4680-9711-950AF51DDC67}">
      <dgm:prSet/>
      <dgm:spPr/>
      <dgm:t>
        <a:bodyPr/>
        <a:lstStyle/>
        <a:p>
          <a:r>
            <a:rPr lang="en-US" dirty="0"/>
            <a:t>Building In the Dry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2308AE51-89C0-408F-A188-FAF0DED11BA6}" type="parTrans" cxnId="{E530C7B1-30E5-45E0-A72E-EC235F94FC25}">
      <dgm:prSet/>
      <dgm:spPr/>
      <dgm:t>
        <a:bodyPr/>
        <a:lstStyle/>
        <a:p>
          <a:endParaRPr lang="en-US"/>
        </a:p>
      </dgm:t>
    </dgm:pt>
    <dgm:pt modelId="{3028D431-9A09-4479-B81E-528D99FA6D90}" type="sibTrans" cxnId="{E530C7B1-30E5-45E0-A72E-EC235F94FC25}">
      <dgm:prSet/>
      <dgm:spPr/>
      <dgm:t>
        <a:bodyPr/>
        <a:lstStyle/>
        <a:p>
          <a:endParaRPr lang="en-US"/>
        </a:p>
      </dgm:t>
    </dgm:pt>
    <dgm:pt modelId="{41E1030C-F503-4896-A94A-747D190BDFBB}">
      <dgm:prSet/>
      <dgm:spPr/>
      <dgm:t>
        <a:bodyPr/>
        <a:lstStyle/>
        <a:p>
          <a:pPr>
            <a:defRPr b="1"/>
          </a:pPr>
          <a:r>
            <a:rPr lang="en-US" dirty="0"/>
            <a:t>July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/>
            <a:t>–</a:t>
          </a:r>
          <a:r>
            <a:rPr lang="en-US" dirty="0">
              <a:latin typeface="Calibri Light" panose="020F0302020204030204"/>
            </a:rPr>
            <a:t> September</a:t>
          </a:r>
          <a:endParaRPr lang="en-US" dirty="0"/>
        </a:p>
      </dgm:t>
    </dgm:pt>
    <dgm:pt modelId="{CEBEAC85-3DA4-49E3-A64B-0BDD157F955B}" type="parTrans" cxnId="{6BD0FE65-0952-44AB-B7D9-34F65C4C58A5}">
      <dgm:prSet/>
      <dgm:spPr/>
      <dgm:t>
        <a:bodyPr/>
        <a:lstStyle/>
        <a:p>
          <a:endParaRPr lang="en-US"/>
        </a:p>
      </dgm:t>
    </dgm:pt>
    <dgm:pt modelId="{3331ACE4-7BF2-40E3-8133-2A5B1D4B6CCA}" type="sibTrans" cxnId="{6BD0FE65-0952-44AB-B7D9-34F65C4C58A5}">
      <dgm:prSet/>
      <dgm:spPr/>
      <dgm:t>
        <a:bodyPr/>
        <a:lstStyle/>
        <a:p>
          <a:endParaRPr lang="en-US"/>
        </a:p>
      </dgm:t>
    </dgm:pt>
    <dgm:pt modelId="{E6D18B08-AC0C-48A6-896D-91439FF992D5}">
      <dgm:prSet/>
      <dgm:spPr/>
      <dgm:t>
        <a:bodyPr/>
        <a:lstStyle/>
        <a:p>
          <a:r>
            <a:rPr lang="en-US"/>
            <a:t>Exterior Wall </a:t>
          </a:r>
          <a:r>
            <a:rPr lang="en-US">
              <a:latin typeface="Calibri Light" panose="020F0302020204030204"/>
            </a:rPr>
            <a:t>Masonry</a:t>
          </a:r>
          <a:endParaRPr lang="en-US"/>
        </a:p>
      </dgm:t>
    </dgm:pt>
    <dgm:pt modelId="{5A86E676-2175-414F-8667-6B7583036CCA}" type="parTrans" cxnId="{BE0C6E9B-BA53-4B71-8143-FF7C7BCD0014}">
      <dgm:prSet/>
      <dgm:spPr/>
      <dgm:t>
        <a:bodyPr/>
        <a:lstStyle/>
        <a:p>
          <a:endParaRPr lang="en-US"/>
        </a:p>
      </dgm:t>
    </dgm:pt>
    <dgm:pt modelId="{CA25E547-E2DB-4BA3-A652-364B188EDEFA}" type="sibTrans" cxnId="{BE0C6E9B-BA53-4B71-8143-FF7C7BCD0014}">
      <dgm:prSet/>
      <dgm:spPr/>
      <dgm:t>
        <a:bodyPr/>
        <a:lstStyle/>
        <a:p>
          <a:endParaRPr lang="en-US"/>
        </a:p>
      </dgm:t>
    </dgm:pt>
    <dgm:pt modelId="{AD76C16A-BF0B-493D-8A8C-1881ABE0BFBA}">
      <dgm:prSet/>
      <dgm:spPr/>
      <dgm:t>
        <a:bodyPr/>
        <a:lstStyle/>
        <a:p>
          <a:r>
            <a:rPr lang="en-US" dirty="0"/>
            <a:t>MEP Rough In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C2D27DD1-DE8F-4F88-A204-F77B16D87A61}" type="parTrans" cxnId="{16CEB83A-257E-4757-BB1A-9369D239F5E1}">
      <dgm:prSet/>
      <dgm:spPr/>
      <dgm:t>
        <a:bodyPr/>
        <a:lstStyle/>
        <a:p>
          <a:endParaRPr lang="en-US"/>
        </a:p>
      </dgm:t>
    </dgm:pt>
    <dgm:pt modelId="{EE6CAD95-79D5-46DC-9492-C02022CAB35C}" type="sibTrans" cxnId="{16CEB83A-257E-4757-BB1A-9369D239F5E1}">
      <dgm:prSet/>
      <dgm:spPr/>
      <dgm:t>
        <a:bodyPr/>
        <a:lstStyle/>
        <a:p>
          <a:endParaRPr lang="en-US"/>
        </a:p>
      </dgm:t>
    </dgm:pt>
    <dgm:pt modelId="{F3B71197-C80D-4877-A095-98EBC61E1850}">
      <dgm:prSet/>
      <dgm:spPr/>
      <dgm:t>
        <a:bodyPr/>
        <a:lstStyle/>
        <a:p>
          <a:r>
            <a:rPr lang="en-US" dirty="0"/>
            <a:t>Spray-Foam Insulation </a:t>
          </a:r>
        </a:p>
      </dgm:t>
    </dgm:pt>
    <dgm:pt modelId="{6CAF25F8-8297-4ED0-A8CD-4B4F191FE8D4}" type="parTrans" cxnId="{D7E64F0E-BA46-4D05-AB35-A8571D7BC586}">
      <dgm:prSet/>
      <dgm:spPr/>
      <dgm:t>
        <a:bodyPr/>
        <a:lstStyle/>
        <a:p>
          <a:endParaRPr lang="en-US"/>
        </a:p>
      </dgm:t>
    </dgm:pt>
    <dgm:pt modelId="{F2F0A7B4-149E-42AA-AE66-D22B51CAC01A}" type="sibTrans" cxnId="{D7E64F0E-BA46-4D05-AB35-A8571D7BC586}">
      <dgm:prSet/>
      <dgm:spPr/>
      <dgm:t>
        <a:bodyPr/>
        <a:lstStyle/>
        <a:p>
          <a:endParaRPr lang="en-US"/>
        </a:p>
      </dgm:t>
    </dgm:pt>
    <dgm:pt modelId="{D9F6CB99-D3D1-454E-8EF4-AEAB9C384802}">
      <dgm:prSet/>
      <dgm:spPr/>
      <dgm:t>
        <a:bodyPr/>
        <a:lstStyle/>
        <a:p>
          <a:r>
            <a:rPr lang="en-US" dirty="0"/>
            <a:t>Hang Drywall</a:t>
          </a:r>
        </a:p>
      </dgm:t>
    </dgm:pt>
    <dgm:pt modelId="{B520B545-086C-4B1B-A84E-EDB6B7CEFA18}" type="parTrans" cxnId="{7C74629C-9492-4FB9-9734-F4879545CF79}">
      <dgm:prSet/>
      <dgm:spPr/>
      <dgm:t>
        <a:bodyPr/>
        <a:lstStyle/>
        <a:p>
          <a:endParaRPr lang="en-US"/>
        </a:p>
      </dgm:t>
    </dgm:pt>
    <dgm:pt modelId="{67D005E6-0539-421A-A511-9DF1DFAD6B8B}" type="sibTrans" cxnId="{7C74629C-9492-4FB9-9734-F4879545CF79}">
      <dgm:prSet/>
      <dgm:spPr/>
      <dgm:t>
        <a:bodyPr/>
        <a:lstStyle/>
        <a:p>
          <a:endParaRPr lang="en-US"/>
        </a:p>
      </dgm:t>
    </dgm:pt>
    <dgm:pt modelId="{38706C10-0246-4748-97E0-BDF7934E4E12}">
      <dgm:prSet/>
      <dgm:spPr/>
      <dgm:t>
        <a:bodyPr/>
        <a:lstStyle/>
        <a:p>
          <a:r>
            <a:rPr lang="en-US" dirty="0"/>
            <a:t>MEP Finish</a:t>
          </a:r>
        </a:p>
      </dgm:t>
    </dgm:pt>
    <dgm:pt modelId="{38122B05-13A1-4177-9B02-1776FF4312AD}" type="parTrans" cxnId="{A616631F-2A04-4F78-AD14-79AB490F88FC}">
      <dgm:prSet/>
      <dgm:spPr/>
      <dgm:t>
        <a:bodyPr/>
        <a:lstStyle/>
        <a:p>
          <a:endParaRPr lang="en-US"/>
        </a:p>
      </dgm:t>
    </dgm:pt>
    <dgm:pt modelId="{C167EBE4-149A-4646-83FC-1095897E69F9}" type="sibTrans" cxnId="{A616631F-2A04-4F78-AD14-79AB490F88FC}">
      <dgm:prSet/>
      <dgm:spPr/>
      <dgm:t>
        <a:bodyPr/>
        <a:lstStyle/>
        <a:p>
          <a:endParaRPr lang="en-US"/>
        </a:p>
      </dgm:t>
    </dgm:pt>
    <dgm:pt modelId="{C785D31E-3012-4769-8177-8DD7CDE792BE}">
      <dgm:prSet/>
      <dgm:spPr/>
      <dgm:t>
        <a:bodyPr/>
        <a:lstStyle/>
        <a:p>
          <a:pPr>
            <a:defRPr b="1"/>
          </a:pPr>
          <a:r>
            <a:rPr lang="en-US" dirty="0">
              <a:latin typeface="Calibri Light" panose="020F0302020204030204"/>
            </a:rPr>
            <a:t>October – November</a:t>
          </a:r>
          <a:endParaRPr lang="en-US" dirty="0"/>
        </a:p>
      </dgm:t>
    </dgm:pt>
    <dgm:pt modelId="{52CB1B5B-F50C-490B-9089-DCA0B1B87957}" type="parTrans" cxnId="{CCB615AA-14B0-421C-99F8-497A60571B5A}">
      <dgm:prSet/>
      <dgm:spPr/>
      <dgm:t>
        <a:bodyPr/>
        <a:lstStyle/>
        <a:p>
          <a:endParaRPr lang="en-US"/>
        </a:p>
      </dgm:t>
    </dgm:pt>
    <dgm:pt modelId="{2AEFC0D2-F94F-4C47-8C13-4CB57DA5C9FD}" type="sibTrans" cxnId="{CCB615AA-14B0-421C-99F8-497A60571B5A}">
      <dgm:prSet/>
      <dgm:spPr/>
      <dgm:t>
        <a:bodyPr/>
        <a:lstStyle/>
        <a:p>
          <a:endParaRPr lang="en-US"/>
        </a:p>
      </dgm:t>
    </dgm:pt>
    <dgm:pt modelId="{FC908BE2-D243-4773-8844-AEC57281C08F}">
      <dgm:prSet/>
      <dgm:spPr/>
      <dgm:t>
        <a:bodyPr/>
        <a:lstStyle/>
        <a:p>
          <a:r>
            <a:rPr lang="en-US" dirty="0"/>
            <a:t>Storefront Windows</a:t>
          </a:r>
        </a:p>
      </dgm:t>
    </dgm:pt>
    <dgm:pt modelId="{642A03B0-3D86-4855-B399-2D6155CFD63B}" type="parTrans" cxnId="{D87502D5-610D-4DE1-9737-70CAF3FECBF5}">
      <dgm:prSet/>
      <dgm:spPr/>
      <dgm:t>
        <a:bodyPr/>
        <a:lstStyle/>
        <a:p>
          <a:endParaRPr lang="en-US"/>
        </a:p>
      </dgm:t>
    </dgm:pt>
    <dgm:pt modelId="{6AFEB10E-B45C-40E7-B1B2-AA2EA6D2A772}" type="sibTrans" cxnId="{D87502D5-610D-4DE1-9737-70CAF3FECBF5}">
      <dgm:prSet/>
      <dgm:spPr/>
      <dgm:t>
        <a:bodyPr/>
        <a:lstStyle/>
        <a:p>
          <a:endParaRPr lang="en-US"/>
        </a:p>
      </dgm:t>
    </dgm:pt>
    <dgm:pt modelId="{1BF321E3-CDD4-4595-9186-F04AC81692CE}">
      <dgm:prSet/>
      <dgm:spPr/>
      <dgm:t>
        <a:bodyPr/>
        <a:lstStyle/>
        <a:p>
          <a:r>
            <a:rPr lang="en-US" dirty="0"/>
            <a:t>Owner-Furnished Equipment</a:t>
          </a:r>
        </a:p>
      </dgm:t>
    </dgm:pt>
    <dgm:pt modelId="{95FF1435-6389-4CB9-B1B0-3C6D19475A7F}" type="parTrans" cxnId="{97EA9EB2-82B4-44B2-B7B3-6F2C556BDA3A}">
      <dgm:prSet/>
      <dgm:spPr/>
      <dgm:t>
        <a:bodyPr/>
        <a:lstStyle/>
        <a:p>
          <a:endParaRPr lang="en-US"/>
        </a:p>
      </dgm:t>
    </dgm:pt>
    <dgm:pt modelId="{6A653085-D922-4D7C-8556-6101EEACF915}" type="sibTrans" cxnId="{97EA9EB2-82B4-44B2-B7B3-6F2C556BDA3A}">
      <dgm:prSet/>
      <dgm:spPr/>
      <dgm:t>
        <a:bodyPr/>
        <a:lstStyle/>
        <a:p>
          <a:endParaRPr lang="en-US"/>
        </a:p>
      </dgm:t>
    </dgm:pt>
    <dgm:pt modelId="{448457C9-6784-4426-8135-A5F37304C87C}">
      <dgm:prSet/>
      <dgm:spPr/>
      <dgm:t>
        <a:bodyPr/>
        <a:lstStyle/>
        <a:p>
          <a:r>
            <a:rPr lang="en-US" dirty="0"/>
            <a:t>Install Flooring</a:t>
          </a:r>
        </a:p>
      </dgm:t>
    </dgm:pt>
    <dgm:pt modelId="{B3B48654-2584-4F23-AC84-2E23D237DAC7}" type="parTrans" cxnId="{E0566DFB-E495-4F60-9B47-F79E90FD5CB3}">
      <dgm:prSet/>
      <dgm:spPr/>
      <dgm:t>
        <a:bodyPr/>
        <a:lstStyle/>
        <a:p>
          <a:endParaRPr lang="en-US"/>
        </a:p>
      </dgm:t>
    </dgm:pt>
    <dgm:pt modelId="{6387988B-1396-42FD-B509-4CC4651ABA66}" type="sibTrans" cxnId="{E0566DFB-E495-4F60-9B47-F79E90FD5CB3}">
      <dgm:prSet/>
      <dgm:spPr/>
      <dgm:t>
        <a:bodyPr/>
        <a:lstStyle/>
        <a:p>
          <a:endParaRPr lang="en-US"/>
        </a:p>
      </dgm:t>
    </dgm:pt>
    <dgm:pt modelId="{CA942C06-54E1-4A65-B66A-376E6CE0EB5F}">
      <dgm:prSet/>
      <dgm:spPr/>
      <dgm:t>
        <a:bodyPr/>
        <a:lstStyle/>
        <a:p>
          <a:r>
            <a:rPr lang="en-US" dirty="0"/>
            <a:t>Punchlist</a:t>
          </a:r>
        </a:p>
      </dgm:t>
    </dgm:pt>
    <dgm:pt modelId="{6CA9B6BE-2963-43B0-ACA5-CA46C0D00742}" type="parTrans" cxnId="{49B099E5-28CA-49CA-A682-91A0C9B69360}">
      <dgm:prSet/>
      <dgm:spPr/>
      <dgm:t>
        <a:bodyPr/>
        <a:lstStyle/>
        <a:p>
          <a:endParaRPr lang="en-US"/>
        </a:p>
      </dgm:t>
    </dgm:pt>
    <dgm:pt modelId="{737FC7EB-EED8-4201-BF76-3A7EFCE1F890}" type="sibTrans" cxnId="{49B099E5-28CA-49CA-A682-91A0C9B69360}">
      <dgm:prSet/>
      <dgm:spPr/>
      <dgm:t>
        <a:bodyPr/>
        <a:lstStyle/>
        <a:p>
          <a:endParaRPr lang="en-US"/>
        </a:p>
      </dgm:t>
    </dgm:pt>
    <dgm:pt modelId="{BDF0112F-EEFE-43AD-A5FD-F6F265C99DD7}">
      <dgm:prSet/>
      <dgm:spPr/>
      <dgm:t>
        <a:bodyPr/>
        <a:lstStyle/>
        <a:p>
          <a:r>
            <a:rPr lang="en-US" dirty="0"/>
            <a:t>Clean Up / </a:t>
          </a:r>
          <a:r>
            <a:rPr lang="en-US" dirty="0">
              <a:latin typeface="Calibri Light" panose="020F0302020204030204"/>
            </a:rPr>
            <a:t>Demobilize</a:t>
          </a:r>
          <a:endParaRPr lang="en-US" dirty="0"/>
        </a:p>
      </dgm:t>
    </dgm:pt>
    <dgm:pt modelId="{5A076CFF-1224-4884-B691-C3FE3D26912C}" type="parTrans" cxnId="{DB5CC629-554A-4CD9-9FC8-82545129EBEF}">
      <dgm:prSet/>
      <dgm:spPr/>
      <dgm:t>
        <a:bodyPr/>
        <a:lstStyle/>
        <a:p>
          <a:endParaRPr lang="en-US"/>
        </a:p>
      </dgm:t>
    </dgm:pt>
    <dgm:pt modelId="{C5652B7D-2E8D-4E7D-A8B0-9F0D5567648A}" type="sibTrans" cxnId="{DB5CC629-554A-4CD9-9FC8-82545129EBEF}">
      <dgm:prSet/>
      <dgm:spPr/>
      <dgm:t>
        <a:bodyPr/>
        <a:lstStyle/>
        <a:p>
          <a:endParaRPr lang="en-US"/>
        </a:p>
      </dgm:t>
    </dgm:pt>
    <dgm:pt modelId="{B7FF9DE8-4C85-4665-B772-9C3EA17F22EA}">
      <dgm:prSet/>
      <dgm:spPr/>
      <dgm:t>
        <a:bodyPr/>
        <a:lstStyle/>
        <a:p>
          <a:r>
            <a:rPr lang="en-US" dirty="0"/>
            <a:t>Project Complete: Nov. 20, 2012</a:t>
          </a:r>
        </a:p>
      </dgm:t>
    </dgm:pt>
    <dgm:pt modelId="{7EED1B31-DADA-4355-827C-D6E67BF59ED8}" type="parTrans" cxnId="{E9920D92-1BA0-43A9-8415-BA9E5EE60B08}">
      <dgm:prSet/>
      <dgm:spPr/>
      <dgm:t>
        <a:bodyPr/>
        <a:lstStyle/>
        <a:p>
          <a:endParaRPr lang="en-US"/>
        </a:p>
      </dgm:t>
    </dgm:pt>
    <dgm:pt modelId="{7FA71B3C-0D04-456A-8095-242845AD1449}" type="sibTrans" cxnId="{E9920D92-1BA0-43A9-8415-BA9E5EE60B08}">
      <dgm:prSet/>
      <dgm:spPr/>
      <dgm:t>
        <a:bodyPr/>
        <a:lstStyle/>
        <a:p>
          <a:endParaRPr lang="en-US"/>
        </a:p>
      </dgm:t>
    </dgm:pt>
    <dgm:pt modelId="{0ACDDD1A-41F5-4621-9826-16531F1DF47E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Mobilize Crane </a:t>
          </a:r>
        </a:p>
      </dgm:t>
    </dgm:pt>
    <dgm:pt modelId="{9AF3710A-B9DA-4B73-ADC2-5FB455E7CF95}" type="parTrans" cxnId="{C1A6CD37-DDAA-4576-A12A-22898843D96F}">
      <dgm:prSet/>
      <dgm:spPr/>
    </dgm:pt>
    <dgm:pt modelId="{F2684675-7A05-4272-8910-0DA18087A473}" type="sibTrans" cxnId="{C1A6CD37-DDAA-4576-A12A-22898843D96F}">
      <dgm:prSet/>
      <dgm:spPr/>
    </dgm:pt>
    <dgm:pt modelId="{CA3CE876-B354-4626-BF68-E7A6A48FDD16}" type="pres">
      <dgm:prSet presAssocID="{29969266-CB33-4E82-8769-BDF71022C871}" presName="root" presStyleCnt="0">
        <dgm:presLayoutVars>
          <dgm:chMax/>
          <dgm:chPref/>
          <dgm:animLvl val="lvl"/>
        </dgm:presLayoutVars>
      </dgm:prSet>
      <dgm:spPr/>
    </dgm:pt>
    <dgm:pt modelId="{9FE3A0A6-7E56-4806-97EA-23A762015E23}" type="pres">
      <dgm:prSet presAssocID="{29969266-CB33-4E82-8769-BDF71022C871}" presName="divider" presStyleLbl="fgAcc1" presStyleIdx="0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64BBCB7A-A424-46B2-BE9C-92035AD4E250}" type="pres">
      <dgm:prSet presAssocID="{29969266-CB33-4E82-8769-BDF71022C871}" presName="nodes" presStyleCnt="0">
        <dgm:presLayoutVars>
          <dgm:chMax/>
          <dgm:chPref/>
          <dgm:animLvl val="lvl"/>
        </dgm:presLayoutVars>
      </dgm:prSet>
      <dgm:spPr/>
    </dgm:pt>
    <dgm:pt modelId="{8921EFDA-FCF3-44CE-9983-BF88BA9905C3}" type="pres">
      <dgm:prSet presAssocID="{F8E0EE60-885E-4A4F-9205-EE1344E79E51}" presName="composite" presStyleCnt="0"/>
      <dgm:spPr/>
    </dgm:pt>
    <dgm:pt modelId="{7AA0001B-2774-497B-A105-BA051CCBA49E}" type="pres">
      <dgm:prSet presAssocID="{F8E0EE60-885E-4A4F-9205-EE1344E79E51}" presName="ConnectorPoint" presStyleLbl="lnNode1" presStyleIdx="0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694B9BF-2E42-4FCE-BAED-39361872EB42}" type="pres">
      <dgm:prSet presAssocID="{F8E0EE60-885E-4A4F-9205-EE1344E79E51}" presName="DropPinPlaceHolder" presStyleCnt="0"/>
      <dgm:spPr/>
    </dgm:pt>
    <dgm:pt modelId="{E2614DD0-AC6F-46FF-B5AF-25BB46C89F50}" type="pres">
      <dgm:prSet presAssocID="{F8E0EE60-885E-4A4F-9205-EE1344E79E51}" presName="DropPin" presStyleLbl="alignNode1" presStyleIdx="0" presStyleCnt="4"/>
      <dgm:spPr/>
    </dgm:pt>
    <dgm:pt modelId="{DCF4B442-14D7-4BBD-8556-B632F96A8958}" type="pres">
      <dgm:prSet presAssocID="{F8E0EE60-885E-4A4F-9205-EE1344E79E51}" presName="Ellipse" presStyleLbl="fgAcc1" presStyleIdx="1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B840FE0-0AE2-452E-AA48-44E30F0F8CB5}" type="pres">
      <dgm:prSet presAssocID="{F8E0EE60-885E-4A4F-9205-EE1344E79E51}" presName="L2TextContainer" presStyleLbl="revTx" presStyleIdx="0" presStyleCnt="8">
        <dgm:presLayoutVars>
          <dgm:bulletEnabled val="1"/>
        </dgm:presLayoutVars>
      </dgm:prSet>
      <dgm:spPr/>
    </dgm:pt>
    <dgm:pt modelId="{AA46F3E6-EF61-4B45-9D4D-CE519FA2F37E}" type="pres">
      <dgm:prSet presAssocID="{F8E0EE60-885E-4A4F-9205-EE1344E79E51}" presName="L1TextContainer" presStyleLbl="revTx" presStyleIdx="1" presStyleCnt="8">
        <dgm:presLayoutVars>
          <dgm:chMax val="1"/>
          <dgm:chPref val="1"/>
          <dgm:bulletEnabled val="1"/>
        </dgm:presLayoutVars>
      </dgm:prSet>
      <dgm:spPr/>
    </dgm:pt>
    <dgm:pt modelId="{845CD420-3651-4202-A28C-7D5D718C5CBD}" type="pres">
      <dgm:prSet presAssocID="{F8E0EE60-885E-4A4F-9205-EE1344E79E51}" presName="ConnectLine" presStyleLbl="sibTrans1D1" presStyleIdx="0" presStyleCnt="4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8A8C3EE-92C1-4FE9-92D5-F2118C8C07A9}" type="pres">
      <dgm:prSet presAssocID="{F8E0EE60-885E-4A4F-9205-EE1344E79E51}" presName="EmptyPlaceHolder" presStyleCnt="0"/>
      <dgm:spPr/>
    </dgm:pt>
    <dgm:pt modelId="{5185A2EB-FD32-4E41-9F53-4F2ECC96A23E}" type="pres">
      <dgm:prSet presAssocID="{77DA8773-6B27-4F07-862A-5C0FEA3FFF97}" presName="spaceBetweenRectangles" presStyleCnt="0"/>
      <dgm:spPr/>
    </dgm:pt>
    <dgm:pt modelId="{BA1EDC81-3EE3-478A-9640-782B04B7DB6C}" type="pres">
      <dgm:prSet presAssocID="{AEB6D641-464D-4EF6-8A34-DA258CAD40EB}" presName="composite" presStyleCnt="0"/>
      <dgm:spPr/>
    </dgm:pt>
    <dgm:pt modelId="{6D51425D-1449-4595-BA77-9FCABCA2AC55}" type="pres">
      <dgm:prSet presAssocID="{AEB6D641-464D-4EF6-8A34-DA258CAD40EB}" presName="ConnectorPoint" presStyleLbl="lnNode1" presStyleIdx="1" presStyleCnt="4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552E38C-3A90-45F0-A368-EEFCB37EDA3A}" type="pres">
      <dgm:prSet presAssocID="{AEB6D641-464D-4EF6-8A34-DA258CAD40EB}" presName="DropPinPlaceHolder" presStyleCnt="0"/>
      <dgm:spPr/>
    </dgm:pt>
    <dgm:pt modelId="{135F8518-476E-486D-B193-D854244BB320}" type="pres">
      <dgm:prSet presAssocID="{AEB6D641-464D-4EF6-8A34-DA258CAD40EB}" presName="DropPin" presStyleLbl="alignNode1" presStyleIdx="1" presStyleCnt="4"/>
      <dgm:spPr/>
    </dgm:pt>
    <dgm:pt modelId="{D160FCAC-EF9D-47B1-B6E6-4E42A6CCD5EC}" type="pres">
      <dgm:prSet presAssocID="{AEB6D641-464D-4EF6-8A34-DA258CAD40EB}" presName="Ellipse" presStyleLbl="fgAcc1" presStyleIdx="2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6FA1A22-62BF-4F27-9C61-9214DA936721}" type="pres">
      <dgm:prSet presAssocID="{AEB6D641-464D-4EF6-8A34-DA258CAD40EB}" presName="L2TextContainer" presStyleLbl="revTx" presStyleIdx="2" presStyleCnt="8">
        <dgm:presLayoutVars>
          <dgm:bulletEnabled val="1"/>
        </dgm:presLayoutVars>
      </dgm:prSet>
      <dgm:spPr/>
    </dgm:pt>
    <dgm:pt modelId="{FFB94EEF-AD84-4D03-A301-576B173EDDF5}" type="pres">
      <dgm:prSet presAssocID="{AEB6D641-464D-4EF6-8A34-DA258CAD40EB}" presName="L1TextContainer" presStyleLbl="revTx" presStyleIdx="3" presStyleCnt="8">
        <dgm:presLayoutVars>
          <dgm:chMax val="1"/>
          <dgm:chPref val="1"/>
          <dgm:bulletEnabled val="1"/>
        </dgm:presLayoutVars>
      </dgm:prSet>
      <dgm:spPr/>
    </dgm:pt>
    <dgm:pt modelId="{C7263B04-E131-43D0-B454-A35BC2467AAB}" type="pres">
      <dgm:prSet presAssocID="{AEB6D641-464D-4EF6-8A34-DA258CAD40EB}" presName="ConnectLine" presStyleLbl="sibTrans1D1" presStyleIdx="1" presStyleCnt="4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38239BB-6C95-48C0-A477-FA07D3499B6D}" type="pres">
      <dgm:prSet presAssocID="{AEB6D641-464D-4EF6-8A34-DA258CAD40EB}" presName="EmptyPlaceHolder" presStyleCnt="0"/>
      <dgm:spPr/>
    </dgm:pt>
    <dgm:pt modelId="{EF184351-E41F-47A2-80E4-4A80ADB302BA}" type="pres">
      <dgm:prSet presAssocID="{A5464BD7-A35C-4000-8EDC-6D8C2E846AC0}" presName="spaceBetweenRectangles" presStyleCnt="0"/>
      <dgm:spPr/>
    </dgm:pt>
    <dgm:pt modelId="{5F7BD292-8E3F-4459-A5D5-9E5FAB6BAD66}" type="pres">
      <dgm:prSet presAssocID="{41E1030C-F503-4896-A94A-747D190BDFBB}" presName="composite" presStyleCnt="0"/>
      <dgm:spPr/>
    </dgm:pt>
    <dgm:pt modelId="{3CDA4B7A-1B86-4EDA-B7EA-AFD9034D7CA1}" type="pres">
      <dgm:prSet presAssocID="{41E1030C-F503-4896-A94A-747D190BDFBB}" presName="ConnectorPoint" presStyleLbl="lnNode1" presStyleIdx="2" presStyleCnt="4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0874A17-F0E5-4058-A078-C1306F48603C}" type="pres">
      <dgm:prSet presAssocID="{41E1030C-F503-4896-A94A-747D190BDFBB}" presName="DropPinPlaceHolder" presStyleCnt="0"/>
      <dgm:spPr/>
    </dgm:pt>
    <dgm:pt modelId="{19B644E1-2DAD-4535-8312-0714330F1241}" type="pres">
      <dgm:prSet presAssocID="{41E1030C-F503-4896-A94A-747D190BDFBB}" presName="DropPin" presStyleLbl="alignNode1" presStyleIdx="2" presStyleCnt="4"/>
      <dgm:spPr/>
    </dgm:pt>
    <dgm:pt modelId="{58B17CCE-B47F-4B44-9CB6-F8C32117C36A}" type="pres">
      <dgm:prSet presAssocID="{41E1030C-F503-4896-A94A-747D190BDFBB}" presName="Ellipse" presStyleLbl="fgAcc1" presStyleIdx="3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F6A308B-80E6-4653-B2F7-C8EC42123CFF}" type="pres">
      <dgm:prSet presAssocID="{41E1030C-F503-4896-A94A-747D190BDFBB}" presName="L2TextContainer" presStyleLbl="revTx" presStyleIdx="4" presStyleCnt="8">
        <dgm:presLayoutVars>
          <dgm:bulletEnabled val="1"/>
        </dgm:presLayoutVars>
      </dgm:prSet>
      <dgm:spPr/>
    </dgm:pt>
    <dgm:pt modelId="{06DF6DFB-C160-4245-BE0C-FF6AD971F8D1}" type="pres">
      <dgm:prSet presAssocID="{41E1030C-F503-4896-A94A-747D190BDFBB}" presName="L1TextContainer" presStyleLbl="revTx" presStyleIdx="5" presStyleCnt="8">
        <dgm:presLayoutVars>
          <dgm:chMax val="1"/>
          <dgm:chPref val="1"/>
          <dgm:bulletEnabled val="1"/>
        </dgm:presLayoutVars>
      </dgm:prSet>
      <dgm:spPr/>
    </dgm:pt>
    <dgm:pt modelId="{FDC112ED-47C7-4C05-A94C-189C0E4AD2DA}" type="pres">
      <dgm:prSet presAssocID="{41E1030C-F503-4896-A94A-747D190BDFBB}" presName="ConnectLine" presStyleLbl="sibTrans1D1" presStyleIdx="2" presStyleCnt="4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E5E252D-D45F-449B-AF24-759635427A0B}" type="pres">
      <dgm:prSet presAssocID="{41E1030C-F503-4896-A94A-747D190BDFBB}" presName="EmptyPlaceHolder" presStyleCnt="0"/>
      <dgm:spPr/>
    </dgm:pt>
    <dgm:pt modelId="{AB946943-6579-4342-AACF-6B71B35840EA}" type="pres">
      <dgm:prSet presAssocID="{3331ACE4-7BF2-40E3-8133-2A5B1D4B6CCA}" presName="spaceBetweenRectangles" presStyleCnt="0"/>
      <dgm:spPr/>
    </dgm:pt>
    <dgm:pt modelId="{0BEAFB33-942B-49DF-A4F4-A2BE3868F47C}" type="pres">
      <dgm:prSet presAssocID="{C785D31E-3012-4769-8177-8DD7CDE792BE}" presName="composite" presStyleCnt="0"/>
      <dgm:spPr/>
    </dgm:pt>
    <dgm:pt modelId="{2FBF6A07-CA1C-44EA-B92D-29FBF3460E4E}" type="pres">
      <dgm:prSet presAssocID="{C785D31E-3012-4769-8177-8DD7CDE792BE}" presName="ConnectorPoint" presStyleLbl="lnNode1" presStyleIdx="3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1A50F48-D27B-43E3-9C0B-9BF82F85AB5E}" type="pres">
      <dgm:prSet presAssocID="{C785D31E-3012-4769-8177-8DD7CDE792BE}" presName="DropPinPlaceHolder" presStyleCnt="0"/>
      <dgm:spPr/>
    </dgm:pt>
    <dgm:pt modelId="{DAC0F0D5-57A9-455A-BAAB-87EDCAB41FA8}" type="pres">
      <dgm:prSet presAssocID="{C785D31E-3012-4769-8177-8DD7CDE792BE}" presName="DropPin" presStyleLbl="alignNode1" presStyleIdx="3" presStyleCnt="4"/>
      <dgm:spPr/>
    </dgm:pt>
    <dgm:pt modelId="{0A073B33-E4CF-4A05-A6E4-D5920EFDBEE6}" type="pres">
      <dgm:prSet presAssocID="{C785D31E-3012-4769-8177-8DD7CDE792BE}" presName="Ellipse" presStyleLbl="fgAcc1" presStyleIdx="4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27AE5FE-0873-4E6E-9D30-3A4C6CF60AFB}" type="pres">
      <dgm:prSet presAssocID="{C785D31E-3012-4769-8177-8DD7CDE792BE}" presName="L2TextContainer" presStyleLbl="revTx" presStyleIdx="6" presStyleCnt="8">
        <dgm:presLayoutVars>
          <dgm:bulletEnabled val="1"/>
        </dgm:presLayoutVars>
      </dgm:prSet>
      <dgm:spPr/>
    </dgm:pt>
    <dgm:pt modelId="{FDCC5410-7842-4CCB-9740-809B679B9CD3}" type="pres">
      <dgm:prSet presAssocID="{C785D31E-3012-4769-8177-8DD7CDE792BE}" presName="L1TextContainer" presStyleLbl="revTx" presStyleIdx="7" presStyleCnt="8">
        <dgm:presLayoutVars>
          <dgm:chMax val="1"/>
          <dgm:chPref val="1"/>
          <dgm:bulletEnabled val="1"/>
        </dgm:presLayoutVars>
      </dgm:prSet>
      <dgm:spPr/>
    </dgm:pt>
    <dgm:pt modelId="{EC882AA7-B3AF-4F0A-B489-C8F4090ADCA3}" type="pres">
      <dgm:prSet presAssocID="{C785D31E-3012-4769-8177-8DD7CDE792BE}" presName="ConnectLine" presStyleLbl="sibTrans1D1" presStyleIdx="3" presStyleCnt="4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02EBD29-56B7-4D94-B5FC-54FFB6959CC2}" type="pres">
      <dgm:prSet presAssocID="{C785D31E-3012-4769-8177-8DD7CDE792BE}" presName="EmptyPlaceHolder" presStyleCnt="0"/>
      <dgm:spPr/>
    </dgm:pt>
  </dgm:ptLst>
  <dgm:cxnLst>
    <dgm:cxn modelId="{D7E64F0E-BA46-4D05-AB35-A8571D7BC586}" srcId="{41E1030C-F503-4896-A94A-747D190BDFBB}" destId="{F3B71197-C80D-4877-A095-98EBC61E1850}" srcOrd="2" destOrd="0" parTransId="{6CAF25F8-8297-4ED0-A8CD-4B4F191FE8D4}" sibTransId="{F2F0A7B4-149E-42AA-AE66-D22B51CAC01A}"/>
    <dgm:cxn modelId="{66D54810-8198-4455-B932-14A122FAA843}" type="presOf" srcId="{FC908BE2-D243-4773-8844-AEC57281C08F}" destId="{927AE5FE-0873-4E6E-9D30-3A4C6CF60AFB}" srcOrd="0" destOrd="0" presId="urn:microsoft.com/office/officeart/2017/3/layout/DropPinTimeline"/>
    <dgm:cxn modelId="{4D4DF510-A0FF-4D75-A47F-80C7C7BC19C4}" type="presOf" srcId="{CA942C06-54E1-4A65-B66A-376E6CE0EB5F}" destId="{927AE5FE-0873-4E6E-9D30-3A4C6CF60AFB}" srcOrd="0" destOrd="3" presId="urn:microsoft.com/office/officeart/2017/3/layout/DropPinTimeline"/>
    <dgm:cxn modelId="{762E7F11-C6A0-40F2-B586-D61C84FAB21B}" type="presOf" srcId="{41E1030C-F503-4896-A94A-747D190BDFBB}" destId="{06DF6DFB-C160-4245-BE0C-FF6AD971F8D1}" srcOrd="0" destOrd="0" presId="urn:microsoft.com/office/officeart/2017/3/layout/DropPinTimeline"/>
    <dgm:cxn modelId="{1CAD8115-007E-4545-9364-1452FF54D28D}" type="presOf" srcId="{BDF0112F-EEFE-43AD-A5FD-F6F265C99DD7}" destId="{927AE5FE-0873-4E6E-9D30-3A4C6CF60AFB}" srcOrd="0" destOrd="4" presId="urn:microsoft.com/office/officeart/2017/3/layout/DropPinTimeline"/>
    <dgm:cxn modelId="{335A911D-C43B-4D39-B3C6-32B9C15AB3EF}" type="presOf" srcId="{E6D18B08-AC0C-48A6-896D-91439FF992D5}" destId="{5F6A308B-80E6-4653-B2F7-C8EC42123CFF}" srcOrd="0" destOrd="0" presId="urn:microsoft.com/office/officeart/2017/3/layout/DropPinTimeline"/>
    <dgm:cxn modelId="{A616631F-2A04-4F78-AD14-79AB490F88FC}" srcId="{41E1030C-F503-4896-A94A-747D190BDFBB}" destId="{38706C10-0246-4748-97E0-BDF7934E4E12}" srcOrd="4" destOrd="0" parTransId="{38122B05-13A1-4177-9B02-1776FF4312AD}" sibTransId="{C167EBE4-149A-4646-83FC-1095897E69F9}"/>
    <dgm:cxn modelId="{E834A225-01FA-43C6-BD45-57C14E883418}" srcId="{29969266-CB33-4E82-8769-BDF71022C871}" destId="{F8E0EE60-885E-4A4F-9205-EE1344E79E51}" srcOrd="0" destOrd="0" parTransId="{85F99A04-0E95-4377-82FB-F6573F4D1734}" sibTransId="{77DA8773-6B27-4F07-862A-5C0FEA3FFF97}"/>
    <dgm:cxn modelId="{DB5CC629-554A-4CD9-9FC8-82545129EBEF}" srcId="{C785D31E-3012-4769-8177-8DD7CDE792BE}" destId="{BDF0112F-EEFE-43AD-A5FD-F6F265C99DD7}" srcOrd="4" destOrd="0" parTransId="{5A076CFF-1224-4884-B691-C3FE3D26912C}" sibTransId="{C5652B7D-2E8D-4E7D-A8B0-9F0D5567648A}"/>
    <dgm:cxn modelId="{AA3BCD2C-4964-40CF-B6F3-317AB9FB4779}" type="presOf" srcId="{1BF321E3-CDD4-4595-9186-F04AC81692CE}" destId="{927AE5FE-0873-4E6E-9D30-3A4C6CF60AFB}" srcOrd="0" destOrd="1" presId="urn:microsoft.com/office/officeart/2017/3/layout/DropPinTimeline"/>
    <dgm:cxn modelId="{C52AC62F-2A5A-4531-8E16-872DEF02A996}" type="presOf" srcId="{3C7E60A9-6E96-4069-BE72-A17B07CFA456}" destId="{F6FA1A22-62BF-4F27-9C61-9214DA936721}" srcOrd="0" destOrd="0" presId="urn:microsoft.com/office/officeart/2017/3/layout/DropPinTimeline"/>
    <dgm:cxn modelId="{C1A6CD37-DDAA-4576-A12A-22898843D96F}" srcId="{AEB6D641-464D-4EF6-8A34-DA258CAD40EB}" destId="{0ACDDD1A-41F5-4621-9826-16531F1DF47E}" srcOrd="1" destOrd="0" parTransId="{9AF3710A-B9DA-4B73-ADC2-5FB455E7CF95}" sibTransId="{F2684675-7A05-4272-8910-0DA18087A473}"/>
    <dgm:cxn modelId="{16CEB83A-257E-4757-BB1A-9369D239F5E1}" srcId="{41E1030C-F503-4896-A94A-747D190BDFBB}" destId="{AD76C16A-BF0B-493D-8A8C-1881ABE0BFBA}" srcOrd="1" destOrd="0" parTransId="{C2D27DD1-DE8F-4F88-A204-F77B16D87A61}" sibTransId="{EE6CAD95-79D5-46DC-9492-C02022CAB35C}"/>
    <dgm:cxn modelId="{9DD34262-F4BE-447B-93C2-39F7C03C37E4}" type="presOf" srcId="{C4253869-B7E6-4662-8CEA-647DAD587A63}" destId="{8B840FE0-0AE2-452E-AA48-44E30F0F8CB5}" srcOrd="0" destOrd="0" presId="urn:microsoft.com/office/officeart/2017/3/layout/DropPinTimeline"/>
    <dgm:cxn modelId="{6BD0FE65-0952-44AB-B7D9-34F65C4C58A5}" srcId="{29969266-CB33-4E82-8769-BDF71022C871}" destId="{41E1030C-F503-4896-A94A-747D190BDFBB}" srcOrd="2" destOrd="0" parTransId="{CEBEAC85-3DA4-49E3-A64B-0BDD157F955B}" sibTransId="{3331ACE4-7BF2-40E3-8133-2A5B1D4B6CCA}"/>
    <dgm:cxn modelId="{8FDB9C48-526C-46BD-9430-BFADAF2EABC5}" type="presOf" srcId="{EEBD58DB-AE94-4010-9970-3EF13D9EC56B}" destId="{8B840FE0-0AE2-452E-AA48-44E30F0F8CB5}" srcOrd="0" destOrd="2" presId="urn:microsoft.com/office/officeart/2017/3/layout/DropPinTimeline"/>
    <dgm:cxn modelId="{5EA4774C-FDC5-4DCF-AFDC-5B61CA9AE8FE}" type="presOf" srcId="{AEB6D641-464D-4EF6-8A34-DA258CAD40EB}" destId="{FFB94EEF-AD84-4D03-A301-576B173EDDF5}" srcOrd="0" destOrd="0" presId="urn:microsoft.com/office/officeart/2017/3/layout/DropPinTimeline"/>
    <dgm:cxn modelId="{22725250-A77D-4EEE-B4AB-B695204114C9}" type="presOf" srcId="{F8E0EE60-885E-4A4F-9205-EE1344E79E51}" destId="{AA46F3E6-EF61-4B45-9D4D-CE519FA2F37E}" srcOrd="0" destOrd="0" presId="urn:microsoft.com/office/officeart/2017/3/layout/DropPinTimeline"/>
    <dgm:cxn modelId="{E9920D92-1BA0-43A9-8415-BA9E5EE60B08}" srcId="{C785D31E-3012-4769-8177-8DD7CDE792BE}" destId="{B7FF9DE8-4C85-4665-B772-9C3EA17F22EA}" srcOrd="5" destOrd="0" parTransId="{7EED1B31-DADA-4355-827C-D6E67BF59ED8}" sibTransId="{7FA71B3C-0D04-456A-8095-242845AD1449}"/>
    <dgm:cxn modelId="{4E100E92-3593-4116-AB54-09B4DAF4C985}" type="presOf" srcId="{C785D31E-3012-4769-8177-8DD7CDE792BE}" destId="{FDCC5410-7842-4CCB-9740-809B679B9CD3}" srcOrd="0" destOrd="0" presId="urn:microsoft.com/office/officeart/2017/3/layout/DropPinTimeline"/>
    <dgm:cxn modelId="{539A8B95-A733-471A-A65D-451A0F2CB2C6}" srcId="{29969266-CB33-4E82-8769-BDF71022C871}" destId="{AEB6D641-464D-4EF6-8A34-DA258CAD40EB}" srcOrd="1" destOrd="0" parTransId="{C06F5167-B30F-4660-965D-E98E807F2D28}" sibTransId="{A5464BD7-A35C-4000-8EDC-6D8C2E846AC0}"/>
    <dgm:cxn modelId="{BE0C6E9B-BA53-4B71-8143-FF7C7BCD0014}" srcId="{41E1030C-F503-4896-A94A-747D190BDFBB}" destId="{E6D18B08-AC0C-48A6-896D-91439FF992D5}" srcOrd="0" destOrd="0" parTransId="{5A86E676-2175-414F-8667-6B7583036CCA}" sibTransId="{CA25E547-E2DB-4BA3-A652-364B188EDEFA}"/>
    <dgm:cxn modelId="{7C74629C-9492-4FB9-9734-F4879545CF79}" srcId="{41E1030C-F503-4896-A94A-747D190BDFBB}" destId="{D9F6CB99-D3D1-454E-8EF4-AEAB9C384802}" srcOrd="3" destOrd="0" parTransId="{B520B545-086C-4B1B-A84E-EDB6B7CEFA18}" sibTransId="{67D005E6-0539-421A-A511-9DF1DFAD6B8B}"/>
    <dgm:cxn modelId="{6BEDC19E-E914-493E-B07E-1A7E089E8E59}" srcId="{F8E0EE60-885E-4A4F-9205-EE1344E79E51}" destId="{D0E34E02-B465-4BD8-99A3-3DC2B405EB7F}" srcOrd="1" destOrd="0" parTransId="{E3A3F799-B603-4D95-8590-89310891770E}" sibTransId="{32656BF2-4F0D-41BE-8B9A-5640F9D4B190}"/>
    <dgm:cxn modelId="{5D410CA3-D7C5-4E19-AA48-1AE6001E2DB6}" type="presOf" srcId="{D44631BB-5289-4680-9711-950AF51DDC67}" destId="{F6FA1A22-62BF-4F27-9C61-9214DA936721}" srcOrd="0" destOrd="2" presId="urn:microsoft.com/office/officeart/2017/3/layout/DropPinTimeline"/>
    <dgm:cxn modelId="{1192A3A6-1ECC-4B48-A573-3BC33F53AA39}" type="presOf" srcId="{D9F6CB99-D3D1-454E-8EF4-AEAB9C384802}" destId="{5F6A308B-80E6-4653-B2F7-C8EC42123CFF}" srcOrd="0" destOrd="3" presId="urn:microsoft.com/office/officeart/2017/3/layout/DropPinTimeline"/>
    <dgm:cxn modelId="{B4A718A9-226F-48BC-9964-4A53788117DE}" type="presOf" srcId="{B7FF9DE8-4C85-4665-B772-9C3EA17F22EA}" destId="{927AE5FE-0873-4E6E-9D30-3A4C6CF60AFB}" srcOrd="0" destOrd="5" presId="urn:microsoft.com/office/officeart/2017/3/layout/DropPinTimeline"/>
    <dgm:cxn modelId="{CCB615AA-14B0-421C-99F8-497A60571B5A}" srcId="{29969266-CB33-4E82-8769-BDF71022C871}" destId="{C785D31E-3012-4769-8177-8DD7CDE792BE}" srcOrd="3" destOrd="0" parTransId="{52CB1B5B-F50C-490B-9089-DCA0B1B87957}" sibTransId="{2AEFC0D2-F94F-4C47-8C13-4CB57DA5C9FD}"/>
    <dgm:cxn modelId="{66A920AC-2BF7-49E6-9181-5E7525EBB653}" srcId="{AEB6D641-464D-4EF6-8A34-DA258CAD40EB}" destId="{3C7E60A9-6E96-4069-BE72-A17B07CFA456}" srcOrd="0" destOrd="0" parTransId="{5D462D8D-17D5-493B-93B0-AD3343DC1EE0}" sibTransId="{5D5D8D16-6D62-4E7F-944A-A8C90EB6B652}"/>
    <dgm:cxn modelId="{E530C7B1-30E5-45E0-A72E-EC235F94FC25}" srcId="{AEB6D641-464D-4EF6-8A34-DA258CAD40EB}" destId="{D44631BB-5289-4680-9711-950AF51DDC67}" srcOrd="2" destOrd="0" parTransId="{2308AE51-89C0-408F-A188-FAF0DED11BA6}" sibTransId="{3028D431-9A09-4479-B81E-528D99FA6D90}"/>
    <dgm:cxn modelId="{97EA9EB2-82B4-44B2-B7B3-6F2C556BDA3A}" srcId="{C785D31E-3012-4769-8177-8DD7CDE792BE}" destId="{1BF321E3-CDD4-4595-9186-F04AC81692CE}" srcOrd="1" destOrd="0" parTransId="{95FF1435-6389-4CB9-B1B0-3C6D19475A7F}" sibTransId="{6A653085-D922-4D7C-8556-6101EEACF915}"/>
    <dgm:cxn modelId="{3A5356BD-ED74-4DE3-855E-278B09813225}" type="presOf" srcId="{AD76C16A-BF0B-493D-8A8C-1881ABE0BFBA}" destId="{5F6A308B-80E6-4653-B2F7-C8EC42123CFF}" srcOrd="0" destOrd="1" presId="urn:microsoft.com/office/officeart/2017/3/layout/DropPinTimeline"/>
    <dgm:cxn modelId="{E6FDD5C4-245B-41EC-84B8-CCE47F45065E}" type="presOf" srcId="{0ACDDD1A-41F5-4621-9826-16531F1DF47E}" destId="{F6FA1A22-62BF-4F27-9C61-9214DA936721}" srcOrd="0" destOrd="1" presId="urn:microsoft.com/office/officeart/2017/3/layout/DropPinTimeline"/>
    <dgm:cxn modelId="{8C1B2FC8-7323-4E7C-94DE-94D3E67DDF77}" srcId="{F8E0EE60-885E-4A4F-9205-EE1344E79E51}" destId="{C4253869-B7E6-4662-8CEA-647DAD587A63}" srcOrd="0" destOrd="0" parTransId="{97B2AD64-5974-462B-BAD1-3EBD71C6F740}" sibTransId="{96F010F2-4A08-49B7-B1CA-F94F88DD3275}"/>
    <dgm:cxn modelId="{D87502D5-610D-4DE1-9737-70CAF3FECBF5}" srcId="{C785D31E-3012-4769-8177-8DD7CDE792BE}" destId="{FC908BE2-D243-4773-8844-AEC57281C08F}" srcOrd="0" destOrd="0" parTransId="{642A03B0-3D86-4855-B399-2D6155CFD63B}" sibTransId="{6AFEB10E-B45C-40E7-B1B2-AA2EA6D2A772}"/>
    <dgm:cxn modelId="{483999E0-336C-444A-A752-52A11EACB757}" type="presOf" srcId="{38706C10-0246-4748-97E0-BDF7934E4E12}" destId="{5F6A308B-80E6-4653-B2F7-C8EC42123CFF}" srcOrd="0" destOrd="4" presId="urn:microsoft.com/office/officeart/2017/3/layout/DropPinTimeline"/>
    <dgm:cxn modelId="{49B099E5-28CA-49CA-A682-91A0C9B69360}" srcId="{C785D31E-3012-4769-8177-8DD7CDE792BE}" destId="{CA942C06-54E1-4A65-B66A-376E6CE0EB5F}" srcOrd="3" destOrd="0" parTransId="{6CA9B6BE-2963-43B0-ACA5-CA46C0D00742}" sibTransId="{737FC7EB-EED8-4201-BF76-3A7EFCE1F890}"/>
    <dgm:cxn modelId="{6CE39FE6-4B09-4DA3-859E-63EA6A390C24}" type="presOf" srcId="{448457C9-6784-4426-8135-A5F37304C87C}" destId="{927AE5FE-0873-4E6E-9D30-3A4C6CF60AFB}" srcOrd="0" destOrd="2" presId="urn:microsoft.com/office/officeart/2017/3/layout/DropPinTimeline"/>
    <dgm:cxn modelId="{221665F2-3407-4928-8EFF-D4A5473FE331}" type="presOf" srcId="{F3B71197-C80D-4877-A095-98EBC61E1850}" destId="{5F6A308B-80E6-4653-B2F7-C8EC42123CFF}" srcOrd="0" destOrd="2" presId="urn:microsoft.com/office/officeart/2017/3/layout/DropPinTimeline"/>
    <dgm:cxn modelId="{774975F3-38F2-49EF-8F6D-337BA87B63C5}" type="presOf" srcId="{29969266-CB33-4E82-8769-BDF71022C871}" destId="{CA3CE876-B354-4626-BF68-E7A6A48FDD16}" srcOrd="0" destOrd="0" presId="urn:microsoft.com/office/officeart/2017/3/layout/DropPinTimeline"/>
    <dgm:cxn modelId="{2F7170F8-6611-486B-9647-9BD6833CB03E}" type="presOf" srcId="{D0E34E02-B465-4BD8-99A3-3DC2B405EB7F}" destId="{8B840FE0-0AE2-452E-AA48-44E30F0F8CB5}" srcOrd="0" destOrd="1" presId="urn:microsoft.com/office/officeart/2017/3/layout/DropPinTimeline"/>
    <dgm:cxn modelId="{72309FFA-0D8B-4CCB-91CB-424A0E0F06A9}" srcId="{F8E0EE60-885E-4A4F-9205-EE1344E79E51}" destId="{EEBD58DB-AE94-4010-9970-3EF13D9EC56B}" srcOrd="2" destOrd="0" parTransId="{CB8A2589-C5FD-499F-BA87-7305B71B8682}" sibTransId="{3243CA5A-2976-484C-8238-D62FE547CDC9}"/>
    <dgm:cxn modelId="{E0566DFB-E495-4F60-9B47-F79E90FD5CB3}" srcId="{C785D31E-3012-4769-8177-8DD7CDE792BE}" destId="{448457C9-6784-4426-8135-A5F37304C87C}" srcOrd="2" destOrd="0" parTransId="{B3B48654-2584-4F23-AC84-2E23D237DAC7}" sibTransId="{6387988B-1396-42FD-B509-4CC4651ABA66}"/>
    <dgm:cxn modelId="{9F98A639-7459-42B5-B6D5-DBC718929357}" type="presParOf" srcId="{CA3CE876-B354-4626-BF68-E7A6A48FDD16}" destId="{9FE3A0A6-7E56-4806-97EA-23A762015E23}" srcOrd="0" destOrd="0" presId="urn:microsoft.com/office/officeart/2017/3/layout/DropPinTimeline"/>
    <dgm:cxn modelId="{C3F4E607-5D04-4DEB-81F9-755A4E4BB8FC}" type="presParOf" srcId="{CA3CE876-B354-4626-BF68-E7A6A48FDD16}" destId="{64BBCB7A-A424-46B2-BE9C-92035AD4E250}" srcOrd="1" destOrd="0" presId="urn:microsoft.com/office/officeart/2017/3/layout/DropPinTimeline"/>
    <dgm:cxn modelId="{BC30BCD4-ADA1-46E5-BEF2-1A45E5FAD11D}" type="presParOf" srcId="{64BBCB7A-A424-46B2-BE9C-92035AD4E250}" destId="{8921EFDA-FCF3-44CE-9983-BF88BA9905C3}" srcOrd="0" destOrd="0" presId="urn:microsoft.com/office/officeart/2017/3/layout/DropPinTimeline"/>
    <dgm:cxn modelId="{B40F54EB-E1BB-4C77-A511-EEAE5B816B7B}" type="presParOf" srcId="{8921EFDA-FCF3-44CE-9983-BF88BA9905C3}" destId="{7AA0001B-2774-497B-A105-BA051CCBA49E}" srcOrd="0" destOrd="0" presId="urn:microsoft.com/office/officeart/2017/3/layout/DropPinTimeline"/>
    <dgm:cxn modelId="{EC3F3254-368C-4A80-88D9-A1BADAD9FD1D}" type="presParOf" srcId="{8921EFDA-FCF3-44CE-9983-BF88BA9905C3}" destId="{F694B9BF-2E42-4FCE-BAED-39361872EB42}" srcOrd="1" destOrd="0" presId="urn:microsoft.com/office/officeart/2017/3/layout/DropPinTimeline"/>
    <dgm:cxn modelId="{D836B332-B6CF-485E-8AC5-F125A58C02B6}" type="presParOf" srcId="{F694B9BF-2E42-4FCE-BAED-39361872EB42}" destId="{E2614DD0-AC6F-46FF-B5AF-25BB46C89F50}" srcOrd="0" destOrd="0" presId="urn:microsoft.com/office/officeart/2017/3/layout/DropPinTimeline"/>
    <dgm:cxn modelId="{ADEAF74A-DD9B-447B-8367-E6918B762C87}" type="presParOf" srcId="{F694B9BF-2E42-4FCE-BAED-39361872EB42}" destId="{DCF4B442-14D7-4BBD-8556-B632F96A8958}" srcOrd="1" destOrd="0" presId="urn:microsoft.com/office/officeart/2017/3/layout/DropPinTimeline"/>
    <dgm:cxn modelId="{F3497DA3-10E1-4597-995B-00ADAF8B64DB}" type="presParOf" srcId="{8921EFDA-FCF3-44CE-9983-BF88BA9905C3}" destId="{8B840FE0-0AE2-452E-AA48-44E30F0F8CB5}" srcOrd="2" destOrd="0" presId="urn:microsoft.com/office/officeart/2017/3/layout/DropPinTimeline"/>
    <dgm:cxn modelId="{E21243B1-5531-46F8-8A49-002614FE6706}" type="presParOf" srcId="{8921EFDA-FCF3-44CE-9983-BF88BA9905C3}" destId="{AA46F3E6-EF61-4B45-9D4D-CE519FA2F37E}" srcOrd="3" destOrd="0" presId="urn:microsoft.com/office/officeart/2017/3/layout/DropPinTimeline"/>
    <dgm:cxn modelId="{79EE8D39-74D6-44FD-BF01-BED7C78B231B}" type="presParOf" srcId="{8921EFDA-FCF3-44CE-9983-BF88BA9905C3}" destId="{845CD420-3651-4202-A28C-7D5D718C5CBD}" srcOrd="4" destOrd="0" presId="urn:microsoft.com/office/officeart/2017/3/layout/DropPinTimeline"/>
    <dgm:cxn modelId="{53F458B4-19C6-4988-A345-E6EA0C332418}" type="presParOf" srcId="{8921EFDA-FCF3-44CE-9983-BF88BA9905C3}" destId="{68A8C3EE-92C1-4FE9-92D5-F2118C8C07A9}" srcOrd="5" destOrd="0" presId="urn:microsoft.com/office/officeart/2017/3/layout/DropPinTimeline"/>
    <dgm:cxn modelId="{6A7B61DC-71E7-476C-99D2-418292E95A8A}" type="presParOf" srcId="{64BBCB7A-A424-46B2-BE9C-92035AD4E250}" destId="{5185A2EB-FD32-4E41-9F53-4F2ECC96A23E}" srcOrd="1" destOrd="0" presId="urn:microsoft.com/office/officeart/2017/3/layout/DropPinTimeline"/>
    <dgm:cxn modelId="{FC3D9179-068A-4563-8257-C1C220E6D24A}" type="presParOf" srcId="{64BBCB7A-A424-46B2-BE9C-92035AD4E250}" destId="{BA1EDC81-3EE3-478A-9640-782B04B7DB6C}" srcOrd="2" destOrd="0" presId="urn:microsoft.com/office/officeart/2017/3/layout/DropPinTimeline"/>
    <dgm:cxn modelId="{D6677319-E227-44D2-BCCF-5346C0C45EE8}" type="presParOf" srcId="{BA1EDC81-3EE3-478A-9640-782B04B7DB6C}" destId="{6D51425D-1449-4595-BA77-9FCABCA2AC55}" srcOrd="0" destOrd="0" presId="urn:microsoft.com/office/officeart/2017/3/layout/DropPinTimeline"/>
    <dgm:cxn modelId="{F529489A-383F-4858-925D-9598E79D8302}" type="presParOf" srcId="{BA1EDC81-3EE3-478A-9640-782B04B7DB6C}" destId="{0552E38C-3A90-45F0-A368-EEFCB37EDA3A}" srcOrd="1" destOrd="0" presId="urn:microsoft.com/office/officeart/2017/3/layout/DropPinTimeline"/>
    <dgm:cxn modelId="{21FBEDAB-74F7-4CDF-8391-02245D1CDC0A}" type="presParOf" srcId="{0552E38C-3A90-45F0-A368-EEFCB37EDA3A}" destId="{135F8518-476E-486D-B193-D854244BB320}" srcOrd="0" destOrd="0" presId="urn:microsoft.com/office/officeart/2017/3/layout/DropPinTimeline"/>
    <dgm:cxn modelId="{454A4D16-BD84-401C-8FAD-C3AF68303574}" type="presParOf" srcId="{0552E38C-3A90-45F0-A368-EEFCB37EDA3A}" destId="{D160FCAC-EF9D-47B1-B6E6-4E42A6CCD5EC}" srcOrd="1" destOrd="0" presId="urn:microsoft.com/office/officeart/2017/3/layout/DropPinTimeline"/>
    <dgm:cxn modelId="{49D9F934-0C6C-45EB-AE83-89D82F786C17}" type="presParOf" srcId="{BA1EDC81-3EE3-478A-9640-782B04B7DB6C}" destId="{F6FA1A22-62BF-4F27-9C61-9214DA936721}" srcOrd="2" destOrd="0" presId="urn:microsoft.com/office/officeart/2017/3/layout/DropPinTimeline"/>
    <dgm:cxn modelId="{ECC8AFF8-9D3D-4FCA-93DB-68ED26AEAE46}" type="presParOf" srcId="{BA1EDC81-3EE3-478A-9640-782B04B7DB6C}" destId="{FFB94EEF-AD84-4D03-A301-576B173EDDF5}" srcOrd="3" destOrd="0" presId="urn:microsoft.com/office/officeart/2017/3/layout/DropPinTimeline"/>
    <dgm:cxn modelId="{FC7E95B2-7EC4-4DFA-AA60-98BE2E95EEF2}" type="presParOf" srcId="{BA1EDC81-3EE3-478A-9640-782B04B7DB6C}" destId="{C7263B04-E131-43D0-B454-A35BC2467AAB}" srcOrd="4" destOrd="0" presId="urn:microsoft.com/office/officeart/2017/3/layout/DropPinTimeline"/>
    <dgm:cxn modelId="{50198C04-24FE-4B09-AD0B-613444E804AE}" type="presParOf" srcId="{BA1EDC81-3EE3-478A-9640-782B04B7DB6C}" destId="{F38239BB-6C95-48C0-A477-FA07D3499B6D}" srcOrd="5" destOrd="0" presId="urn:microsoft.com/office/officeart/2017/3/layout/DropPinTimeline"/>
    <dgm:cxn modelId="{137F76FA-3CD0-44B1-A817-697D79A30109}" type="presParOf" srcId="{64BBCB7A-A424-46B2-BE9C-92035AD4E250}" destId="{EF184351-E41F-47A2-80E4-4A80ADB302BA}" srcOrd="3" destOrd="0" presId="urn:microsoft.com/office/officeart/2017/3/layout/DropPinTimeline"/>
    <dgm:cxn modelId="{8C0B6FD7-5B43-421B-87A2-51075CCDD829}" type="presParOf" srcId="{64BBCB7A-A424-46B2-BE9C-92035AD4E250}" destId="{5F7BD292-8E3F-4459-A5D5-9E5FAB6BAD66}" srcOrd="4" destOrd="0" presId="urn:microsoft.com/office/officeart/2017/3/layout/DropPinTimeline"/>
    <dgm:cxn modelId="{86B0C665-B97A-4A9D-8C97-5B1E198638F9}" type="presParOf" srcId="{5F7BD292-8E3F-4459-A5D5-9E5FAB6BAD66}" destId="{3CDA4B7A-1B86-4EDA-B7EA-AFD9034D7CA1}" srcOrd="0" destOrd="0" presId="urn:microsoft.com/office/officeart/2017/3/layout/DropPinTimeline"/>
    <dgm:cxn modelId="{DA64177C-B9A6-43D3-ADDF-7399C0A8CEB0}" type="presParOf" srcId="{5F7BD292-8E3F-4459-A5D5-9E5FAB6BAD66}" destId="{20874A17-F0E5-4058-A078-C1306F48603C}" srcOrd="1" destOrd="0" presId="urn:microsoft.com/office/officeart/2017/3/layout/DropPinTimeline"/>
    <dgm:cxn modelId="{016A3348-A62D-432F-8EE2-F2E21F437EDC}" type="presParOf" srcId="{20874A17-F0E5-4058-A078-C1306F48603C}" destId="{19B644E1-2DAD-4535-8312-0714330F1241}" srcOrd="0" destOrd="0" presId="urn:microsoft.com/office/officeart/2017/3/layout/DropPinTimeline"/>
    <dgm:cxn modelId="{3CFF5BD9-BFD6-48A4-BE49-8D54E746F1C7}" type="presParOf" srcId="{20874A17-F0E5-4058-A078-C1306F48603C}" destId="{58B17CCE-B47F-4B44-9CB6-F8C32117C36A}" srcOrd="1" destOrd="0" presId="urn:microsoft.com/office/officeart/2017/3/layout/DropPinTimeline"/>
    <dgm:cxn modelId="{00C23482-2657-4A62-A753-844E35958579}" type="presParOf" srcId="{5F7BD292-8E3F-4459-A5D5-9E5FAB6BAD66}" destId="{5F6A308B-80E6-4653-B2F7-C8EC42123CFF}" srcOrd="2" destOrd="0" presId="urn:microsoft.com/office/officeart/2017/3/layout/DropPinTimeline"/>
    <dgm:cxn modelId="{059C9F72-1A8C-4B13-B1EE-D2104F9502FD}" type="presParOf" srcId="{5F7BD292-8E3F-4459-A5D5-9E5FAB6BAD66}" destId="{06DF6DFB-C160-4245-BE0C-FF6AD971F8D1}" srcOrd="3" destOrd="0" presId="urn:microsoft.com/office/officeart/2017/3/layout/DropPinTimeline"/>
    <dgm:cxn modelId="{7849EE75-15CB-490A-8EF9-DF2509396C9F}" type="presParOf" srcId="{5F7BD292-8E3F-4459-A5D5-9E5FAB6BAD66}" destId="{FDC112ED-47C7-4C05-A94C-189C0E4AD2DA}" srcOrd="4" destOrd="0" presId="urn:microsoft.com/office/officeart/2017/3/layout/DropPinTimeline"/>
    <dgm:cxn modelId="{59D6F27E-0F24-48ED-8B65-4B05D037CEC5}" type="presParOf" srcId="{5F7BD292-8E3F-4459-A5D5-9E5FAB6BAD66}" destId="{EE5E252D-D45F-449B-AF24-759635427A0B}" srcOrd="5" destOrd="0" presId="urn:microsoft.com/office/officeart/2017/3/layout/DropPinTimeline"/>
    <dgm:cxn modelId="{840EAE76-2C50-489F-BACB-7F867C98BD47}" type="presParOf" srcId="{64BBCB7A-A424-46B2-BE9C-92035AD4E250}" destId="{AB946943-6579-4342-AACF-6B71B35840EA}" srcOrd="5" destOrd="0" presId="urn:microsoft.com/office/officeart/2017/3/layout/DropPinTimeline"/>
    <dgm:cxn modelId="{879FAF63-3926-4DFF-9ECE-21099C50F78F}" type="presParOf" srcId="{64BBCB7A-A424-46B2-BE9C-92035AD4E250}" destId="{0BEAFB33-942B-49DF-A4F4-A2BE3868F47C}" srcOrd="6" destOrd="0" presId="urn:microsoft.com/office/officeart/2017/3/layout/DropPinTimeline"/>
    <dgm:cxn modelId="{548EBEEE-7401-47DE-8DA0-5DBC6A7FA0FF}" type="presParOf" srcId="{0BEAFB33-942B-49DF-A4F4-A2BE3868F47C}" destId="{2FBF6A07-CA1C-44EA-B92D-29FBF3460E4E}" srcOrd="0" destOrd="0" presId="urn:microsoft.com/office/officeart/2017/3/layout/DropPinTimeline"/>
    <dgm:cxn modelId="{4A878E07-E790-4A19-B17A-8D5108978449}" type="presParOf" srcId="{0BEAFB33-942B-49DF-A4F4-A2BE3868F47C}" destId="{91A50F48-D27B-43E3-9C0B-9BF82F85AB5E}" srcOrd="1" destOrd="0" presId="urn:microsoft.com/office/officeart/2017/3/layout/DropPinTimeline"/>
    <dgm:cxn modelId="{7A414514-F475-4A95-B3F9-87E32DA49A9F}" type="presParOf" srcId="{91A50F48-D27B-43E3-9C0B-9BF82F85AB5E}" destId="{DAC0F0D5-57A9-455A-BAAB-87EDCAB41FA8}" srcOrd="0" destOrd="0" presId="urn:microsoft.com/office/officeart/2017/3/layout/DropPinTimeline"/>
    <dgm:cxn modelId="{FFC5ACC4-EA44-455C-A57E-81451D8512B0}" type="presParOf" srcId="{91A50F48-D27B-43E3-9C0B-9BF82F85AB5E}" destId="{0A073B33-E4CF-4A05-A6E4-D5920EFDBEE6}" srcOrd="1" destOrd="0" presId="urn:microsoft.com/office/officeart/2017/3/layout/DropPinTimeline"/>
    <dgm:cxn modelId="{ECFA146B-120B-4065-80A0-38B503951C86}" type="presParOf" srcId="{0BEAFB33-942B-49DF-A4F4-A2BE3868F47C}" destId="{927AE5FE-0873-4E6E-9D30-3A4C6CF60AFB}" srcOrd="2" destOrd="0" presId="urn:microsoft.com/office/officeart/2017/3/layout/DropPinTimeline"/>
    <dgm:cxn modelId="{D27DEBF7-5D35-4BDC-9CA9-AD4736FA4E0F}" type="presParOf" srcId="{0BEAFB33-942B-49DF-A4F4-A2BE3868F47C}" destId="{FDCC5410-7842-4CCB-9740-809B679B9CD3}" srcOrd="3" destOrd="0" presId="urn:microsoft.com/office/officeart/2017/3/layout/DropPinTimeline"/>
    <dgm:cxn modelId="{E3C4D20E-5A6E-47AB-81E9-3966B79DC713}" type="presParOf" srcId="{0BEAFB33-942B-49DF-A4F4-A2BE3868F47C}" destId="{EC882AA7-B3AF-4F0A-B489-C8F4090ADCA3}" srcOrd="4" destOrd="0" presId="urn:microsoft.com/office/officeart/2017/3/layout/DropPinTimeline"/>
    <dgm:cxn modelId="{81F7973B-DBC1-4F4C-9FEA-4CDFFA88D193}" type="presParOf" srcId="{0BEAFB33-942B-49DF-A4F4-A2BE3868F47C}" destId="{A02EBD29-56B7-4D94-B5FC-54FFB6959CC2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1EE77D-B542-4519-96CB-D6B7BA1BA35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02E7CEA-D7DD-45A7-9345-11125B9823F1}">
      <dgm:prSet/>
      <dgm:spPr/>
      <dgm:t>
        <a:bodyPr/>
        <a:lstStyle/>
        <a:p>
          <a:r>
            <a:rPr lang="en-US"/>
            <a:t>SECU Project Price: $2,223,232.89</a:t>
          </a:r>
        </a:p>
      </dgm:t>
    </dgm:pt>
    <dgm:pt modelId="{8EAED049-8A9E-4769-8B96-439A1C679913}" type="parTrans" cxnId="{35765D49-5EA3-48AE-8514-5FAE55D36D65}">
      <dgm:prSet/>
      <dgm:spPr/>
      <dgm:t>
        <a:bodyPr/>
        <a:lstStyle/>
        <a:p>
          <a:endParaRPr lang="en-US"/>
        </a:p>
      </dgm:t>
    </dgm:pt>
    <dgm:pt modelId="{C2434B36-8819-43F3-8769-0F3D3986E4EA}" type="sibTrans" cxnId="{35765D49-5EA3-48AE-8514-5FAE55D36D65}">
      <dgm:prSet/>
      <dgm:spPr/>
      <dgm:t>
        <a:bodyPr/>
        <a:lstStyle/>
        <a:p>
          <a:endParaRPr lang="en-US"/>
        </a:p>
      </dgm:t>
    </dgm:pt>
    <dgm:pt modelId="{6C40F65D-B35D-42D9-9024-CE640E1A65F8}">
      <dgm:prSet/>
      <dgm:spPr/>
      <dgm:t>
        <a:bodyPr/>
        <a:lstStyle/>
        <a:p>
          <a:r>
            <a:rPr lang="en-US"/>
            <a:t>SECU Project Duration: 223 Days (Start: Jan. 3 – Finish: Nov. 20)</a:t>
          </a:r>
        </a:p>
      </dgm:t>
    </dgm:pt>
    <dgm:pt modelId="{4D40ADBE-DA68-47CB-8CCB-B17A44D69471}" type="parTrans" cxnId="{933ED276-0B92-46C9-9573-75201B7B5264}">
      <dgm:prSet/>
      <dgm:spPr/>
      <dgm:t>
        <a:bodyPr/>
        <a:lstStyle/>
        <a:p>
          <a:endParaRPr lang="en-US"/>
        </a:p>
      </dgm:t>
    </dgm:pt>
    <dgm:pt modelId="{633B93F0-A632-4253-9694-223059656565}" type="sibTrans" cxnId="{933ED276-0B92-46C9-9573-75201B7B5264}">
      <dgm:prSet/>
      <dgm:spPr/>
      <dgm:t>
        <a:bodyPr/>
        <a:lstStyle/>
        <a:p>
          <a:endParaRPr lang="en-US"/>
        </a:p>
      </dgm:t>
    </dgm:pt>
    <dgm:pt modelId="{831FE286-B93B-41F2-9EAD-FFE0C74A82A2}">
      <dgm:prSet/>
      <dgm:spPr/>
      <dgm:t>
        <a:bodyPr/>
        <a:lstStyle/>
        <a:p>
          <a:r>
            <a:rPr lang="en-US"/>
            <a:t>Expected Profit: $ 335,839.16</a:t>
          </a:r>
        </a:p>
      </dgm:t>
    </dgm:pt>
    <dgm:pt modelId="{C024A023-2DA2-4A9F-96FE-396DBBBAB23A}" type="parTrans" cxnId="{D768C154-7F9A-41BA-A904-D1B6D491A243}">
      <dgm:prSet/>
      <dgm:spPr/>
      <dgm:t>
        <a:bodyPr/>
        <a:lstStyle/>
        <a:p>
          <a:endParaRPr lang="en-US"/>
        </a:p>
      </dgm:t>
    </dgm:pt>
    <dgm:pt modelId="{7672908E-34F6-4F9B-BDC8-663258D00912}" type="sibTrans" cxnId="{D768C154-7F9A-41BA-A904-D1B6D491A243}">
      <dgm:prSet/>
      <dgm:spPr/>
      <dgm:t>
        <a:bodyPr/>
        <a:lstStyle/>
        <a:p>
          <a:endParaRPr lang="en-US"/>
        </a:p>
      </dgm:t>
    </dgm:pt>
    <dgm:pt modelId="{5C6D2CD2-A1A9-4C9C-99F5-9E1C86A3197F}" type="pres">
      <dgm:prSet presAssocID="{DF1EE77D-B542-4519-96CB-D6B7BA1BA355}" presName="linear" presStyleCnt="0">
        <dgm:presLayoutVars>
          <dgm:animLvl val="lvl"/>
          <dgm:resizeHandles val="exact"/>
        </dgm:presLayoutVars>
      </dgm:prSet>
      <dgm:spPr/>
    </dgm:pt>
    <dgm:pt modelId="{856DA8E7-DEBD-42A1-A902-764A6D34DE2D}" type="pres">
      <dgm:prSet presAssocID="{C02E7CEA-D7DD-45A7-9345-11125B9823F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4F768D5-7BA1-4EAC-B212-13734C970D1E}" type="pres">
      <dgm:prSet presAssocID="{C2434B36-8819-43F3-8769-0F3D3986E4EA}" presName="spacer" presStyleCnt="0"/>
      <dgm:spPr/>
    </dgm:pt>
    <dgm:pt modelId="{044111F5-B976-4374-81BF-8C3663280180}" type="pres">
      <dgm:prSet presAssocID="{6C40F65D-B35D-42D9-9024-CE640E1A65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6827DBD-6835-4672-BB04-0DF6BE32BB10}" type="pres">
      <dgm:prSet presAssocID="{633B93F0-A632-4253-9694-223059656565}" presName="spacer" presStyleCnt="0"/>
      <dgm:spPr/>
    </dgm:pt>
    <dgm:pt modelId="{069D41A3-5FA6-46D9-8E2E-E0D51382D25C}" type="pres">
      <dgm:prSet presAssocID="{831FE286-B93B-41F2-9EAD-FFE0C74A82A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BE38929-52AC-4549-BF17-51EBCFCF21B2}" type="presOf" srcId="{C02E7CEA-D7DD-45A7-9345-11125B9823F1}" destId="{856DA8E7-DEBD-42A1-A902-764A6D34DE2D}" srcOrd="0" destOrd="0" presId="urn:microsoft.com/office/officeart/2005/8/layout/vList2"/>
    <dgm:cxn modelId="{35765D49-5EA3-48AE-8514-5FAE55D36D65}" srcId="{DF1EE77D-B542-4519-96CB-D6B7BA1BA355}" destId="{C02E7CEA-D7DD-45A7-9345-11125B9823F1}" srcOrd="0" destOrd="0" parTransId="{8EAED049-8A9E-4769-8B96-439A1C679913}" sibTransId="{C2434B36-8819-43F3-8769-0F3D3986E4EA}"/>
    <dgm:cxn modelId="{B40E8E6A-9300-4FD5-ACA1-7F1F42806145}" type="presOf" srcId="{6C40F65D-B35D-42D9-9024-CE640E1A65F8}" destId="{044111F5-B976-4374-81BF-8C3663280180}" srcOrd="0" destOrd="0" presId="urn:microsoft.com/office/officeart/2005/8/layout/vList2"/>
    <dgm:cxn modelId="{D768C154-7F9A-41BA-A904-D1B6D491A243}" srcId="{DF1EE77D-B542-4519-96CB-D6B7BA1BA355}" destId="{831FE286-B93B-41F2-9EAD-FFE0C74A82A2}" srcOrd="2" destOrd="0" parTransId="{C024A023-2DA2-4A9F-96FE-396DBBBAB23A}" sibTransId="{7672908E-34F6-4F9B-BDC8-663258D00912}"/>
    <dgm:cxn modelId="{933ED276-0B92-46C9-9573-75201B7B5264}" srcId="{DF1EE77D-B542-4519-96CB-D6B7BA1BA355}" destId="{6C40F65D-B35D-42D9-9024-CE640E1A65F8}" srcOrd="1" destOrd="0" parTransId="{4D40ADBE-DA68-47CB-8CCB-B17A44D69471}" sibTransId="{633B93F0-A632-4253-9694-223059656565}"/>
    <dgm:cxn modelId="{E607F78D-E4B3-4DEF-A3C6-6DB0C5BBFE7C}" type="presOf" srcId="{DF1EE77D-B542-4519-96CB-D6B7BA1BA355}" destId="{5C6D2CD2-A1A9-4C9C-99F5-9E1C86A3197F}" srcOrd="0" destOrd="0" presId="urn:microsoft.com/office/officeart/2005/8/layout/vList2"/>
    <dgm:cxn modelId="{6E38B79B-FAD1-4C23-B64F-86F7FE924D73}" type="presOf" srcId="{831FE286-B93B-41F2-9EAD-FFE0C74A82A2}" destId="{069D41A3-5FA6-46D9-8E2E-E0D51382D25C}" srcOrd="0" destOrd="0" presId="urn:microsoft.com/office/officeart/2005/8/layout/vList2"/>
    <dgm:cxn modelId="{7B4C1086-C08D-42A4-A29E-742012EA8EEF}" type="presParOf" srcId="{5C6D2CD2-A1A9-4C9C-99F5-9E1C86A3197F}" destId="{856DA8E7-DEBD-42A1-A902-764A6D34DE2D}" srcOrd="0" destOrd="0" presId="urn:microsoft.com/office/officeart/2005/8/layout/vList2"/>
    <dgm:cxn modelId="{530DEDA7-9FEE-4FA1-91C8-5221FFBD6F28}" type="presParOf" srcId="{5C6D2CD2-A1A9-4C9C-99F5-9E1C86A3197F}" destId="{C4F768D5-7BA1-4EAC-B212-13734C970D1E}" srcOrd="1" destOrd="0" presId="urn:microsoft.com/office/officeart/2005/8/layout/vList2"/>
    <dgm:cxn modelId="{4B82237F-0A57-4996-B3CA-0BD41935CA79}" type="presParOf" srcId="{5C6D2CD2-A1A9-4C9C-99F5-9E1C86A3197F}" destId="{044111F5-B976-4374-81BF-8C3663280180}" srcOrd="2" destOrd="0" presId="urn:microsoft.com/office/officeart/2005/8/layout/vList2"/>
    <dgm:cxn modelId="{9B042D99-0C10-4A1D-8E5E-F3D0F13B8EA4}" type="presParOf" srcId="{5C6D2CD2-A1A9-4C9C-99F5-9E1C86A3197F}" destId="{96827DBD-6835-4672-BB04-0DF6BE32BB10}" srcOrd="3" destOrd="0" presId="urn:microsoft.com/office/officeart/2005/8/layout/vList2"/>
    <dgm:cxn modelId="{AFB53930-7D9D-47BF-8AA4-CCD2EA1DA311}" type="presParOf" srcId="{5C6D2CD2-A1A9-4C9C-99F5-9E1C86A3197F}" destId="{069D41A3-5FA6-46D9-8E2E-E0D51382D25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F54D6-069D-4E20-B116-872E191F13E5}">
      <dsp:nvSpPr>
        <dsp:cNvPr id="0" name=""/>
        <dsp:cNvSpPr/>
      </dsp:nvSpPr>
      <dsp:spPr>
        <a:xfrm>
          <a:off x="0" y="483"/>
          <a:ext cx="62484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F6272-7A99-444F-AA99-E1AFB67E27EE}">
      <dsp:nvSpPr>
        <dsp:cNvPr id="0" name=""/>
        <dsp:cNvSpPr/>
      </dsp:nvSpPr>
      <dsp:spPr>
        <a:xfrm>
          <a:off x="201262" y="150182"/>
          <a:ext cx="365930" cy="3659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27388-A44B-4C3D-B6C7-B38A79876B22}">
      <dsp:nvSpPr>
        <dsp:cNvPr id="0" name=""/>
        <dsp:cNvSpPr/>
      </dsp:nvSpPr>
      <dsp:spPr>
        <a:xfrm>
          <a:off x="768454" y="483"/>
          <a:ext cx="54799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Indirect Project Cost &amp; Overhead:</a:t>
          </a:r>
        </a:p>
      </dsp:txBody>
      <dsp:txXfrm>
        <a:off x="768454" y="483"/>
        <a:ext cx="5479945" cy="665328"/>
      </dsp:txXfrm>
    </dsp:sp>
    <dsp:sp modelId="{B6D8942B-976F-4398-990C-AB6E679F24A7}">
      <dsp:nvSpPr>
        <dsp:cNvPr id="0" name=""/>
        <dsp:cNvSpPr/>
      </dsp:nvSpPr>
      <dsp:spPr>
        <a:xfrm>
          <a:off x="0" y="832144"/>
          <a:ext cx="62484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75E33-7316-46E8-A74D-93252D9BAC6E}">
      <dsp:nvSpPr>
        <dsp:cNvPr id="0" name=""/>
        <dsp:cNvSpPr/>
      </dsp:nvSpPr>
      <dsp:spPr>
        <a:xfrm>
          <a:off x="201262" y="981843"/>
          <a:ext cx="365930" cy="3659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00EAE-33C8-4A85-BCD9-F0D3EFA61306}">
      <dsp:nvSpPr>
        <dsp:cNvPr id="0" name=""/>
        <dsp:cNvSpPr/>
      </dsp:nvSpPr>
      <dsp:spPr>
        <a:xfrm>
          <a:off x="768454" y="832144"/>
          <a:ext cx="54799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$ 394,775.26</a:t>
          </a:r>
          <a:endParaRPr lang="en-US" sz="1600" kern="1200"/>
        </a:p>
      </dsp:txBody>
      <dsp:txXfrm>
        <a:off x="768454" y="832144"/>
        <a:ext cx="5479945" cy="665328"/>
      </dsp:txXfrm>
    </dsp:sp>
    <dsp:sp modelId="{9D211142-3F9C-40CB-A643-150A02507C92}">
      <dsp:nvSpPr>
        <dsp:cNvPr id="0" name=""/>
        <dsp:cNvSpPr/>
      </dsp:nvSpPr>
      <dsp:spPr>
        <a:xfrm>
          <a:off x="0" y="1663805"/>
          <a:ext cx="62484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EF2B5-2EB1-471A-B693-DBBCF6A03960}">
      <dsp:nvSpPr>
        <dsp:cNvPr id="0" name=""/>
        <dsp:cNvSpPr/>
      </dsp:nvSpPr>
      <dsp:spPr>
        <a:xfrm>
          <a:off x="201262" y="1813504"/>
          <a:ext cx="365930" cy="3659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4A95B-4D2D-4F88-8768-8E80A8F40F92}">
      <dsp:nvSpPr>
        <dsp:cNvPr id="0" name=""/>
        <dsp:cNvSpPr/>
      </dsp:nvSpPr>
      <dsp:spPr>
        <a:xfrm>
          <a:off x="768454" y="1663805"/>
          <a:ext cx="54799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Field Personal </a:t>
          </a:r>
        </a:p>
      </dsp:txBody>
      <dsp:txXfrm>
        <a:off x="768454" y="1663805"/>
        <a:ext cx="5479945" cy="665328"/>
      </dsp:txXfrm>
    </dsp:sp>
    <dsp:sp modelId="{CB75FCCF-4B17-4263-8DD2-1512BACDCA24}">
      <dsp:nvSpPr>
        <dsp:cNvPr id="0" name=""/>
        <dsp:cNvSpPr/>
      </dsp:nvSpPr>
      <dsp:spPr>
        <a:xfrm>
          <a:off x="0" y="2495467"/>
          <a:ext cx="62484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0B31B-C9A1-4B06-8B8F-E5C51EFE4436}">
      <dsp:nvSpPr>
        <dsp:cNvPr id="0" name=""/>
        <dsp:cNvSpPr/>
      </dsp:nvSpPr>
      <dsp:spPr>
        <a:xfrm>
          <a:off x="201262" y="2645166"/>
          <a:ext cx="365930" cy="3659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0DED4-6410-44AF-9135-FA3CB7FBABA5}">
      <dsp:nvSpPr>
        <dsp:cNvPr id="0" name=""/>
        <dsp:cNvSpPr/>
      </dsp:nvSpPr>
      <dsp:spPr>
        <a:xfrm>
          <a:off x="768454" y="2495467"/>
          <a:ext cx="54799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Office Overhead</a:t>
          </a:r>
        </a:p>
      </dsp:txBody>
      <dsp:txXfrm>
        <a:off x="768454" y="2495467"/>
        <a:ext cx="5479945" cy="665328"/>
      </dsp:txXfrm>
    </dsp:sp>
    <dsp:sp modelId="{EBEE0662-27D6-4DB1-A92B-9050EF7D24CD}">
      <dsp:nvSpPr>
        <dsp:cNvPr id="0" name=""/>
        <dsp:cNvSpPr/>
      </dsp:nvSpPr>
      <dsp:spPr>
        <a:xfrm>
          <a:off x="0" y="3327128"/>
          <a:ext cx="62484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E19B0-4F3B-4ED3-A9FF-220A3F7E7D18}">
      <dsp:nvSpPr>
        <dsp:cNvPr id="0" name=""/>
        <dsp:cNvSpPr/>
      </dsp:nvSpPr>
      <dsp:spPr>
        <a:xfrm>
          <a:off x="201262" y="3476827"/>
          <a:ext cx="365930" cy="3659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2278D-E23C-4A8F-A818-0EB09F82492A}">
      <dsp:nvSpPr>
        <dsp:cNvPr id="0" name=""/>
        <dsp:cNvSpPr/>
      </dsp:nvSpPr>
      <dsp:spPr>
        <a:xfrm>
          <a:off x="768454" y="3327128"/>
          <a:ext cx="54799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Mobilization/Demobilization</a:t>
          </a:r>
        </a:p>
      </dsp:txBody>
      <dsp:txXfrm>
        <a:off x="768454" y="3327128"/>
        <a:ext cx="5479945" cy="665328"/>
      </dsp:txXfrm>
    </dsp:sp>
    <dsp:sp modelId="{8E8A3090-CDA6-461E-ACD6-E1ACD6C8A25E}">
      <dsp:nvSpPr>
        <dsp:cNvPr id="0" name=""/>
        <dsp:cNvSpPr/>
      </dsp:nvSpPr>
      <dsp:spPr>
        <a:xfrm>
          <a:off x="0" y="4158789"/>
          <a:ext cx="62484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B67A8-DBD1-4C39-A4AD-8753E1964000}">
      <dsp:nvSpPr>
        <dsp:cNvPr id="0" name=""/>
        <dsp:cNvSpPr/>
      </dsp:nvSpPr>
      <dsp:spPr>
        <a:xfrm>
          <a:off x="201262" y="4308488"/>
          <a:ext cx="365930" cy="36593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54DE3-8E37-4BAF-B47B-0B96878B0080}">
      <dsp:nvSpPr>
        <dsp:cNvPr id="0" name=""/>
        <dsp:cNvSpPr/>
      </dsp:nvSpPr>
      <dsp:spPr>
        <a:xfrm>
          <a:off x="768454" y="4158789"/>
          <a:ext cx="54799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Mobile Office Trailor, Port-a-Johns, Security fencing</a:t>
          </a:r>
        </a:p>
      </dsp:txBody>
      <dsp:txXfrm>
        <a:off x="768454" y="4158789"/>
        <a:ext cx="5479945" cy="665328"/>
      </dsp:txXfrm>
    </dsp:sp>
    <dsp:sp modelId="{77947606-699E-4BA3-BDBF-33B678371856}">
      <dsp:nvSpPr>
        <dsp:cNvPr id="0" name=""/>
        <dsp:cNvSpPr/>
      </dsp:nvSpPr>
      <dsp:spPr>
        <a:xfrm>
          <a:off x="0" y="4990450"/>
          <a:ext cx="6248400" cy="6653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94EDF-FB34-41A8-B50E-A5F6F9E1A75B}">
      <dsp:nvSpPr>
        <dsp:cNvPr id="0" name=""/>
        <dsp:cNvSpPr/>
      </dsp:nvSpPr>
      <dsp:spPr>
        <a:xfrm>
          <a:off x="201262" y="5140149"/>
          <a:ext cx="365930" cy="36593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EBED9-001B-478A-A0BE-2EC830792FEF}">
      <dsp:nvSpPr>
        <dsp:cNvPr id="0" name=""/>
        <dsp:cNvSpPr/>
      </dsp:nvSpPr>
      <dsp:spPr>
        <a:xfrm>
          <a:off x="768454" y="4990450"/>
          <a:ext cx="5479945" cy="66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4" tIns="70414" rIns="70414" bIns="70414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Permits, Insurance, Bonding</a:t>
          </a:r>
        </a:p>
      </dsp:txBody>
      <dsp:txXfrm>
        <a:off x="768454" y="4990450"/>
        <a:ext cx="5479945" cy="665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12E75-A34A-4A9E-9885-47DFA4369180}">
      <dsp:nvSpPr>
        <dsp:cNvPr id="0" name=""/>
        <dsp:cNvSpPr/>
      </dsp:nvSpPr>
      <dsp:spPr>
        <a:xfrm>
          <a:off x="0" y="151569"/>
          <a:ext cx="10515600" cy="1559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Project Expected Profit </a:t>
          </a:r>
        </a:p>
      </dsp:txBody>
      <dsp:txXfrm>
        <a:off x="76105" y="227674"/>
        <a:ext cx="10363390" cy="1406815"/>
      </dsp:txXfrm>
    </dsp:sp>
    <dsp:sp modelId="{026907FD-6744-4B91-9F6D-64A2713FB74F}">
      <dsp:nvSpPr>
        <dsp:cNvPr id="0" name=""/>
        <dsp:cNvSpPr/>
      </dsp:nvSpPr>
      <dsp:spPr>
        <a:xfrm>
          <a:off x="0" y="1710594"/>
          <a:ext cx="10515600" cy="248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b="1" kern="1200"/>
            <a:t>$ 335,839.16</a:t>
          </a:r>
          <a:endParaRPr lang="en-US" sz="5100" kern="120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kern="1200"/>
            <a:t>Profit amount based on roughly 15% of Project Price </a:t>
          </a:r>
        </a:p>
      </dsp:txBody>
      <dsp:txXfrm>
        <a:off x="0" y="1710594"/>
        <a:ext cx="10515600" cy="24891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3A0A6-7E56-4806-97EA-23A762015E23}">
      <dsp:nvSpPr>
        <dsp:cNvPr id="0" name=""/>
        <dsp:cNvSpPr/>
      </dsp:nvSpPr>
      <dsp:spPr>
        <a:xfrm>
          <a:off x="0" y="2176272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14DD0-AC6F-46FF-B5AF-25BB46C89F50}">
      <dsp:nvSpPr>
        <dsp:cNvPr id="0" name=""/>
        <dsp:cNvSpPr/>
      </dsp:nvSpPr>
      <dsp:spPr>
        <a:xfrm rot="8100000">
          <a:off x="69281" y="501545"/>
          <a:ext cx="320082" cy="320082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4B442-14D7-4BBD-8556-B632F96A8958}">
      <dsp:nvSpPr>
        <dsp:cNvPr id="0" name=""/>
        <dsp:cNvSpPr/>
      </dsp:nvSpPr>
      <dsp:spPr>
        <a:xfrm>
          <a:off x="104839" y="537103"/>
          <a:ext cx="248965" cy="2489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40FE0-0AE2-452E-AA48-44E30F0F8CB5}">
      <dsp:nvSpPr>
        <dsp:cNvPr id="0" name=""/>
        <dsp:cNvSpPr/>
      </dsp:nvSpPr>
      <dsp:spPr>
        <a:xfrm>
          <a:off x="455654" y="887918"/>
          <a:ext cx="3494588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Mobilize</a:t>
          </a:r>
          <a:r>
            <a:rPr lang="en-US" sz="1100" kern="1200" dirty="0"/>
            <a:t>: Jan. 03, 2012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Earthwork</a:t>
          </a:r>
          <a:r>
            <a:rPr lang="en-US" sz="1100" kern="1200" dirty="0">
              <a:latin typeface="Calibri Light" panose="020F0302020204030204"/>
            </a:rPr>
            <a:t> 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Underground Utilities</a:t>
          </a:r>
          <a:r>
            <a:rPr lang="en-US" sz="1100" kern="1200" dirty="0">
              <a:latin typeface="Calibri Light" panose="020F0302020204030204"/>
            </a:rPr>
            <a:t> </a:t>
          </a:r>
          <a:endParaRPr lang="en-US" sz="1100" kern="1200" dirty="0"/>
        </a:p>
      </dsp:txBody>
      <dsp:txXfrm>
        <a:off x="455654" y="887918"/>
        <a:ext cx="3494588" cy="1288353"/>
      </dsp:txXfrm>
    </dsp:sp>
    <dsp:sp modelId="{AA46F3E6-EF61-4B45-9D4D-CE519FA2F37E}">
      <dsp:nvSpPr>
        <dsp:cNvPr id="0" name=""/>
        <dsp:cNvSpPr/>
      </dsp:nvSpPr>
      <dsp:spPr>
        <a:xfrm>
          <a:off x="455654" y="435254"/>
          <a:ext cx="3494588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>
              <a:latin typeface="Calibri Light" panose="020F0302020204030204"/>
            </a:rPr>
            <a:t>January –March</a:t>
          </a:r>
          <a:endParaRPr lang="en-US" sz="1500" kern="1200" dirty="0"/>
        </a:p>
      </dsp:txBody>
      <dsp:txXfrm>
        <a:off x="455654" y="435254"/>
        <a:ext cx="3494588" cy="452664"/>
      </dsp:txXfrm>
    </dsp:sp>
    <dsp:sp modelId="{845CD420-3651-4202-A28C-7D5D718C5CBD}">
      <dsp:nvSpPr>
        <dsp:cNvPr id="0" name=""/>
        <dsp:cNvSpPr/>
      </dsp:nvSpPr>
      <dsp:spPr>
        <a:xfrm>
          <a:off x="229322" y="887918"/>
          <a:ext cx="0" cy="128835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A0001B-2774-497B-A105-BA051CCBA49E}">
      <dsp:nvSpPr>
        <dsp:cNvPr id="0" name=""/>
        <dsp:cNvSpPr/>
      </dsp:nvSpPr>
      <dsp:spPr>
        <a:xfrm>
          <a:off x="188582" y="2135532"/>
          <a:ext cx="81479" cy="814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F8518-476E-486D-B193-D854244BB320}">
      <dsp:nvSpPr>
        <dsp:cNvPr id="0" name=""/>
        <dsp:cNvSpPr/>
      </dsp:nvSpPr>
      <dsp:spPr>
        <a:xfrm rot="18900000">
          <a:off x="2174454" y="3530916"/>
          <a:ext cx="320082" cy="320082"/>
        </a:xfrm>
        <a:prstGeom prst="teardrop">
          <a:avLst>
            <a:gd name="adj" fmla="val 11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0FCAC-EF9D-47B1-B6E6-4E42A6CCD5EC}">
      <dsp:nvSpPr>
        <dsp:cNvPr id="0" name=""/>
        <dsp:cNvSpPr/>
      </dsp:nvSpPr>
      <dsp:spPr>
        <a:xfrm>
          <a:off x="2210013" y="3566474"/>
          <a:ext cx="248965" cy="2489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A1A22-62BF-4F27-9C61-9214DA936721}">
      <dsp:nvSpPr>
        <dsp:cNvPr id="0" name=""/>
        <dsp:cNvSpPr/>
      </dsp:nvSpPr>
      <dsp:spPr>
        <a:xfrm>
          <a:off x="2560828" y="2176272"/>
          <a:ext cx="3494588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Building Foundation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Mobilize Crane 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Building In the Dry</a:t>
          </a:r>
          <a:r>
            <a:rPr lang="en-US" sz="1100" kern="1200" dirty="0">
              <a:latin typeface="Calibri Light" panose="020F0302020204030204"/>
            </a:rPr>
            <a:t> </a:t>
          </a:r>
          <a:endParaRPr lang="en-US" sz="1100" kern="1200" dirty="0"/>
        </a:p>
      </dsp:txBody>
      <dsp:txXfrm>
        <a:off x="2560828" y="2176272"/>
        <a:ext cx="3494588" cy="1288353"/>
      </dsp:txXfrm>
    </dsp:sp>
    <dsp:sp modelId="{FFB94EEF-AD84-4D03-A301-576B173EDDF5}">
      <dsp:nvSpPr>
        <dsp:cNvPr id="0" name=""/>
        <dsp:cNvSpPr/>
      </dsp:nvSpPr>
      <dsp:spPr>
        <a:xfrm>
          <a:off x="2560828" y="3464625"/>
          <a:ext cx="3494588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>
              <a:latin typeface="Calibri Light" panose="020F0302020204030204"/>
            </a:rPr>
            <a:t>April – </a:t>
          </a:r>
          <a:r>
            <a:rPr lang="en-US" sz="1500" kern="1200" dirty="0"/>
            <a:t>June</a:t>
          </a:r>
        </a:p>
      </dsp:txBody>
      <dsp:txXfrm>
        <a:off x="2560828" y="3464625"/>
        <a:ext cx="3494588" cy="452664"/>
      </dsp:txXfrm>
    </dsp:sp>
    <dsp:sp modelId="{C7263B04-E131-43D0-B454-A35BC2467AAB}">
      <dsp:nvSpPr>
        <dsp:cNvPr id="0" name=""/>
        <dsp:cNvSpPr/>
      </dsp:nvSpPr>
      <dsp:spPr>
        <a:xfrm>
          <a:off x="2334495" y="2176272"/>
          <a:ext cx="0" cy="1288353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51425D-1449-4595-BA77-9FCABCA2AC55}">
      <dsp:nvSpPr>
        <dsp:cNvPr id="0" name=""/>
        <dsp:cNvSpPr/>
      </dsp:nvSpPr>
      <dsp:spPr>
        <a:xfrm>
          <a:off x="2293756" y="2135532"/>
          <a:ext cx="81479" cy="814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644E1-2DAD-4535-8312-0714330F1241}">
      <dsp:nvSpPr>
        <dsp:cNvPr id="0" name=""/>
        <dsp:cNvSpPr/>
      </dsp:nvSpPr>
      <dsp:spPr>
        <a:xfrm rot="8100000">
          <a:off x="4279628" y="501545"/>
          <a:ext cx="320082" cy="320082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17CCE-B47F-4B44-9CB6-F8C32117C36A}">
      <dsp:nvSpPr>
        <dsp:cNvPr id="0" name=""/>
        <dsp:cNvSpPr/>
      </dsp:nvSpPr>
      <dsp:spPr>
        <a:xfrm>
          <a:off x="4315187" y="537103"/>
          <a:ext cx="248965" cy="2489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A308B-80E6-4653-B2F7-C8EC42123CFF}">
      <dsp:nvSpPr>
        <dsp:cNvPr id="0" name=""/>
        <dsp:cNvSpPr/>
      </dsp:nvSpPr>
      <dsp:spPr>
        <a:xfrm>
          <a:off x="4666002" y="887918"/>
          <a:ext cx="3494588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Exterior Wall </a:t>
          </a:r>
          <a:r>
            <a:rPr lang="en-US" sz="1100" kern="1200">
              <a:latin typeface="Calibri Light" panose="020F0302020204030204"/>
            </a:rPr>
            <a:t>Masonry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MEP Rough In</a:t>
          </a:r>
          <a:r>
            <a:rPr lang="en-US" sz="1100" kern="1200" dirty="0">
              <a:latin typeface="Calibri Light" panose="020F0302020204030204"/>
            </a:rPr>
            <a:t> 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Spray-Foam Insulation 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Hang Drywall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MEP Finish</a:t>
          </a:r>
        </a:p>
      </dsp:txBody>
      <dsp:txXfrm>
        <a:off x="4666002" y="887918"/>
        <a:ext cx="3494588" cy="1288353"/>
      </dsp:txXfrm>
    </dsp:sp>
    <dsp:sp modelId="{06DF6DFB-C160-4245-BE0C-FF6AD971F8D1}">
      <dsp:nvSpPr>
        <dsp:cNvPr id="0" name=""/>
        <dsp:cNvSpPr/>
      </dsp:nvSpPr>
      <dsp:spPr>
        <a:xfrm>
          <a:off x="4666002" y="435254"/>
          <a:ext cx="3494588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/>
            <a:t>July</a:t>
          </a:r>
          <a:r>
            <a:rPr lang="en-US" sz="1500" kern="1200" dirty="0">
              <a:latin typeface="Calibri Light" panose="020F0302020204030204"/>
            </a:rPr>
            <a:t> </a:t>
          </a:r>
          <a:r>
            <a:rPr lang="en-US" sz="1500" kern="1200" dirty="0"/>
            <a:t>–</a:t>
          </a:r>
          <a:r>
            <a:rPr lang="en-US" sz="1500" kern="1200" dirty="0">
              <a:latin typeface="Calibri Light" panose="020F0302020204030204"/>
            </a:rPr>
            <a:t> September</a:t>
          </a:r>
          <a:endParaRPr lang="en-US" sz="1500" kern="1200" dirty="0"/>
        </a:p>
      </dsp:txBody>
      <dsp:txXfrm>
        <a:off x="4666002" y="435254"/>
        <a:ext cx="3494588" cy="452664"/>
      </dsp:txXfrm>
    </dsp:sp>
    <dsp:sp modelId="{FDC112ED-47C7-4C05-A94C-189C0E4AD2DA}">
      <dsp:nvSpPr>
        <dsp:cNvPr id="0" name=""/>
        <dsp:cNvSpPr/>
      </dsp:nvSpPr>
      <dsp:spPr>
        <a:xfrm>
          <a:off x="4439669" y="887918"/>
          <a:ext cx="0" cy="1288353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A4B7A-1B86-4EDA-B7EA-AFD9034D7CA1}">
      <dsp:nvSpPr>
        <dsp:cNvPr id="0" name=""/>
        <dsp:cNvSpPr/>
      </dsp:nvSpPr>
      <dsp:spPr>
        <a:xfrm>
          <a:off x="4398930" y="2135532"/>
          <a:ext cx="81479" cy="8147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0F0D5-57A9-455A-BAAB-87EDCAB41FA8}">
      <dsp:nvSpPr>
        <dsp:cNvPr id="0" name=""/>
        <dsp:cNvSpPr/>
      </dsp:nvSpPr>
      <dsp:spPr>
        <a:xfrm rot="18900000">
          <a:off x="6384802" y="3530916"/>
          <a:ext cx="320082" cy="320082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73B33-E4CF-4A05-A6E4-D5920EFDBEE6}">
      <dsp:nvSpPr>
        <dsp:cNvPr id="0" name=""/>
        <dsp:cNvSpPr/>
      </dsp:nvSpPr>
      <dsp:spPr>
        <a:xfrm>
          <a:off x="6420360" y="3566474"/>
          <a:ext cx="248965" cy="2489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AE5FE-0873-4E6E-9D30-3A4C6CF60AFB}">
      <dsp:nvSpPr>
        <dsp:cNvPr id="0" name=""/>
        <dsp:cNvSpPr/>
      </dsp:nvSpPr>
      <dsp:spPr>
        <a:xfrm>
          <a:off x="6771175" y="2176272"/>
          <a:ext cx="3481101" cy="128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Storefront Windows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Owner-Furnished Equipment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Install Flooring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Punchlist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Clean Up / </a:t>
          </a:r>
          <a:r>
            <a:rPr lang="en-US" sz="1100" kern="1200" dirty="0">
              <a:latin typeface="Calibri Light" panose="020F0302020204030204"/>
            </a:rPr>
            <a:t>Demobilize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Project Complete: Nov. 20, 2012</a:t>
          </a:r>
        </a:p>
      </dsp:txBody>
      <dsp:txXfrm>
        <a:off x="6771175" y="2176272"/>
        <a:ext cx="3481101" cy="1288353"/>
      </dsp:txXfrm>
    </dsp:sp>
    <dsp:sp modelId="{FDCC5410-7842-4CCB-9740-809B679B9CD3}">
      <dsp:nvSpPr>
        <dsp:cNvPr id="0" name=""/>
        <dsp:cNvSpPr/>
      </dsp:nvSpPr>
      <dsp:spPr>
        <a:xfrm>
          <a:off x="6771175" y="3464625"/>
          <a:ext cx="3481101" cy="45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52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 dirty="0">
              <a:latin typeface="Calibri Light" panose="020F0302020204030204"/>
            </a:rPr>
            <a:t>October – November</a:t>
          </a:r>
          <a:endParaRPr lang="en-US" sz="1500" kern="1200" dirty="0"/>
        </a:p>
      </dsp:txBody>
      <dsp:txXfrm>
        <a:off x="6771175" y="3464625"/>
        <a:ext cx="3481101" cy="452664"/>
      </dsp:txXfrm>
    </dsp:sp>
    <dsp:sp modelId="{EC882AA7-B3AF-4F0A-B489-C8F4090ADCA3}">
      <dsp:nvSpPr>
        <dsp:cNvPr id="0" name=""/>
        <dsp:cNvSpPr/>
      </dsp:nvSpPr>
      <dsp:spPr>
        <a:xfrm>
          <a:off x="6544843" y="2176272"/>
          <a:ext cx="0" cy="1288353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F6A07-CA1C-44EA-B92D-29FBF3460E4E}">
      <dsp:nvSpPr>
        <dsp:cNvPr id="0" name=""/>
        <dsp:cNvSpPr/>
      </dsp:nvSpPr>
      <dsp:spPr>
        <a:xfrm>
          <a:off x="6504103" y="2135532"/>
          <a:ext cx="81479" cy="814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DA8E7-DEBD-42A1-A902-764A6D34DE2D}">
      <dsp:nvSpPr>
        <dsp:cNvPr id="0" name=""/>
        <dsp:cNvSpPr/>
      </dsp:nvSpPr>
      <dsp:spPr>
        <a:xfrm>
          <a:off x="0" y="338835"/>
          <a:ext cx="6253721" cy="13922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SECU Project Price: $2,223,232.89</a:t>
          </a:r>
        </a:p>
      </dsp:txBody>
      <dsp:txXfrm>
        <a:off x="67966" y="406801"/>
        <a:ext cx="6117789" cy="1256367"/>
      </dsp:txXfrm>
    </dsp:sp>
    <dsp:sp modelId="{044111F5-B976-4374-81BF-8C3663280180}">
      <dsp:nvSpPr>
        <dsp:cNvPr id="0" name=""/>
        <dsp:cNvSpPr/>
      </dsp:nvSpPr>
      <dsp:spPr>
        <a:xfrm>
          <a:off x="0" y="1831935"/>
          <a:ext cx="6253721" cy="139229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SECU Project Duration: 223 Days (Start: Jan. 3 – Finish: Nov. 20)</a:t>
          </a:r>
        </a:p>
      </dsp:txBody>
      <dsp:txXfrm>
        <a:off x="67966" y="1899901"/>
        <a:ext cx="6117789" cy="1256367"/>
      </dsp:txXfrm>
    </dsp:sp>
    <dsp:sp modelId="{069D41A3-5FA6-46D9-8E2E-E0D51382D25C}">
      <dsp:nvSpPr>
        <dsp:cNvPr id="0" name=""/>
        <dsp:cNvSpPr/>
      </dsp:nvSpPr>
      <dsp:spPr>
        <a:xfrm>
          <a:off x="0" y="3325034"/>
          <a:ext cx="6253721" cy="139229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Expected Profit: $ 335,839.16</a:t>
          </a:r>
        </a:p>
      </dsp:txBody>
      <dsp:txXfrm>
        <a:off x="67966" y="3393000"/>
        <a:ext cx="6117789" cy="1256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2:27:19.1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15361 5153 16383 0 0,'6'0'0'0'0,"4"0"0"0"0,6 0 0 0 0,3 0 0 0 0,4 0 0 0 0,0 0 0 0 0,4 0 0 0 0,0 0 0 0 0,-4-2 0 0 0,-4-1 0 0 0,-8 0 0 0 0,-8 0 0 0 0,-7 2 0 0 0,-8 0 0 0 0,-5 0 0 0 0,-1 1 0 0 0,-4 0 0 0 0,-1 2 0 0 0,-1 2 0 0 0,0-1 0 0 0,5 1 0 0 0,5-1 0 0 0,3-5 0 0 0,3-3 0 0 0,3-7 0 0 0,3-7 0 0 0,1-1 0 0 0,1-1 0 0 0,-2 2 0 0 0,-3 4 0 0 0,-3 2 0 0 0,-2 3 0 0 0,-2 4 0 0 0,-4-1 0 0 0,-7 1 0 0 0,-3-3 0 0 0,-1-4 0 0 0,-6 1 0 0 0,-4 2 0 0 0,1 1 0 0 0,3 2 0 0 0,6 0 0 0 0,4 0 0 0 0,5 0 0 0 0,2 1 0 0 0,2 2 0 0 0,1 1 0 0 0,1 1 0 0 0,-1 1 0 0 0,1-2 0 0 0,-10-3 0 0 0,-2-4 0 0 0,0-5 0 0 0,3-3 0 0 0,6-1 0 0 0,6 1 0 0 0,1 1 0 0 0,2 1 0 0 0,3 2 0 0 0,1-9 0 0 0,-1-2 0 0 0,0 1 0 0 0,1 2 0 0 0,0 3 0 0 0,3 4 0 0 0,1 3 0 0 0,3 3 0 0 0,6 3 0 0 0,7 0 0 0 0,6 1 0 0 0,0 1 0 0 0,2-2 0 0 0,-1-5 0 0 0,3-1 0 0 0,0 1 0 0 0,-4 3 0 0 0,1 3 0 0 0,6-2 0 0 0,1-1 0 0 0,-4 0 0 0 0,-1 2 0 0 0,-1-1 0 0 0,1 1 0 0 0,1 2 0 0 0,-1 1 0 0 0,-3 1 0 0 0,-4 1 0 0 0,6 1 0 0 0,-2-2 0 0 0,-2-1 0 0 0,-6-2 0 0 0,-2 0 0 0 0,-2 1 0 0 0,-1 0 0 0 0,1 2 0 0 0,0-1 0 0 0,3-1 0 0 0,3-1 0 0 0,-1-1 0 0 0,0 2 0 0 0,-1 1 0 0 0,-1 1 0 0 0,0 1 0 0 0,-1-6 0 0 0,4 0 0 0 0,4-1 0 0 0,1 3 0 0 0,-1 1 0 0 0,-2 1 0 0 0,-3 2 0 0 0,-1-2 0 0 0,2 0 0 0 0,1 0 0 0 0,-2-1 0 0 0,0 0 0 0 0,1 0 0 0 0,-1-1 0 0 0,4 0 0 0 0,-1 1 0 0 0,0 1 0 0 0,-2 2 0 0 0,-2-3 0 0 0,3 1 0 0 0,3 0 0 0 0,1 1 0 0 0,2 0 0 0 0,-4-1 0 0 0,2 0 0 0 0,-2 0 0 0 0,-2 0 0 0 0,1 2 0 0 0,3-2 0 0 0,-1-1 0 0 0,-2-1 0 0 0,-2-1 0 0 0,2-4 0 0 0,0-1 0 0 0,-2-1 0 0 0,-3 4 0 0 0,-5 9 0 0 0,-3 7 0 0 0,-4 4 0 0 0,-2 3 0 0 0,-1 4 0 0 0,0 5 0 0 0,-1 0 0 0 0,0-1 0 0 0,0 1 0 0 0,1-1 0 0 0,-1-2 0 0 0,1-3 0 0 0,0 6 0 0 0,0 2 0 0 0,0-1 0 0 0,0-4 0 0 0,0-2 0 0 0,0-2 0 0 0,0 6 0 0 0,0 2 0 0 0,0 2 0 0 0,0 2 0 0 0,0-3 0 0 0,0-3 0 0 0,0 1 0 0 0,0-2 0 0 0,0-3 0 0 0,0-1 0 0 0,-2 1 0 0 0,-2 3 0 0 0,0 2 0 0 0,1 1 0 0 0,1-3 0 0 0,-2-5 0 0 0,0-2 0 0 0,1-2 0 0 0,1-1 0 0 0,0-1 0 0 0,1 1 0 0 0,-2 4 0 0 0,-1 2 0 0 0,-2-1 0 0 0,0 0 0 0 0,1-1 0 0 0,2 3 0 0 0,1 8 0 0 0,0 2 0 0 0,0-1 0 0 0,-2-4 0 0 0,-1-5 0 0 0,0-4 0 0 0,1 1 0 0 0,1 11 0 0 0,1 3 0 0 0,0-1 0 0 0,2-4 0 0 0,0-3 0 0 0,0-3 0 0 0,-3 5 0 0 0,-2 5 0 0 0,1 3 0 0 0,-6-1 0 0 0,0-3 0 0 0,1-5 0 0 0,2 0 0 0 0,3-1 0 0 0,-1-3 0 0 0,1-2 0 0 0,0-2 0 0 0,2 0 0 0 0,1 2 0 0 0,0 4 0 0 0,1 1 0 0 0,0-1 0 0 0,0-2 0 0 0,1-1 0 0 0,-1 1 0 0 0,0 0 0 0 0,0 3 0 0 0,0-1 0 0 0,0 0 0 0 0,0-3 0 0 0,0-2 0 0 0,0-1 0 0 0,0-1 0 0 0,0 8 0 0 0,-2 2 0 0 0,-1 4 0 0 0,0-2 0 0 0,0-3 0 0 0,2-2 0 0 0,-3 5 0 0 0,1 4 0 0 0,0 0 0 0 0,0 0 0 0 0,2 1 0 0 0,0 0 0 0 0,0-1 0 0 0,1-5 0 0 0,0 0 0 0 0,0-3 0 0 0,-2-2 0 0 0,-1-2 0 0 0,0 1 0 0 0,1 0 0 0 0,1-1 0 0 0,0 2 0 0 0,0 4 0 0 0,1-1 0 0 0,0 10 0 0 0,0 1 0 0 0,0-4 0 0 0,0-3 0 0 0,0-5 0 0 0,0 7 0 0 0,0 4 0 0 0,0 3 0 0 0,0-3 0 0 0,0 3 0 0 0,0 2 0 0 0,0-3 0 0 0,0-2 0 0 0,0-1 0 0 0,0 0 0 0 0,0-3 0 0 0,0-4 0 0 0,0-5 0 0 0,3-2 0 0 0,0 3 0 0 0,0 4 0 0 0,-1 0 0 0 0,0-2 0 0 0,-1-3 0 0 0,-1-2 0 0 0,0 2 0 0 0,0 5 0 0 0,0 0 0 0 0,0-1 0 0 0,2-2 0 0 0,1-3 0 0 0,6-5 0 0 0,1 1 0 0 0,1 1 0 0 0,-1 3 0 0 0,1 4 0 0 0,-2 0 0 0 0,-3 3 0 0 0,1-4 0 0 0,-1 1 0 0 0,-2 2 0 0 0,-2-1 0 0 0,2-3 0 0 0,0-1 0 0 0,1-6 0 0 0,0 2 0 0 0,-1 3 0 0 0,-1 5 0 0 0,2-2 0 0 0,-1 1 0 0 0,-1 3 0 0 0,0-2 0 0 0,-2-1 0 0 0,0-4 0 0 0,3 7 0 0 0,0 0 0 0 0,1 3 0 0 0,-2 1 0 0 0,2 8 0 0 0,-1 4 0 0 0,0-5 0 0 0,-2-2 0 0 0,2-4 0 0 0,0-1 0 0 0,0 2 0 0 0,-2-3 0 0 0,2-4 0 0 0,0-4 0 0 0,-1-3 0 0 0,-1 1 0 0 0,3 3 0 0 0,2 0 0 0 0,0 2 0 0 0,1 2 0 0 0,-1 2 0 0 0,2 2 0 0 0,1-2 0 0 0,-1-3 0 0 0,-2-3 0 0 0,3-4 0 0 0,1-1 0 0 0,-2 1 0 0 0,0 1 0 0 0,-2-2 0 0 0,-2 0 0 0 0,0 1 0 0 0,0-1 0 0 0,-1 0 0 0 0,1 3 0 0 0,3-1 0 0 0,-1 0 0 0 0,-1-2 0 0 0,-2-1 0 0 0,2 3 0 0 0,-1 8 0 0 0,2-1 0 0 0,-1-1 0 0 0,-1-4 0 0 0,-2-2 0 0 0,-1 0 0 0 0,-1 0 0 0 0,0-1 0 0 0,-1 3 0 0 0,-1 2 0 0 0,1 1 0 0 0,0-2 0 0 0,0-3 0 0 0,-1 1 0 0 0,1 2 0 0 0,0 4 0 0 0,3-1 0 0 0,0-2 0 0 0,-1-3 0 0 0,1-3 0 0 0,-2-1 0 0 0,1 7 0 0 0,1 5 0 0 0,1 0 0 0 0,0 1 0 0 0,-1-1 0 0 0,-1-1 0 0 0,-1-2 0 0 0,2-5 0 0 0,0-1 0 0 0,0-1 0 0 0,-1 3 0 0 0,3 7 0 0 0,0 2 0 0 0,3-4 0 0 0,-2-1 0 0 0,0-2 0 0 0,0-3 0 0 0,-1-3 0 0 0,-1-1 0 0 0,-1 1 0 0 0,2 5 0 0 0,2-2 0 0 0,0-2 0 0 0,-2 2 0 0 0,2-3 0 0 0,-1-2 0 0 0,4-3 0 0 0,0 7 0 0 0,0 2 0 0 0,-1 0 0 0 0,-2-2 0 0 0,-1-1 0 0 0,-3-1 0 0 0,1-2 0 0 0,0-1 0 0 0,-1-5 0 0 0,-1-7 0 0 0,-1-5 0 0 0,0-5 0 0 0,-1-18 0 0 0,0-12 0 0 0,0-2 0 0 0,0 3 0 0 0,2 10 0 0 0,1 13 0 0 0,0 10 0 0 0,-1 8 0 0 0,3 15 0 0 0,1 5 0 0 0,-1 5 0 0 0,1 0 0 0 0,0-3 0 0 0,-2-3 0 0 0,-1 0 0 0 0,1 0 0 0 0,0-1 0 0 0,-1-2 0 0 0,2 2 0 0 0,1-2 0 0 0,2 8 0 0 0,0 4 0 0 0,-2-1 0 0 0,-1-4 0 0 0,0-5 0 0 0,0-6 0 0 0,-1-2 0 0 0,2 7 0 0 0,0 1 0 0 0,1 4 0 0 0,0 0 0 0 0,2 7 0 0 0,-1 1 0 0 0,1-3 0 0 0,-1-4 0 0 0,-2-2 0 0 0,0-4 0 0 0,2-6 0 0 0,-1-4 0 0 0,-2-1 0 0 0,-1 6 0 0 0,4 3 0 0 0,1 4 0 0 0,1 1 0 0 0,2 2 0 0 0,-1 6 0 0 0,-1 1 0 0 0,-1 1 0 0 0,3 0 0 0 0,0-4 0 0 0,-3 0 0 0 0,-2-4 0 0 0,0-4 0 0 0,-2-3 0 0 0,1-5 0 0 0,0-2 0 0 0,-2 2 0 0 0,-1 1 0 0 0,1 4 0 0 0,1 1 0 0 0,-1-1 0 0 0,-1-1 0 0 0,1-3 0 0 0,0 0 0 0 0,-1 2 0 0 0,2-4 0 0 0,0-1 0 0 0,-2 4 0 0 0,0 0 0 0 0,-1 4 0 0 0,2 5 0 0 0,0-1 0 0 0,2-1 0 0 0,0 1 0 0 0,-2-1 0 0 0,0-3 0 0 0,-2-2 0 0 0,-1-2 0 0 0,2-3 0 0 0,0-2 0 0 0,3 2 0 0 0,0 6 0 0 0,-1 5 0 0 0,1 5 0 0 0,1-1 0 0 0,-2-3 0 0 0,-2-3 0 0 0,0 0 0 0 0,4-3 0 0 0,1 3 0 0 0,2 2 0 0 0,-2 0 0 0 0,-1-3 0 0 0,1 2 0 0 0,-2-1 0 0 0,0 1 0 0 0,-1-1 0 0 0,0-1 0 0 0,-1-3 0 0 0,-1 7 0 0 0,-2 4 0 0 0,2 0 0 0 0,1 1 0 0 0,-2-3 0 0 0,3-3 0 0 0,1 7 0 0 0,1 3 0 0 0,-1-3 0 0 0,-2-3 0 0 0,1-5 0 0 0,3 4 0 0 0,0 0 0 0 0,-1-2 0 0 0,-2-3 0 0 0,1-1 0 0 0,-2-2 0 0 0,3 2 0 0 0,2 0 0 0 0,-1-2 0 0 0,1-2 0 0 0,-2-1 0 0 0,1-1 0 0 0,-1 2 0 0 0,1 7 0 0 0,-2 5 0 0 0,2 4 0 0 0,-1-3 0 0 0,4-5 0 0 0,1 3 0 0 0,0 0 0 0 0,0-4 0 0 0,-1 0 0 0 0,-4-3 0 0 0,1-4 0 0 0,-2-4 0 0 0,-2 0 0 0 0,1 2 0 0 0,1 5 0 0 0,0 1 0 0 0,0-1 0 0 0,-1-1 0 0 0,-2-2 0 0 0,-1-1 0 0 0,-1 2 0 0 0,0 1 0 0 0,1-4 0 0 0,1 3 0 0 0,1-1 0 0 0,2 0 0 0 0,-2-1 0 0 0,-1-1 0 0 0,-1 3 0 0 0,-1 0 0 0 0,3 4 0 0 0,0 0 0 0 0,-1-2 0 0 0,0-2 0 0 0,-1 5 0 0 0,-1 0 0 0 0,0-2 0 0 0,-1-1 0 0 0,-6-5 0 0 0,-4-5 0 0 0,-7-3 0 0 0,-10-4 0 0 0,-4-2 0 0 0,-1-2 0 0 0,1 1 0 0 0,1-1 0 0 0,3 0 0 0 0,3 0 0 0 0,5 1 0 0 0,-1-1 0 0 0,-1 1 0 0 0,0 0 0 0 0,1 0 0 0 0,-2 0 0 0 0,1 0 0 0 0,1 3 0 0 0,2 0 0 0 0,-1 0 0 0 0,-5 2 0 0 0,1 0 0 0 0,2 0 0 0 0,1-1 0 0 0,-1-2 0 0 0,1 2 0 0 0,1-1 0 0 0,1 0 0 0 0,-6-1 0 0 0,-2 2 0 0 0,1 6 0 0 0,2 1 0 0 0,0 1 0 0 0,0 0 0 0 0,6-1 0 0 0,2-2 0 0 0,1-3 0 0 0,-2 1 0 0 0,0-1 0 0 0,-1 1 0 0 0,1-1 0 0 0,2 1 0 0 0,3-1 0 0 0,-4-1 0 0 0,-1-2 0 0 0,-1-1 0 0 0,1-1 0 0 0,1-1 0 0 0,0 0 0 0 0,3 2 0 0 0,1 1 0 0 0,-3 0 0 0 0,-2-1 0 0 0,0-1 0 0 0,0 0 0 0 0,-3 0 0 0 0,-1-1 0 0 0,1 0 0 0 0,-2 0 0 0 0,2-2 0 0 0,3-2 0 0 0,1 1 0 0 0,3-5 0 0 0,4-4 0 0 0,3-5 0 0 0,1-3 0 0 0,0 1 0 0 0,-1 0 0 0 0,0 2 0 0 0,1-3 0 0 0,1 1 0 0 0,2-3 0 0 0,0 0 0 0 0,-2 3 0 0 0,-3 0 0 0 0,-1 1 0 0 0,-1 1 0 0 0,-2 0 0 0 0,1 2 0 0 0,2-5 0 0 0,0-2 0 0 0,-1 1 0 0 0,0-1 0 0 0,0-1 0 0 0,1 3 0 0 0,-1-2 0 0 0,1 1 0 0 0,1 1 0 0 0,-1-1 0 0 0,-2 0 0 0 0,1-2 0 0 0,-1-3 0 0 0,1 1 0 0 0,1 2 0 0 0,-8-1 0 0 0,-4-1 0 0 0,-1-4 0 0 0,1 0 0 0 0,3 3 0 0 0,4 4 0 0 0,5 3 0 0 0,1 2 0 0 0,-2-1 0 0 0,1-4 0 0 0,2 0 0 0 0,-1 1 0 0 0,0 2 0 0 0,2 1 0 0 0,-1-1 0 0 0,-3 0 0 0 0,0-3 0 0 0,2-8 0 0 0,-1-1 0 0 0,2 2 0 0 0,-2 6 0 0 0,1 5 0 0 0,1 3 0 0 0,2-2 0 0 0,-1 0 0 0 0,0-3 0 0 0,-2-7 0 0 0,0 0 0 0 0,0-2 0 0 0,3 1 0 0 0,-2 4 0 0 0,1 4 0 0 0,0 2 0 0 0,2-1 0 0 0,0 0 0 0 0,-2-2 0 0 0,-6-1 0 0 0,-1-3 0 0 0,-2 2 0 0 0,2 1 0 0 0,1 3 0 0 0,1-7 0 0 0,1 0 0 0 0,1-1 0 0 0,-1-4 0 0 0,2-7 0 0 0,-1 0 0 0 0,1 5 0 0 0,1 5 0 0 0,-4 5 0 0 0,0 4 0 0 0,0-1 0 0 0,0-3 0 0 0,1 1 0 0 0,0 1 0 0 0,1-2 0 0 0,-1 4 0 0 0,1-1 0 0 0,3 0 0 0 0,-7-7 0 0 0,0-1 0 0 0,1 2 0 0 0,0 0 0 0 0,1-2 0 0 0,-1-7 0 0 0,-2-3 0 0 0,1 2 0 0 0,-6 0 0 0 0,-2 0 0 0 0,1-1 0 0 0,2 5 0 0 0,3 2 0 0 0,5 3 0 0 0,-1-4 0 0 0,2-3 0 0 0,-1 3 0 0 0,1-6 0 0 0,-1-9 0 0 0,0-3 0 0 0,-1 5 0 0 0,2 7 0 0 0,1 8 0 0 0,0 1 0 0 0,-1 2 0 0 0,0 4 0 0 0,1 3 0 0 0,2-1 0 0 0,2 1 0 0 0,-2-3 0 0 0,-1 1 0 0 0,-1-3 0 0 0,-1 2 0 0 0,-1 3 0 0 0,1 0 0 0 0,2 0 0 0 0,1-2 0 0 0,2 0 0 0 0,-2 2 0 0 0,-2 1 0 0 0,0-2 0 0 0,-3-14 0 0 0,0-7 0 0 0,-4 0 0 0 0,-1 5 0 0 0,3 7 0 0 0,1 3 0 0 0,2 0 0 0 0,0-8 0 0 0,-2-5 0 0 0,1-5 0 0 0,3 2 0 0 0,-2 2 0 0 0,-1 5 0 0 0,1 4 0 0 0,-1 4 0 0 0,2 1 0 0 0,1 3 0 0 0,3-1 0 0 0,-4 1 0 0 0,-3 1 0 0 0,-2-8 0 0 0,0 0 0 0 0,-1 5 0 0 0,3 4 0 0 0,3 4 0 0 0,2 1 0 0 0,0 3 0 0 0,1 0 0 0 0,-1 0 0 0 0,0-3 0 0 0,1-5 0 0 0,-2 1 0 0 0,2 2 0 0 0,-3 3 0 0 0,2 3 0 0 0,0 1 0 0 0,2-4 0 0 0,-5-5 0 0 0,-1-2 0 0 0,1 2 0 0 0,2 0 0 0 0,2 3 0 0 0,-4 0 0 0 0,-1-2 0 0 0,1-4 0 0 0,0 2 0 0 0,1 2 0 0 0,0 2 0 0 0,0-1 0 0 0,2-5 0 0 0,0 1 0 0 0,-6-10 0 0 0,0-2 0 0 0,1 3 0 0 0,2 1 0 0 0,1 3 0 0 0,-2-1 0 0 0,2 0 0 0 0,2 4 0 0 0,-2 6 0 0 0,2-3 0 0 0,1-8 0 0 0,-1-1 0 0 0,0 2 0 0 0,-1 3 0 0 0,1 4 0 0 0,0 3 0 0 0,-1-1 0 0 0,0-4 0 0 0,2-3 0 0 0,-2 1 0 0 0,1 1 0 0 0,1-2 0 0 0,1-9 0 0 0,1 1 0 0 0,1-1 0 0 0,1 1 0 0 0,0 3 0 0 0,0 1 0 0 0,1 3 0 0 0,-1-1 0 0 0,-2-3 0 0 0,-1-8 0 0 0,0 0 0 0 0,1 1 0 0 0,0 4 0 0 0,1 6 0 0 0,0-3 0 0 0,1 2 0 0 0,0-1 0 0 0,-6 0 0 0 0,-1-15 0 0 0,-1-7 0 0 0,2 2 0 0 0,2 5 0 0 0,2 3 0 0 0,0 7 0 0 0,2 7 0 0 0,0 6 0 0 0,0 4 0 0 0,0 0 0 0 0,1 0 0 0 0,-5-7 0 0 0,0-2 0 0 0,-1 2 0 0 0,2 2 0 0 0,0 4 0 0 0,2-1 0 0 0,0-2 0 0 0,1 0 0 0 0,0-2 0 0 0,0-2 0 0 0,0 0 0 0 0,0-6 0 0 0,0-3 0 0 0,0 2 0 0 0,0 2 0 0 0,0 4 0 0 0,0 4 0 0 0,0 1 0 0 0,0-3 0 0 0,0-2 0 0 0,0 1 0 0 0,0-1 0 0 0,0-2 0 0 0,0 2 0 0 0,-2 3 0 0 0,-1 1 0 0 0,0 2 0 0 0,1 3 0 0 0,0 1 0 0 0,1-1 0 0 0,0-1 0 0 0,1 1 0 0 0,0 1 0 0 0,0 2 0 0 0,0-4 0 0 0,1 1 0 0 0,-1-9 0 0 0,0-1 0 0 0,0-7 0 0 0,6 0 0 0 0,1 4 0 0 0,1-10 0 0 0,-2 0 0 0 0,-2 1 0 0 0,-1 1 0 0 0,-2-9 0 0 0,2-4 0 0 0,1-11 0 0 0,2 4 0 0 0,0 2 0 0 0,-2 3 0 0 0,0 2 0 0 0,-2 3 0 0 0,-1 7 0 0 0,0 6 0 0 0,2-2 0 0 0,2 3 0 0 0,-1 2 0 0 0,-1 0 0 0 0,0 4 0 0 0,-2-4 0 0 0,3-2 0 0 0,2 3 0 0 0,1 4 0 0 0,-2 4 0 0 0,0 5 0 0 0,3 2 0 0 0,2-2 0 0 0,-2 1 0 0 0,0 0 0 0 0,-1 1 0 0 0,1 1 0 0 0,-2 2 0 0 0,1 0 0 0 0,0 0 0 0 0,3-10 0 0 0,1-3 0 0 0,-2 0 0 0 0,0 3 0 0 0,-1 2 0 0 0,3 4 0 0 0,6 3 0 0 0,3-1 0 0 0,-2 0 0 0 0,2 3 0 0 0,-1 3 0 0 0,3-2 0 0 0,0 0 0 0 0,2 1 0 0 0,2-5 0 0 0,6 2 0 0 0,7-1 0 0 0,-1 2 0 0 0,-4 3 0 0 0,-5 4 0 0 0,-6 2 0 0 0,-5 3 0 0 0,-2 0 0 0 0,-3 2 0 0 0,0 1 0 0 0,-3 4 0 0 0,0 7 0 0 0,-2 11 0 0 0,-2 7 0 0 0,-2 10 0 0 0,1 3 0 0 0,-1 10 0 0 0,0 24 0 0 0,-1 10 0 0 0,-2 17 0 0 0,0-3 0 0 0,0-13 0 0 0,-1-12 0 0 0,-1-16 0 0 0,1-13 0 0 0,0-8 0 0 0,0-6 0 0 0,0-3 0 0 0,0 0 0 0 0,0 0 0 0 0,-3-3 0 0 0,0 0 0 0 0,0 5 0 0 0,-3 8 0 0 0,0-1 0 0 0,1-1 0 0 0,-3 3 0 0 0,-3 5 0 0 0,-7 17 0 0 0,-7 14 0 0 0,-8 4 0 0 0,-1-9 0 0 0,2-12 0 0 0,4-9 0 0 0,4-13 0 0 0,6-10 0 0 0,4-9 0 0 0,5 3 0 0 0,-3 2 0 0 0,-4 5 0 0 0,-1-2 0 0 0,-2 2 0 0 0,0 1 0 0 0,4 0 0 0 0,1-4 0 0 0,1-4 0 0 0,-3-1 0 0 0,2 1 0 0 0,2 1 0 0 0,4-3 0 0 0,0 1 0 0 0,1 3 0 0 0,3 7 0 0 0,1 5 0 0 0,1 1 0 0 0,1-3 0 0 0,1-2 0 0 0,1 0 0 0 0,-1-1 0 0 0,0-3 0 0 0,1-4 0 0 0,-1-5 0 0 0,2-2 0 0 0,5 5 0 0 0,3 5 0 0 0,4 9 0 0 0,3 3 0 0 0,4 1 0 0 0,1-1 0 0 0,-1-4 0 0 0,-4-7 0 0 0,-2-8 0 0 0,-4-5 0 0 0,-1 0 0 0 0,1 8 0 0 0,5 8 0 0 0,4 7 0 0 0,5 7 0 0 0,3 7 0 0 0,-4 4 0 0 0,3 10 0 0 0,-4-2 0 0 0,-6 0 0 0 0,3 5 0 0 0,2 1 0 0 0,0 5 0 0 0,1-5 0 0 0,-2-8 0 0 0,-1-4 0 0 0,-3-2 0 0 0,-2 0 0 0 0,-2-4 0 0 0,2-1 0 0 0,0-6 0 0 0,-3 0 0 0 0,2-3 0 0 0,5 2 0 0 0,4 4 0 0 0,-2 0 0 0 0,-1 13 0 0 0,7 24 0 0 0,3 3 0 0 0,-1-4 0 0 0,-6 9 0 0 0,-3-7 0 0 0,-1-7 0 0 0,0 6 0 0 0,0-5 0 0 0,-3-14 0 0 0,-1-3 0 0 0,4-8 0 0 0,-2-9 0 0 0,-1-9 0 0 0,2-6 0 0 0,2 2 0 0 0,0 2 0 0 0,-1 0 0 0 0,1 4 0 0 0,-3 7 0 0 0,-2 5 0 0 0,0-3 0 0 0,0 11 0 0 0,7 24 0 0 0,2 7 0 0 0,0-8 0 0 0,-5-14 0 0 0,-5-2 0 0 0,3 5 0 0 0,-1-8 0 0 0,-4-4 0 0 0,0-2 0 0 0,-2-4 0 0 0,-2-10 0 0 0,-2-10 0 0 0,8 6 0 0 0,1-2 0 0 0,1-1 0 0 0,0 9 0 0 0,-2 0 0 0 0,0-3 0 0 0,-4-7 0 0 0,0-8 0 0 0,0-4 0 0 0,4-6 0 0 0,0 5 0 0 0,0 0 0 0 0,-1-1 0 0 0,2 6 0 0 0,1 9 0 0 0,1-2 0 0 0,-3-4 0 0 0,-1-2 0 0 0,2 2 0 0 0,0 7 0 0 0,2-1 0 0 0,0-4 0 0 0,-2-5 0 0 0,0-2 0 0 0,-4-3 0 0 0,-1 3 0 0 0,1-1 0 0 0,-1-3 0 0 0,-1 2 0 0 0,0-2 0 0 0,-1-2 0 0 0,-1-2 0 0 0,-4-5 0 0 0,-6-9 0 0 0,-7-12 0 0 0,-3-21 0 0 0,-6-17 0 0 0,-7-10 0 0 0,-4-20 0 0 0,-3-7 0 0 0,-1-7 0 0 0,1-11 0 0 0,-4-13 0 0 0,5-10 0 0 0,2-17 0 0 0,-1 5 0 0 0,1 9 0 0 0,5 16 0 0 0,4 16 0 0 0,-3 7 0 0 0,-5 9 0 0 0,-1 0 0 0 0,2 15 0 0 0,-3 0 0 0 0,1 2 0 0 0,5 4 0 0 0,5 8 0 0 0,1 5 0 0 0,3 8 0 0 0,4 9 0 0 0,3-2 0 0 0,4-2 0 0 0,0-6 0 0 0,-3 2 0 0 0,-2-2 0 0 0,-11-13 0 0 0,-3-8 0 0 0,1 1 0 0 0,-1-8 0 0 0,1 3 0 0 0,5 6 0 0 0,2 6 0 0 0,4 2 0 0 0,1 3 0 0 0,2 4 0 0 0,-1-8 0 0 0,1-6 0 0 0,-2-4 0 0 0,2 6 0 0 0,1-5 0 0 0,3-2 0 0 0,2 3 0 0 0,2-13 0 0 0,0 0 0 0 0,-2 7 0 0 0,-4 3 0 0 0,-4-5 0 0 0,-1-12 0 0 0,2 0 0 0 0,-1-3 0 0 0,0 6 0 0 0,4 6 0 0 0,-2 8 0 0 0,2 5 0 0 0,2 5 0 0 0,1 1 0 0 0,2-2 0 0 0,1-2 0 0 0,1 0 0 0 0,0-2 0 0 0,1 6 0 0 0,-4 6 0 0 0,-1 9 0 0 0,1 7 0 0 0,0 3 0 0 0,1-1 0 0 0,1 0 0 0 0,-2 0 0 0 0,0-6 0 0 0,0-4 0 0 0,0 2 0 0 0,2 5 0 0 0,0 1 0 0 0,0 3 0 0 0,1-11 0 0 0,0-1 0 0 0,1-1 0 0 0,-1 1 0 0 0,0 4 0 0 0,0 5 0 0 0,0-3 0 0 0,0-2 0 0 0,0 3 0 0 0,0-1 0 0 0,0 4 0 0 0,0 0 0 0 0,0 3 0 0 0,0 2 0 0 0,0 0 0 0 0,3-13 0 0 0,1-9 0 0 0,-1-2 0 0 0,3 0 0 0 0,0 2 0 0 0,-1 3 0 0 0,-1 3 0 0 0,-2 5 0 0 0,0 3 0 0 0,0 6 0 0 0,2 1 0 0 0,-2 3 0 0 0,0 6 0 0 0,0 17 0 0 0,-1 10 0 0 0,-1 8 0 0 0,0 12 0 0 0,0 5 0 0 0,0 8 0 0 0,0 19 0 0 0,0 4 0 0 0,0-6 0 0 0,-1 19 0 0 0,1 31 0 0 0,0 12 0 0 0,0-4 0 0 0,0-6 0 0 0,0-17 0 0 0,0-23 0 0 0,0-18 0 0 0,0-17 0 0 0,0-17 0 0 0,0-19 0 0 0,0-20 0 0 0,0-24 0 0 0,0-16 0 0 0,5-15 0 0 0,0-20 0 0 0,0-4 0 0 0,0-18 0 0 0,-2-2 0 0 0,-2 4 0 0 0,0 3 0 0 0,0-4 0 0 0,-1 7 0 0 0,0-3 0 0 0,-1 7 0 0 0,1 10 0 0 0,0 3 0 0 0,0 7 0 0 0,0-8 0 0 0,0 2 0 0 0,0 9 0 0 0,0-4 0 0 0,0 3 0 0 0,0 14 0 0 0,0 6 0 0 0,0 11 0 0 0,3 8 0 0 0,1 5 0 0 0,2 3 0 0 0,1-10 0 0 0,-1-25 0 0 0,1-17 0 0 0,1-6 0 0 0,-2 3 0 0 0,-2 13 0 0 0,-1 14 0 0 0,-2 0 0 0 0,0 8 0 0 0,-1 11 0 0 0,0 10 0 0 0,-1 7 0 0 0,1 3 0 0 0,0-1 0 0 0,0-3 0 0 0,0 0 0 0 0,-1 3 0 0 0,1 11 0 0 0,0 23 0 0 0,0 34 0 0 0,0 33 0 0 0,-4 19 0 0 0,-1 25 0 0 0,0 17 0 0 0,-3-7 0 0 0,-5 8 0 0 0,-1-15 0 0 0,-4-19 0 0 0,-6 6 0 0 0,3 16 0 0 0,-1 21 0 0 0,3 1 0 0 0,6-20 0 0 0,4-14 0 0 0,4-18 0 0 0,3-14 0 0 0,2-16 0 0 0,0-10 0 0 0,1-8 0 0 0,0 3 0 0 0,0-1 0 0 0,0 0 0 0 0,-1 9 0 0 0,0 3 0 0 0,0-3 0 0 0,0 5 0 0 0,3-4 0 0 0,4-6 0 0 0,3-8 0 0 0,4-1 0 0 0,0 2 0 0 0,-4-2 0 0 0,-2-3 0 0 0,0 7 0 0 0,3 0 0 0 0,-2-2 0 0 0,-2 0 0 0 0,1-2 0 0 0,-1-3 0 0 0,-2-4 0 0 0,2 2 0 0 0,0-1 0 0 0,-1-2 0 0 0,0-1 0 0 0,1 3 0 0 0,-2 0 0 0 0,-2-5 0 0 0,2-2 0 0 0,0 2 0 0 0,1-4 0 0 0,0-2 0 0 0,-1-4 0 0 0,-2-5 0 0 0,2-1 0 0 0,6 6 0 0 0,1 1 0 0 0,0 2 0 0 0,-4 1 0 0 0,1 1 0 0 0,1-4 0 0 0,-2 3 0 0 0,-2-1 0 0 0,1-4 0 0 0,-1-4 0 0 0,-2-3 0 0 0,1-2 0 0 0,-1-3 0 0 0,5 3 0 0 0,2 0 0 0 0,-2 0 0 0 0,0 0 0 0 0,-2-2 0 0 0,1-3 0 0 0,-2 3 0 0 0,2-2 0 0 0,-2 0 0 0 0,-2 3 0 0 0,0 1 0 0 0,0-2 0 0 0,2 2 0 0 0,4-2 0 0 0,2 2 0 0 0,1 1 0 0 0,11 10 0 0 0,2 2 0 0 0,-2-2 0 0 0,-2-1 0 0 0,-4-2 0 0 0,-1-4 0 0 0,-4-3 0 0 0,-2 1 0 0 0,-2 0 0 0 0,-3-1 0 0 0,0-4 0 0 0,1-4 0 0 0,0 2 0 0 0,0-1 0 0 0,0 0 0 0 0,0-2 0 0 0,-1 0 0 0 0,-1 0 0 0 0,2 10 0 0 0,2 3 0 0 0,0 5 0 0 0,0 2 0 0 0,0 14 0 0 0,0 7 0 0 0,0 2 0 0 0,-1-7 0 0 0,0-5 0 0 0,-3-6 0 0 0,1-8 0 0 0,-1-5 0 0 0,-1-4 0 0 0,-2-3 0 0 0,0 1 0 0 0,-2 10 0 0 0,1 4 0 0 0,-2-3-16383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5:30:52.80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11283 11993 16383 0 0,'-2'0'0'0'0,"-1"-2"0"0"0,11-1 0 0 0,13-4 0 0 0,5-1 0 0 0,5-1 0 0 0,3 1 0 0 0,5 1 0 0 0,-2-1 0 0 0,-5-1 0 0 0,-4 3 0 0 0,-4 1 0 0 0,-2 2 0 0 0,-2 1 0 0 0,-1 1 0 0 0,-1 1 0 0 0,-1 1 0 0 0,0-1 0 0 0,0 0 0 0 0,1 1 0 0 0,1-1 0 0 0,0 0 0 0 0,0 0 0 0 0,-2 0 0 0 0,1 0 0 0 0,0 0 0 0 0,1 0 0 0 0,-1 0 0 0 0,-1 0 0 0 0,1 0 0 0 0,0 0 0 0 0,1 0 0 0 0,-1 0 0 0 0,2 0 0 0 0,-2 0 0 0 0,0 0 0 0 0,0 0 0 0 0,0 0 0 0 0,1 0 0 0 0,-1 0 0 0 0,1 0 0 0 0,0 0 0 0 0,-1 0 0 0 0,0 0 0 0 0,-1 0 0 0 0,2 0 0 0 0,0 0 0 0 0,0 0 0 0 0,0 0 0 0 0,-2 0 0 0 0,1 0 0 0 0,0 0 0 0 0,1 0 0 0 0,-1 0 0 0 0,-1 0 0 0 0,4 0 0 0 0,1 0 0 0 0,1 0 0 0 0,-1 0 0 0 0,-1 2 0 0 0,1 1 0 0 0,-3 0 0 0 0,-1-1 0 0 0,1 0 0 0 0,-2-1 0 0 0,2-1 0 0 0,-1 0 0 0 0,1 0 0 0 0,0 0 0 0 0,-2 2 0 0 0,1 1 0 0 0,0 0 0 0 0,1-1 0 0 0,4-1 0 0 0,0 0 0 0 0,0 0 0 0 0,-1-1 0 0 0,-2 0 0 0 0,-5 2 0 0 0,0 1 0 0 0,-1-1 0 0 0,2 0 0 0 0,0 0 0 0 0,-2-1-16383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5:30:52.80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13017 12192 16383 0 0,'5'4'0'0'0,"1"4"0"0"0,-1 5 0 0 0,0 2 0 0 0,0-2 0 0 0,0 2 0 0 0,-1 1 0 0 0,-2-1 0 0 0,4 1 0 0 0,1 5 0 0 0,-1 1 0 0 0,-2 1 0 0 0,-1-2 0 0 0,-1 1 0 0 0,-1-2 0 0 0,-1-2 0 0 0,0 0 0 0 0,0 0 0 0 0,-1 0 0 0 0,1 0 0 0 0,0 1 0 0 0,0-1 0 0 0,0-1 0 0 0,0 1 0 0 0,0 0 0 0 0,0 0 0 0 0,0 4 0 0 0,0 1 0 0 0,0-2 0 0 0,0 0 0 0 0,0-1 0 0 0,-2-5 0 0 0,-1 0 0 0 0,0 0 0 0 0,1 1 0 0 0,0 0 0 0 0,1 0 0 0 0,1 1 0 0 0,-1 0 0 0 0,1 2 0 0 0,-2-3 0 0 0,0 2 0 0 0,-1 1 0 0 0,1 1 0 0 0,0-1 0 0 0,1-1 0 0 0,1 1 0 0 0,0-2 0 0 0,0 2 0 0 0,0 3 0 0 0,0 1 0 0 0,0 0 0 0 0,0-1 0 0 0,0-3 0 0 0,0 1 0 0 0,0-2 0 0 0,0 0 0 0 0,0 0 0 0 0,0 3 0 0 0,0 3 0 0 0,0-2 0 0 0,0-1 0 0 0,0-1 0 0 0,0-1 0 0 0,0 1 0 0 0,0-2 0 0 0,0-1 0 0 0,0 0 0 0 0,0 5 0 0 0,0 0 0 0 0,0 0 0 0 0,0 0 0 0 0,0 1 0 0 0,0 2 0 0 0,0-1 0 0 0,0-3 0 0 0,0-1 0 0 0,0-1 0 0 0,0 0 0 0 0,0-1 0 0 0,0-3-16383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5:30:52.80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13356 12031 16383 0 0,'2'0'0'0'0,"1"-4"0"0"0,2-2 0 0 0,5 1 0 0 0,2 0 0 0 0,4 2 0 0 0,2 1 0 0 0,3 1 0 0 0,4 1 0 0 0,-1 0 0 0 0,-3 0 0 0 0,1 0 0 0 0,-3 0 0 0 0,1 0 0 0 0,-1 1 0 0 0,0-1 0 0 0,0 0 0 0 0,-2 0 0 0 0,1-2 0 0 0,0-1 0 0 0,1-4 0 0 0,3-1 0 0 0,1-1 0 0 0,1 0 0 0 0,-2 3 0 0 0,-2 2 0 0 0,-1-3 0 0 0,0 0 0 0 0,2-1 0 0 0,2 0 0 0 0,0 3 0 0 0,2 1 0 0 0,3 2 0 0 0,2 1 0 0 0,-2 1 0 0 0,-2 0 0 0 0,-3 0 0 0 0,-1 0 0 0 0,-2 1 0 0 0,-2-1 0 0 0,0 0 0 0 0,-1 0 0 0 0,1 0 0 0 0,0 0 0 0 0,1 0 0 0 0,0 0 0 0 0,-2 0 0 0 0,1 0 0 0 0,0 0 0 0 0,3 0 0 0 0,3 0 0 0 0,-2 0 0 0 0,-1 0 0 0 0,0 0 0 0 0,-2 0 0 0 0,1 0 0 0 0,-1 0 0 0 0,0 0 0 0 0,0 0 0 0 0,-2 4 0 0 0,1 2 0 0 0,4 0 0 0 0,0-2 0 0 0,2-1 0 0 0,-3-1 0 0 0,1-1 0 0 0,-2-1 0 0 0,-2 3 0 0 0,1-1 0 0 0,-1 1 0 0 0,0-1 0 0 0,0-1 0 0 0,2 0 0 0 0,-2 4 0 0 0,0 1 0 0 0,0-1 0 0 0,-1-1 0 0 0,2-1 0 0 0,0-1 0 0 0,2-1 0 0 0,3 0 0 0 0,-1-2 0 0 0,-2 1 0 0 0,0 0 0 0 0,-2 0 0 0 0,3 0 0 0 0,2-1 0 0 0,-1 1 0 0 0,-2 0 0 0 0,-1 0 0 0 0,-1 0 0 0 0,1 0 0 0 0,-2 0 0 0 0,2 0 0 0 0,-2 0 0 0 0,0 0 0 0 0,0 0 0 0 0,-1 0 0 0 0,2 0 0 0 0,-1 0 0 0 0,2 0 0 0 0,-2 0 0 0 0,0 0 0 0 0,0 0 0 0 0,0 0 0 0 0,0 0 0 0 0,1 0 0 0 0,-4 3 0 0 0,0-1 0 0 0,0 1 0 0 0,-1-1 0 0 0,2 0 0 0 0,1-1 0 0 0,1-1 0 0 0,0 1 0 0 0,-1-1 0 0 0,1 0 0 0 0,0-1 0 0 0,1 1 0 0 0,-1 0 0 0 0,2 0 0 0 0,3 0 0 0 0,5 4 0 0 0,-1 2 0 0 0,0 0 0 0 0,-2-2 0 0 0,-2-1 0 0 0,-2-1 0 0 0,0-1 0 0 0,-2-1 0 0 0,-2 0 0 0 0,1 0 0 0 0,-1 0 0 0 0,1 0 0 0 0,1 0 0 0 0,0-1 0 0 0,-1 4 0 0 0,0-1 0 0 0,0 1 0 0 0,0-1 0 0 0,0 0 0 0 0,1-1 0 0 0,-2-1 0 0 0,1 1 0 0 0,0-1 0 0 0,0-1 0 0 0,1 1 0 0 0,0 0 0 0 0,-2 0-16383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08:15.28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13356 12102 16383 0 0,'1'0'0'0'0,"2"-6"0"0"0,0-4 0 0 0,5 1 0 0 0,2 3 0 0 0,1 1 0 0 0,3 2 0 0 0,2 0 0 0 0,3 3 0 0 0,-1 0 0 0 0,-1 0 0 0 0,-1 0 0 0 0,-1 1 0 0 0,0-1 0 0 0,-1 0 0 0 0,1 0 0 0 0,-1 0 0 0 0,-1 0 0 0 0,1-3 0 0 0,-1-2 0 0 0,1-5 0 0 0,3-5 0 0 0,1 1 0 0 0,0 0 0 0 0,-2 5 0 0 0,0 1 0 0 0,-1-3 0 0 0,-2 0 0 0 0,3-3 0 0 0,2 3 0 0 0,-1 2 0 0 0,3 3 0 0 0,1 3 0 0 0,2 1 0 0 0,-2 2 0 0 0,-2 0 0 0 0,-1 0 0 0 0,-1 0 0 0 0,-2 2 0 0 0,-1-2 0 0 0,-1 0 0 0 0,0 0 0 0 0,1 0 0 0 0,0 0 0 0 0,0 0 0 0 0,0 0 0 0 0,-1 0 0 0 0,2 0 0 0 0,-2 0 0 0 0,3 0 0 0 0,1 0 0 0 0,1 0 0 0 0,-2 0 0 0 0,-1 0 0 0 0,0 0 0 0 0,0 0 0 0 0,-1 0 0 0 0,1 0 0 0 0,-1 0 0 0 0,0 7 0 0 0,-1 3 0 0 0,3-2 0 0 0,1-1 0 0 0,1-2 0 0 0,-1-2 0 0 0,-1-1 0 0 0,0-1 0 0 0,-2 2 0 0 0,0 2 0 0 0,-1-2 0 0 0,1 0 0 0 0,0 0 0 0 0,1-1 0 0 0,-1 4 0 0 0,-1 5 0 0 0,0-3 0 0 0,1 0 0 0 0,0-3 0 0 0,0-2 0 0 0,2-2 0 0 0,2-1 0 0 0,0 0 0 0 0,-2 0 0 0 0,0 0 0 0 0,-1-1 0 0 0,1 1 0 0 0,2 0 0 0 0,0 0 0 0 0,-2 0 0 0 0,-1 0 0 0 0,-1 0 0 0 0,1 0 0 0 0,-1 0 0 0 0,1 0 0 0 0,-1 0 0 0 0,0 0 0 0 0,-1 0 0 0 0,0 0 0 0 0,1 0 0 0 0,1 0 0 0 0,-1 0 0 0 0,1 0 0 0 0,-2 0 0 0 0,0 0 0 0 0,1 0 0 0 0,1 0 0 0 0,-2 0 0 0 0,-1 3 0 0 0,-1 1 0 0 0,0 1 0 0 0,0-2 0 0 0,1 0 0 0 0,1-1 0 0 0,1-2 0 0 0,-1 2 0 0 0,1-2 0 0 0,-1 0 0 0 0,0-2 0 0 0,2 2 0 0 0,-1 0 0 0 0,1 0 0 0 0,2 0 0 0 0,5 6 0 0 0,-1 4 0 0 0,-1-1 0 0 0,-2-1 0 0 0,0-4 0 0 0,-2 0 0 0 0,0-3 0 0 0,-2-1 0 0 0,0 0 0 0 0,-1 0 0 0 0,0 0 0 0 0,1 0 0 0 0,0 0 0 0 0,1-1 0 0 0,-1 5 0 0 0,-1 1 0 0 0,1-2 0 0 0,-1 2 0 0 0,1-4 0 0 0,0 1 0 0 0,0-1 0 0 0,-1-1 0 0 0,0 0 0 0 0,2 0 0 0 0,-1 0 0 0 0,1 0 0 0 0,-3 0-16383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08:58.32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13356 12131 16383 0 0,'2'0'0'0'0,"1"-8"0"0"0,2-3 0 0 0,5 1 0 0 0,4 2 0 0 0,2 3 0 0 0,2 1 0 0 0,5 1 0 0 0,2 3 0 0 0,-1 0 0 0 0,0 0 0 0 0,-2 0 0 0 0,-1 2 0 0 0,-1-2 0 0 0,-1 0 0 0 0,2 0 0 0 0,-2 0 0 0 0,-1 0 0 0 0,1-4 0 0 0,-1-1 0 0 0,1-8 0 0 0,5-3 0 0 0,0 0 0 0 0,1-1 0 0 0,-3 7 0 0 0,-1 1 0 0 0,0-4 0 0 0,-3 0 0 0 0,4-3 0 0 0,3 3 0 0 0,-2 3 0 0 0,4 2 0 0 0,2 5 0 0 0,2 1 0 0 0,-2 2 0 0 0,-2 0 0 0 0,-3 0 0 0 0,-1 0 0 0 0,-2 2 0 0 0,-3-2 0 0 0,1 0 0 0 0,-1 0 0 0 0,1 0 0 0 0,0 0 0 0 0,0 0 0 0 0,0 0 0 0 0,0 0 0 0 0,0 0 0 0 0,-1 0 0 0 0,4 0 0 0 0,2 0 0 0 0,0 0 0 0 0,-2 0 0 0 0,-1 0 0 0 0,0 0 0 0 0,-1 0 0 0 0,-1 0 0 0 0,2 0 0 0 0,-2 0 0 0 0,-1 9 0 0 0,1 2 0 0 0,3-2 0 0 0,1 0 0 0 0,2-4 0 0 0,-3-1 0 0 0,1-3 0 0 0,-2 1 0 0 0,-2 2 0 0 0,1 1 0 0 0,-2-1 0 0 0,1 0 0 0 0,0-1 0 0 0,1-1 0 0 0,-1 5 0 0 0,0 6 0 0 0,-1-4 0 0 0,0 0 0 0 0,2-4 0 0 0,-1-1 0 0 0,3-2 0 0 0,3-2 0 0 0,-1 0 0 0 0,-1 0 0 0 0,-2 0 0 0 0,-1-2 0 0 0,3 2 0 0 0,1 0 0 0 0,1 0 0 0 0,-4 0 0 0 0,0 0 0 0 0,-1 0 0 0 0,0 0 0 0 0,-1 0 0 0 0,2 0 0 0 0,-2 0 0 0 0,-1 0 0 0 0,1 0 0 0 0,-1 0 0 0 0,1 0 0 0 0,1 0 0 0 0,0 0 0 0 0,-1 0 0 0 0,0 0 0 0 0,-1 0 0 0 0,0 0 0 0 0,3 0 0 0 0,-3 0 0 0 0,-2 3 0 0 0,0 3 0 0 0,-1-1 0 0 0,0-1 0 0 0,1-1 0 0 0,2-1 0 0 0,1-2 0 0 0,-1 2 0 0 0,1-2 0 0 0,-1 0 0 0 0,0-2 0 0 0,3 2 0 0 0,-2 0 0 0 0,1 0 0 0 0,4 0 0 0 0,5 7 0 0 0,0 4 0 0 0,-2 0 0 0 0,-1-2 0 0 0,-2-4 0 0 0,-2-1 0 0 0,0-2 0 0 0,-3-2 0 0 0,0 0 0 0 0,-1 0 0 0 0,0 0 0 0 0,1 0 0 0 0,0 0 0 0 0,1-2 0 0 0,0 7 0 0 0,-3 1 0 0 0,2-2 0 0 0,0 1 0 0 0,0-3 0 0 0,0 0 0 0 0,0-1 0 0 0,-1-1 0 0 0,0 0 0 0 0,2 0 0 0 0,-1 0 0 0 0,1 0 0 0 0,-2 0-16383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5:30:52.8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25717 6064 16383 0 0,'-2'9'0'0'0,"-1"9"0"0"0,-2 3 0 0 0,-2 4 0 0 0,-1 2 0 0 0,2 0 0 0 0,2 0 0 0 0,1-4 0 0 0,2-2 0 0 0,-4-6 0 0 0,-1 0 0 0 0,0-1 0 0 0,2 1 0 0 0,-1-2 0 0 0,1 0 0 0 0,0 3 0 0 0,1 4 0 0 0,2 0 0 0 0,0-1 0 0 0,1 1 0 0 0,0-1 0 0 0,0 0 0 0 0,0 0 0 0 0,0-2 0 0 0,1 1 0 0 0,-1-1 0 0 0,0 2 0 0 0,0-1 0 0 0,0 1 0 0 0,0-1 0 0 0,0-1 0 0 0,0 1 0 0 0,0 0 0 0 0,0 0 0 0 0,0 5 0 0 0,0-1 0 0 0,0 1 0 0 0,0-1 0 0 0,0-2 0 0 0,0-1 0 0 0,0 3 0 0 0,0 1 0 0 0,0 1 0 0 0,0 3 0 0 0,0-3 0 0 0,0 0 0 0 0,0-2 0 0 0,0-3 0 0 0,0 0 0 0 0,0-2 0 0 0,0 2 0 0 0,0-2 0 0 0,0 2 0 0 0,0-1 0 0 0,0-1 0 0 0,0 1 0 0 0,0-1 0 0 0,0 2 0 0 0,0-1 0 0 0,0-1 0 0 0,0 1 0 0 0,0-1 0 0 0,0 1 0 0 0,0 1 0 0 0,0 0 0 0 0,0-1 0 0 0,0 4 0 0 0,0-1 0 0 0,0 1 0 0 0,-5-1 0 0 0,0 0 0 0 0,-1-1 0 0 0,2 0 0 0 0,0-1 0 0 0,2-2 0 0 0,1 1 0 0 0,1-1 0 0 0,-2 3 0 0 0,-1 3 0 0 0,0 0 0 0 0,1-1 0 0 0,1-1 0 0 0,0-2 0 0 0,1 4 0 0 0,0 5 0 0 0,0 0 0 0 0,0-1 0 0 0,0-3 0 0 0,0-3 0 0 0,0-1 0 0 0,0-1 0 0 0,0 1 0 0 0,0 3 0 0 0,0-1 0 0 0,0 1 0 0 0,0-3 0 0 0,0-1 0 0 0,0 0 0 0 0,0-2 0 0 0,0 2 0 0 0,0-1 0 0 0,0-2 0 0 0,0 2 0 0 0,0-1 0 0 0,0 2 0 0 0,0-1 0 0 0,0 1 0 0 0,0-1 0 0 0,0-1 0 0 0,0 1 0 0 0,0 0 0 0 0,0 0 0 0 0,0 0 0 0 0,0 1 0 0 0,0 0 0 0 0,0-2 0 0 0,0 1 0 0 0,0-1 0 0 0,0 4 0 0 0,0 2 0 0 0,0 0 0 0 0,0-1 0 0 0,0-1 0 0 0,0-2 0 0 0,0 0 0 0 0,0-1 0 0 0,0 0 0 0 0,0 0 0 0 0,0-1 0 0 0,0 0 0 0 0,5 1 0 0 0,0 0 0 0 0,1-2-16383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4:50.1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25716 6064 16383 0 0,'-3'9'0'0'0,"0"9"0"0"0,-2 4 0 0 0,-2 2 0 0 0,0 5 0 0 0,1-2 0 0 0,2 1 0 0 0,1-5 0 0 0,1-2 0 0 0,-3-6 0 0 0,0 0 0 0 0,0 0 0 0 0,0 0 0 0 0,0-1 0 0 0,1-1 0 0 0,0 3 0 0 0,1 4 0 0 0,3 0 0 0 0,-1 0 0 0 0,1 1 0 0 0,0-3 0 0 0,0 2 0 0 0,0-1 0 0 0,0-1 0 0 0,0 0 0 0 0,1-1 0 0 0,-1 2 0 0 0,0-1 0 0 0,0 2 0 0 0,0-1 0 0 0,0-2 0 0 0,0 1 0 0 0,0-1 0 0 0,0 2 0 0 0,0 4 0 0 0,0 0 0 0 0,0 0 0 0 0,0 0 0 0 0,0-3 0 0 0,0-1 0 0 0,0 4 0 0 0,0-1 0 0 0,0 4 0 0 0,0 1 0 0 0,0-3 0 0 0,0 1 0 0 0,0-3 0 0 0,0-3 0 0 0,0 1 0 0 0,0-3 0 0 0,0 2 0 0 0,0-1 0 0 0,0 1 0 0 0,0 0 0 0 0,0-3 0 0 0,0 3 0 0 0,0-2 0 0 0,0 2 0 0 0,0 0 0 0 0,0-3 0 0 0,0 3 0 0 0,0-2 0 0 0,0 2 0 0 0,0 0 0 0 0,0 0 0 0 0,0 0 0 0 0,0 2 0 0 0,0 2 0 0 0,0-1 0 0 0,-5-1 0 0 0,-1 0 0 0 0,1-1 0 0 0,0 1 0 0 0,2-2 0 0 0,1-1 0 0 0,2-1 0 0 0,-1 1 0 0 0,-1 3 0 0 0,-1 2 0 0 0,1 0 0 0 0,0 0 0 0 0,0-1 0 0 0,1-4 0 0 0,1 6 0 0 0,0 4 0 0 0,0 0 0 0 0,0 0 0 0 0,0-4 0 0 0,0-2 0 0 0,0-2 0 0 0,0-1 0 0 0,0 2 0 0 0,0 2 0 0 0,0-1 0 0 0,0 1 0 0 0,0-1 0 0 0,0-4 0 0 0,0 1 0 0 0,0-1 0 0 0,0 1 0 0 0,0 0 0 0 0,0-3 0 0 0,0 2 0 0 0,0-1 0 0 0,0 2 0 0 0,0 0 0 0 0,0 0 0 0 0,0 0 0 0 0,0-2 0 0 0,0 1 0 0 0,0 0 0 0 0,0 1 0 0 0,0-1 0 0 0,0 1 0 0 0,0 0 0 0 0,0-1 0 0 0,0 0 0 0 0,0 0 0 0 0,0 2 0 0 0,0 4 0 0 0,0-1 0 0 0,0 0 0 0 0,0-2 0 0 0,0-1 0 0 0,0-2 0 0 0,0 1 0 0 0,0 0 0 0 0,0-1 0 0 0,0-1 0 0 0,0 1 0 0 0,5-1 0 0 0,1 2 0 0 0,-2-3-16383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4:58.3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25716 6064 16383 0 0,'-3'9'0'0'0,"0"9"0"0"0,-2 4 0 0 0,-2 2 0 0 0,0 5 0 0 0,1-2 0 0 0,2 1 0 0 0,1-5 0 0 0,1-2 0 0 0,-3-6 0 0 0,0 0 0 0 0,0 0 0 0 0,0 0 0 0 0,0-1 0 0 0,1-1 0 0 0,0 3 0 0 0,1 4 0 0 0,3 0 0 0 0,-1 0 0 0 0,1 1 0 0 0,0-3 0 0 0,0 2 0 0 0,0-1 0 0 0,0-1 0 0 0,0 0 0 0 0,1-1 0 0 0,-1 2 0 0 0,0-1 0 0 0,0 2 0 0 0,0-1 0 0 0,0-2 0 0 0,0 1 0 0 0,0-1 0 0 0,0 2 0 0 0,0 4 0 0 0,0 0 0 0 0,0 0 0 0 0,0 0 0 0 0,0-3 0 0 0,0-1 0 0 0,0 4 0 0 0,0-1 0 0 0,0 4 0 0 0,0 1 0 0 0,0-3 0 0 0,0 1 0 0 0,0-3 0 0 0,0-3 0 0 0,0 1 0 0 0,0-3 0 0 0,0 2 0 0 0,0-1 0 0 0,0 1 0 0 0,0 0 0 0 0,0-3 0 0 0,0 3 0 0 0,0-2 0 0 0,0 2 0 0 0,0 0 0 0 0,0-3 0 0 0,0 3 0 0 0,0-2 0 0 0,0 2 0 0 0,0 0 0 0 0,0 0 0 0 0,0 0 0 0 0,0 2 0 0 0,0 2 0 0 0,0-1 0 0 0,-5-1 0 0 0,-1 0 0 0 0,1-1 0 0 0,0 1 0 0 0,2-2 0 0 0,1-1 0 0 0,2-1 0 0 0,-1 1 0 0 0,-1 3 0 0 0,-1 2 0 0 0,1 0 0 0 0,0 0 0 0 0,0-1 0 0 0,1-4 0 0 0,1 6 0 0 0,0 4 0 0 0,0 0 0 0 0,0 0 0 0 0,0-4 0 0 0,0-2 0 0 0,0-2 0 0 0,0-1 0 0 0,0 2 0 0 0,0 2 0 0 0,0-1 0 0 0,0 1 0 0 0,0-1 0 0 0,0-4 0 0 0,0 1 0 0 0,0-1 0 0 0,0 1 0 0 0,0 0 0 0 0,0-3 0 0 0,0 2 0 0 0,0-1 0 0 0,0 2 0 0 0,0 0 0 0 0,0 0 0 0 0,0 0 0 0 0,0-2 0 0 0,0 1 0 0 0,0 0 0 0 0,0 1 0 0 0,0-1 0 0 0,0 1 0 0 0,0 0 0 0 0,0-1 0 0 0,0 0 0 0 0,0 0 0 0 0,0 2 0 0 0,0 4 0 0 0,0-1 0 0 0,0 0 0 0 0,0-2 0 0 0,0-1 0 0 0,0-2 0 0 0,0 1 0 0 0,0 0 0 0 0,0-1 0 0 0,0-1 0 0 0,0 1 0 0 0,5-1 0 0 0,1 2 0 0 0,-2-3-16383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5:07.0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25716 6064 16383 0 0,'-3'9'0'0'0,"0"9"0"0"0,-2 4 0 0 0,-2 2 0 0 0,0 5 0 0 0,1-2 0 0 0,2 1 0 0 0,1-5 0 0 0,1-2 0 0 0,-3-6 0 0 0,0 0 0 0 0,0 0 0 0 0,0 0 0 0 0,0-1 0 0 0,1-1 0 0 0,0 3 0 0 0,1 4 0 0 0,3 0 0 0 0,-1 0 0 0 0,1 1 0 0 0,0-3 0 0 0,0 2 0 0 0,0-1 0 0 0,0-1 0 0 0,0 0 0 0 0,1-1 0 0 0,-1 2 0 0 0,0-1 0 0 0,0 2 0 0 0,0-1 0 0 0,0-2 0 0 0,0 1 0 0 0,0-1 0 0 0,0 2 0 0 0,0 4 0 0 0,0 0 0 0 0,0 0 0 0 0,0 0 0 0 0,0-3 0 0 0,0-1 0 0 0,0 4 0 0 0,0-1 0 0 0,0 4 0 0 0,0 1 0 0 0,0-3 0 0 0,0 1 0 0 0,0-3 0 0 0,0-3 0 0 0,0 1 0 0 0,0-3 0 0 0,0 2 0 0 0,0-1 0 0 0,0 1 0 0 0,0 0 0 0 0,0-3 0 0 0,0 3 0 0 0,0-2 0 0 0,0 2 0 0 0,0 0 0 0 0,0-3 0 0 0,0 3 0 0 0,0-2 0 0 0,0 2 0 0 0,0 0 0 0 0,0 0 0 0 0,0 0 0 0 0,0 2 0 0 0,0 2 0 0 0,0-1 0 0 0,-5-1 0 0 0,-1 0 0 0 0,1-1 0 0 0,0 1 0 0 0,2-2 0 0 0,1-1 0 0 0,2-1 0 0 0,-1 1 0 0 0,-1 3 0 0 0,-1 2 0 0 0,1 0 0 0 0,0 0 0 0 0,0-1 0 0 0,1-4 0 0 0,1 6 0 0 0,0 4 0 0 0,0 0 0 0 0,0 0 0 0 0,0-4 0 0 0,0-2 0 0 0,0-2 0 0 0,0-1 0 0 0,0 2 0 0 0,0 2 0 0 0,0-1 0 0 0,0 1 0 0 0,0-1 0 0 0,0-4 0 0 0,0 1 0 0 0,0-1 0 0 0,0 1 0 0 0,0 0 0 0 0,0-3 0 0 0,0 2 0 0 0,0-1 0 0 0,0 2 0 0 0,0 0 0 0 0,0 0 0 0 0,0 0 0 0 0,0-2 0 0 0,0 1 0 0 0,0 0 0 0 0,0 1 0 0 0,0-1 0 0 0,0 1 0 0 0,0 0 0 0 0,0-1 0 0 0,0 0 0 0 0,0 0 0 0 0,0 2 0 0 0,0 4 0 0 0,0-1 0 0 0,0 0 0 0 0,0-2 0 0 0,0-1 0 0 0,0-2 0 0 0,0 1 0 0 0,0 0 0 0 0,0-1 0 0 0,0-1 0 0 0,0 1 0 0 0,5-1 0 0 0,1 2 0 0 0,-2-3-16383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5:22.1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25687 6064 16383 0 0,'-2'7'0'0'0,"0"9"0"0"0,-2 1 0 0 0,-1 4 0 0 0,-1 2 0 0 0,2 0 0 0 0,1-1 0 0 0,1-3 0 0 0,0-2 0 0 0,-1-4 0 0 0,-2-1 0 0 0,2 1 0 0 0,-1-1 0 0 0,1 0 0 0 0,0-2 0 0 0,0 4 0 0 0,1 2 0 0 0,1 1 0 0 0,0-1 0 0 0,1 1 0 0 0,0-2 0 0 0,0 2 0 0 0,0-1 0 0 0,0-2 0 0 0,0 1 0 0 0,1-1 0 0 0,-1 2 0 0 0,0-1 0 0 0,0 1 0 0 0,0-1 0 0 0,0 0 0 0 0,0 0 0 0 0,0-1 0 0 0,0 1 0 0 0,0 5 0 0 0,0-2 0 0 0,0 2 0 0 0,0-2 0 0 0,0-2 0 0 0,0 1 0 0 0,0 1 0 0 0,0 1 0 0 0,0 2 0 0 0,0 1 0 0 0,0-2 0 0 0,0 1 0 0 0,0-3 0 0 0,0-3 0 0 0,0 2 0 0 0,0-3 0 0 0,0 1 0 0 0,0 1 0 0 0,0-1 0 0 0,0 0 0 0 0,0-1 0 0 0,0 2 0 0 0,0-2 0 0 0,0 1 0 0 0,0 1 0 0 0,0-3 0 0 0,0 3 0 0 0,0-2 0 0 0,0 2 0 0 0,0-1 0 0 0,0 1 0 0 0,0-1 0 0 0,0 3 0 0 0,0 1 0 0 0,0-1 0 0 0,-4-1 0 0 0,0 1 0 0 0,0-2 0 0 0,1 1 0 0 0,1-1 0 0 0,0-1 0 0 0,1-1 0 0 0,1 1 0 0 0,-2 2 0 0 0,0 2 0 0 0,1 0 0 0 0,-1 0 0 0 0,1-1 0 0 0,0-3 0 0 0,1 5 0 0 0,0 3 0 0 0,0 0 0 0 0,0 0 0 0 0,0-3 0 0 0,0-2 0 0 0,0-1 0 0 0,0-2 0 0 0,0 2 0 0 0,0 2 0 0 0,0 0 0 0 0,0 0 0 0 0,0-2 0 0 0,0-1 0 0 0,0-1 0 0 0,0 0 0 0 0,0 1 0 0 0,0-1 0 0 0,0-1 0 0 0,0 0 0 0 0,0 1 0 0 0,0 0 0 0 0,0 0 0 0 0,0 2 0 0 0,0-2 0 0 0,0-1 0 0 0,0 1 0 0 0,0-1 0 0 0,0 3 0 0 0,0-3 0 0 0,0 2 0 0 0,0 0 0 0 0,0-2 0 0 0,0 1 0 0 0,0 0 0 0 0,0 2 0 0 0,0 2 0 0 0,0 1 0 0 0,0-2 0 0 0,0 0 0 0 0,0-2 0 0 0,0-1 0 0 0,0 1 0 0 0,0-1 0 0 0,0 0 0 0 0,0-1 0 0 0,0 1 0 0 0,4-1 0 0 0,0 2 0 0 0,0-3-16383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2:27:33.6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15529 3720 16383 0 0,'-2'0'0'0'0,"-7"0"0"0"0,-4 0 0 0 0,-2 0 0 0 0,-5 3 0 0 0,-2 12 0 0 0,0 8 0 0 0,1 1 0 0 0,4-1 0 0 0,2 1 0 0 0,2-2 0 0 0,2 2 0 0 0,2-1 0 0 0,1 2 0 0 0,-2 1 0 0 0,0 0 0 0 0,1 5 0 0 0,-2-2 0 0 0,-1-4 0 0 0,3-1 0 0 0,0-3 0 0 0,1-1 0 0 0,3-1 0 0 0,2-1 0 0 0,1 2 0 0 0,-1 0 0 0 0,0 2 0 0 0,0 0 0 0 0,1-2 0 0 0,1 2 0 0 0,0 3 0 0 0,1-1 0 0 0,0-2 0 0 0,0 1 0 0 0,0 5 0 0 0,0 3 0 0 0,0 3 0 0 0,0-3 0 0 0,0-4 0 0 0,0-1 0 0 0,0-2 0 0 0,0 0 0 0 0,0-2 0 0 0,0 2 0 0 0,0-1 0 0 0,0-3 0 0 0,0-2 0 0 0,0 4 0 0 0,0 4 0 0 0,0 0 0 0 0,0-2 0 0 0,6-6 0 0 0,2-2 0 0 0,-7-6 0 0 0,-2-5 0 0 0,-8-7 0 0 0,-5-4 0 0 0,-4-2 0 0 0,-5-9 0 0 0,-4-7 0 0 0,-1-6 0 0 0,2 0 0 0 0,4 5 0 0 0,-8-5 0 0 0,0 0 0 0 0,2 2 0 0 0,-2 4 0 0 0,1 3 0 0 0,7 8 0 0 0,8 8 0 0 0,7 11 0 0 0,11 7 0 0 0,6 1 0 0 0,8 5 0 0 0,3 1 0 0 0,3-1 0 0 0,1 0 0 0 0,-2-1 0 0 0,-3 1 0 0 0,2-2 0 0 0,0-1 0 0 0,-3-2 0 0 0,5 0 0 0 0,-3 0 0 0 0,-4 0 0 0 0,-3-1 0 0 0,-2-1 0 0 0,-3-7 0 0 0,-2-8 0 0 0,-3-7 0 0 0,3-8 0 0 0,2-2 0 0 0,0-1 0 0 0,0 1 0 0 0,-1 2 0 0 0,6 1 0 0 0,-1 2 0 0 0,1-5 0 0 0,0-2 0 0 0,0 4 0 0 0,-2 2 0 0 0,-1 3 0 0 0,-1 3 0 0 0,2 2 0 0 0,-1 0 0 0 0,4 0 0 0 0,1 1 0 0 0,0 1 0 0 0,8-1 0 0 0,2 0 0 0 0,-3 1-16383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5:33.6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25593 6064 16383 0 0,'2'3'0'0'0,"0"4"0"0"0,1 1 0 0 0,1 2 0 0 0,1 0 0 0 0,-2 0 0 0 0,0 1 0 0 0,-1-2 0 0 0,-1-2 0 0 0,2-1 0 0 0,0 0 0 0 0,0-1 0 0 0,0 1 0 0 0,0-1 0 0 0,0 0 0 0 0,-1 1 0 0 0,0 2 0 0 0,-1-1 0 0 0,-1 1 0 0 0,0-1 0 0 0,0 0 0 0 0,0 1 0 0 0,0-1 0 0 0,0 0 0 0 0,0-1 0 0 0,0 1 0 0 0,0 0 0 0 0,0 0 0 0 0,0 0 0 0 0,0 0 0 0 0,0 0 0 0 0,0-1 0 0 0,0 1 0 0 0,0 0 0 0 0,0 2 0 0 0,0-1 0 0 0,0 1 0 0 0,0-1 0 0 0,0 0 0 0 0,0-1 0 0 0,0 2 0 0 0,0-1 0 0 0,0 2 0 0 0,0 0 0 0 0,0-1 0 0 0,0 0 0 0 0,0 0 0 0 0,0-2 0 0 0,0 0 0 0 0,0 0 0 0 0,0 0 0 0 0,0 0 0 0 0,0 0 0 0 0,0-1 0 0 0,0 1 0 0 0,0 0 0 0 0,0-1 0 0 0,0 1 0 0 0,0 0 0 0 0,0 0 0 0 0,0-1 0 0 0,0 1 0 0 0,0 0 0 0 0,0 0 0 0 0,0 0 0 0 0,0 0 0 0 0,0 1 0 0 0,0 1 0 0 0,0-1 0 0 0,3 0 0 0 0,0 0 0 0 0,0-1 0 0 0,0 1 0 0 0,-1 0 0 0 0,-1-2 0 0 0,0 1 0 0 0,-1-1 0 0 0,2 2 0 0 0,-1 1 0 0 0,1-1 0 0 0,-1 1 0 0 0,0-1 0 0 0,0-1 0 0 0,-1 2 0 0 0,0 2 0 0 0,0-1 0 0 0,0 1 0 0 0,0-2 0 0 0,0-1 0 0 0,0 0 0 0 0,0-1 0 0 0,0 0 0 0 0,0 2 0 0 0,0 0 0 0 0,0-1 0 0 0,0 0 0 0 0,0-1 0 0 0,0 0 0 0 0,0 0 0 0 0,0 0 0 0 0,0 0 0 0 0,0-1 0 0 0,0 1 0 0 0,0-1 0 0 0,0 1 0 0 0,0 0 0 0 0,0 1 0 0 0,0-1 0 0 0,0-1 0 0 0,0 1 0 0 0,0 0 0 0 0,0 0 0 0 0,0-1 0 0 0,0 2 0 0 0,0-1 0 0 0,0-1 0 0 0,0 1 0 0 0,0 0 0 0 0,0 1 0 0 0,0 1 0 0 0,0-1 0 0 0,0 1 0 0 0,0-1 0 0 0,0-1 0 0 0,0 0 0 0 0,0 0 0 0 0,0 0 0 0 0,0 0 0 0 0,0-1 0 0 0,0 1 0 0 0,-3 0 0 0 0,-1 0 0 0 0,1-1-16383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5:49.6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25717 6064 16383 0 0,'-2'9'0'0'0,"-1"9"0"0"0,-2 3 0 0 0,-2 3 0 0 0,-1 4 0 0 0,2-1 0 0 0,2 0 0 0 0,1-4 0 0 0,1-3 0 0 0,-3-4 0 0 0,0-2 0 0 0,0 1 0 0 0,0 0 0 0 0,0-1 0 0 0,1-2 0 0 0,0 5 0 0 0,1 2 0 0 0,2 1 0 0 0,0-1 0 0 0,1 1 0 0 0,0-1 0 0 0,0 0 0 0 0,0 0 0 0 0,0-1 0 0 0,0-1 0 0 0,1 0 0 0 0,-1 2 0 0 0,0-1 0 0 0,0 1 0 0 0,0-1 0 0 0,0 0 0 0 0,0-1 0 0 0,0 0 0 0 0,0 2 0 0 0,0 4 0 0 0,0-1 0 0 0,0 1 0 0 0,0-1 0 0 0,0-2 0 0 0,0-1 0 0 0,0 3 0 0 0,0 0 0 0 0,0 3 0 0 0,0 2 0 0 0,0-3 0 0 0,0 0 0 0 0,0-2 0 0 0,0-3 0 0 0,0 0 0 0 0,0-2 0 0 0,0 2 0 0 0,0-1 0 0 0,0 0 0 0 0,0 1 0 0 0,0-3 0 0 0,0 2 0 0 0,0 0 0 0 0,0 0 0 0 0,0 0 0 0 0,0-2 0 0 0,0 3 0 0 0,0-2 0 0 0,0 1 0 0 0,0 1 0 0 0,0 0 0 0 0,0-1 0 0 0,0 3 0 0 0,0 2 0 0 0,0-1 0 0 0,-5-2 0 0 0,-1 1 0 0 0,1-2 0 0 0,1 2 0 0 0,1-2 0 0 0,1-2 0 0 0,1 1 0 0 0,0-1 0 0 0,-1 3 0 0 0,-1 3 0 0 0,1-1 0 0 0,0 2 0 0 0,0-3 0 0 0,1-3 0 0 0,1 5 0 0 0,0 5 0 0 0,0 0 0 0 0,0-1 0 0 0,0-3 0 0 0,0-3 0 0 0,0-1 0 0 0,0-1 0 0 0,0 1 0 0 0,0 3 0 0 0,0-1 0 0 0,0 0 0 0 0,0 0 0 0 0,0-4 0 0 0,0 0 0 0 0,0 0 0 0 0,0 1 0 0 0,0-1 0 0 0,0-2 0 0 0,0 2 0 0 0,0-1 0 0 0,0 1 0 0 0,0 1 0 0 0,0 0 0 0 0,0-1 0 0 0,0 0 0 0 0,0-1 0 0 0,0 0 0 0 0,0 3 0 0 0,0-3 0 0 0,0 2 0 0 0,0-1 0 0 0,0 0 0 0 0,0 0 0 0 0,0-1 0 0 0,0 4 0 0 0,0 2 0 0 0,0 0 0 0 0,0-1 0 0 0,0-1 0 0 0,0-2 0 0 0,0 0 0 0 0,0-1 0 0 0,0 0 0 0 0,0 1 0 0 0,0-3 0 0 0,0 1 0 0 0,5 1 0 0 0,1 0 0 0 0,-1-2-16383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5:58.38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25801 6064 16383 0 0,'-5'13'0'0'0,"0"13"0"0"0,-3 5 0 0 0,-4 5 0 0 0,-2 4 0 0 0,4 0 0 0 0,4-1 0 0 0,0-5 0 0 0,3-4 0 0 0,-5-8 0 0 0,-2-1 0 0 0,1 0 0 0 0,1 2 0 0 0,-1-3 0 0 0,3-2 0 0 0,-1 6 0 0 0,2 4 0 0 0,3 2 0 0 0,1-2 0 0 0,1 1 0 0 0,0-2 0 0 0,0 1 0 0 0,0 0 0 0 0,0-2 0 0 0,0-1 0 0 0,1 0 0 0 0,-1 2 0 0 0,0 0 0 0 0,0 1 0 0 0,0-1 0 0 0,0-2 0 0 0,0 0 0 0 0,0 1 0 0 0,0 0 0 0 0,0 8 0 0 0,0-1 0 0 0,0 0 0 0 0,0 0 0 0 0,0-5 0 0 0,0 0 0 0 0,0 4 0 0 0,0 1 0 0 0,0 3 0 0 0,0 4 0 0 0,0-5 0 0 0,0 0 0 0 0,0-2 0 0 0,0-7 0 0 0,0 3 0 0 0,0-4 0 0 0,0 2 0 0 0,0-1 0 0 0,0 1 0 0 0,0 0 0 0 0,0-3 0 0 0,0 3 0 0 0,0-2 0 0 0,0 2 0 0 0,0-1 0 0 0,0-2 0 0 0,0 3 0 0 0,0-2 0 0 0,0 2 0 0 0,0 0 0 0 0,0 1 0 0 0,0-1 0 0 0,0 4 0 0 0,0 1 0 0 0,0 0 0 0 0,-8-2 0 0 0,-2 1 0 0 0,1-3 0 0 0,1 2 0 0 0,3-2 0 0 0,2-3 0 0 0,1 1 0 0 0,0-1 0 0 0,-1 4 0 0 0,-2 5 0 0 0,1-1 0 0 0,1 0 0 0 0,0-2 0 0 0,1-4 0 0 0,2 7 0 0 0,0 7 0 0 0,0 0 0 0 0,0-2 0 0 0,0-4 0 0 0,0-4 0 0 0,0-1 0 0 0,0-4 0 0 0,0 4 0 0 0,0 4 0 0 0,0-2 0 0 0,0 1 0 0 0,0-2 0 0 0,0-5 0 0 0,0 1 0 0 0,0 0 0 0 0,0 0 0 0 0,0-1 0 0 0,0-2 0 0 0,0 2 0 0 0,0-1 0 0 0,0 2 0 0 0,0-1 0 0 0,0 3 0 0 0,0-3 0 0 0,0 0 0 0 0,0-1 0 0 0,0 0 0 0 0,0 3 0 0 0,0-2 0 0 0,0 2 0 0 0,0-1 0 0 0,0-2 0 0 0,0 2 0 0 0,0-2 0 0 0,0 5 0 0 0,0 3 0 0 0,0 1 0 0 0,0-1 0 0 0,0-2 0 0 0,0-3 0 0 0,0-2 0 0 0,0 1 0 0 0,0 0 0 0 0,0 0 0 0 0,0-3 0 0 0,0 1 0 0 0,8 0 0 0 0,2 2 0 0 0,-1-3-16383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5:30:52.82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0,'7'4'0'0'0,"6"4"0"0"0,7 1 0 0 0,8-2 0 0 0,3-2 0 0 0,-2-1 0 0 0,5-2 0 0 0,4-2 0 0 0,-3 1 0 0 0,0-1 0 0 0,-3-1 0 0 0,-3 1 0 0 0,-3 0 0 0 0,-4-1 0 0 0,-1 1 0 0 0,-2 0 0 0 0,-2 0 0 0 0,1 0 0 0 0,-1 0 0 0 0,1 0 0 0 0,0 0 0 0 0,-1 0 0 0 0,0 0 0 0 0,1 0 0 0 0,3 0 0 0 0,2 0 0 0 0,0 0 0 0 0,0 0 0 0 0,3 0 0 0 0,4 0 0 0 0,-2 0 0 0 0,-1 0 0 0 0,-2 0 0 0 0,-2 0 0 0 0,-2 0 0 0 0,-3 0 0 0 0,-4-4 0 0 0,0-2 0 0 0,-1 1 0 0 0,3 0 0 0 0,0 2 0 0 0,-1 1 0 0 0,3 1 0 0 0,-1 1 0 0 0,4 0 0 0 0,2 0 0 0 0,1 0 0 0 0,-1 0 0 0 0,-2 0 0 0 0,-1 1 0 0 0,-1-3 0 0 0,-1-1 0 0 0,1 0 0 0 0,-1 1 0 0 0,1 0 0 0 0,0 1 0 0 0,-2 1 0 0 0,1 0 0 0 0,0-5 0 0 0,1 0 0 0 0,-1-1 0 0 0,1 2 0 0 0,0 1 0 0 0,-1 1 0 0 0,0 1 0 0 0,-1 1 0 0 0,2 0 0 0 0,0 0 0 0 0,-2 0 0 0 0,1 0 0 0 0,-1 1 0 0 0,2-1 0 0 0,0 0 0 0 0,0 0 0 0 0,0 0 0 0 0,3 0 0 0 0,-1 0 0 0 0,2 0 0 0 0,-2 0 0 0 0,1 0 0 0 0,-2 0 0 0 0,0 0 0 0 0,-1 0 0 0 0,-2 0 0 0 0,1 0 0 0 0,0 0 0 0 0,1 0 0 0 0,-1 0 0 0 0,1 0 0 0 0,0 0 0 0 0,-2 2 0 0 0,1 1 0 0 0,0-1 0 0 0,1 1 0 0 0,-1-2 0 0 0,-1 0 0 0 0,1 0 0 0 0,0-1 0 0 0,1 0 0 0 0,-1 0 0 0 0,2 0 0 0 0,-2 0 0 0 0,0 0 0 0 0,0-1 0 0 0,0 1 0 0 0,1 0 0 0 0,-1 0 0 0 0,1 0 0 0 0,0 0 0 0 0,-1 0 0 0 0,0 0 0 0 0,-1 0 0 0 0,2 0 0 0 0,0 0 0 0 0,0 0 0 0 0,0 0 0 0 0,-2 0 0 0 0,1 0 0 0 0,0 0 0 0 0,1 0 0 0 0,-1 0 0 0 0,-1 0 0 0 0,2 0 0 0 0,-2 3 0 0 0,2-1 0 0 0,-1 1 0 0 0,2-1 0 0 0,-2 0 0 0 0,0-1 0 0 0,0-1 0 0 0,0 1 0 0 0,1-1 0 0 0,-1 0 0 0 0,4-1 0 0 0,1 1 0 0 0,-2 0-16383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7:12.24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0,'7'5'0'0'0,"6"3"0"0"0,7-1 0 0 0,8 1 0 0 0,3-3 0 0 0,-2-1 0 0 0,5-2 0 0 0,4-2 0 0 0,-3 0 0 0 0,0 0 0 0 0,-3 0 0 0 0,-3 0 0 0 0,-4 0 0 0 0,-2 0 0 0 0,-2 0 0 0 0,-2 0 0 0 0,-2-1 0 0 0,1 1 0 0 0,-1 0 0 0 0,0 0 0 0 0,2 1 0 0 0,-2-1 0 0 0,0 0 0 0 0,1 0 0 0 0,3 0 0 0 0,2 0 0 0 0,0 0 0 0 0,1 0 0 0 0,1 0 0 0 0,5 0 0 0 0,-2 0 0 0 0,-1 0 0 0 0,-2 0 0 0 0,-2 0 0 0 0,-2 0 0 0 0,-3 0 0 0 0,-4-5 0 0 0,0-1 0 0 0,-1 0 0 0 0,2 2 0 0 0,2 1 0 0 0,-1 1 0 0 0,0 2 0 0 0,2-1 0 0 0,2 1 0 0 0,5 0 0 0 0,-3 1 0 0 0,2-1 0 0 0,-3 0 0 0 0,-1 0 0 0 0,-1-2 0 0 0,-1-1 0 0 0,1 0 0 0 0,-1 1 0 0 0,1 0 0 0 0,0 1 0 0 0,-2 1 0 0 0,1 0 0 0 0,-1-5 0 0 0,3-1 0 0 0,-2 2 0 0 0,1-1 0 0 0,0 2 0 0 0,-2 1 0 0 0,2 1 0 0 0,-1 1 0 0 0,0 0 0 0 0,1 0 0 0 0,-3 0 0 0 0,3 0 0 0 0,-1 1 0 0 0,0-1 0 0 0,1 0 0 0 0,0 0 0 0 0,0 0 0 0 0,2 0 0 0 0,1 0 0 0 0,1 0 0 0 0,-2 0 0 0 0,1 0 0 0 0,-3 0 0 0 0,2 0 0 0 0,-2 0 0 0 0,-2 0 0 0 0,1 0 0 0 0,0 0 0 0 0,1 0 0 0 0,-2 0 0 0 0,3 0 0 0 0,-2 0 0 0 0,0 2 0 0 0,1 1 0 0 0,-2 0 0 0 0,2-1 0 0 0,-1 0 0 0 0,-1-2 0 0 0,2 0 0 0 0,-2 1 0 0 0,2-1 0 0 0,0-1 0 0 0,-1 1 0 0 0,2 0 0 0 0,-3 0 0 0 0,1 0 0 0 0,0 0 0 0 0,0 0 0 0 0,1 0 0 0 0,0 0 0 0 0,0 0 0 0 0,-1 0 0 0 0,0 0 0 0 0,0 0 0 0 0,0 0 0 0 0,1 0 0 0 0,0 0 0 0 0,0 0 0 0 0,-1 0 0 0 0,-1 0 0 0 0,1 0 0 0 0,1 0 0 0 0,-1 0 0 0 0,0 0 0 0 0,-1 0 0 0 0,1 2 0 0 0,1 1 0 0 0,-1 0 0 0 0,2-1 0 0 0,-2 0 0 0 0,0-1 0 0 0,1-1 0 0 0,-2 1 0 0 0,2-1 0 0 0,-1 0 0 0 0,4-1 0 0 0,1 1 0 0 0,-1 0-16383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7:32.38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0,'7'5'0'0'0,"6"3"0"0"0,7-1 0 0 0,8 1 0 0 0,3-3 0 0 0,-2-1 0 0 0,5-2 0 0 0,4-2 0 0 0,-3 0 0 0 0,0 0 0 0 0,-3 0 0 0 0,-3 0 0 0 0,-4 0 0 0 0,-2 0 0 0 0,-2 0 0 0 0,-2 0 0 0 0,-2-1 0 0 0,1 1 0 0 0,-1 0 0 0 0,0 0 0 0 0,2 1 0 0 0,-2-1 0 0 0,0 0 0 0 0,1 0 0 0 0,3 0 0 0 0,2 0 0 0 0,0 0 0 0 0,1 0 0 0 0,1 0 0 0 0,5 0 0 0 0,-2 0 0 0 0,-1 0 0 0 0,-2 0 0 0 0,-2 0 0 0 0,-2 0 0 0 0,-3 0 0 0 0,-4-5 0 0 0,0-1 0 0 0,-1 0 0 0 0,2 2 0 0 0,2 1 0 0 0,-1 1 0 0 0,0 2 0 0 0,2-1 0 0 0,2 1 0 0 0,5 0 0 0 0,-3 1 0 0 0,2-1 0 0 0,-3 0 0 0 0,-1 0 0 0 0,-1-2 0 0 0,-1-1 0 0 0,1 0 0 0 0,-1 1 0 0 0,1 0 0 0 0,0 1 0 0 0,-2 1 0 0 0,1 0 0 0 0,-1-5 0 0 0,3-1 0 0 0,-2 2 0 0 0,1-1 0 0 0,0 2 0 0 0,-2 1 0 0 0,2 1 0 0 0,-1 1 0 0 0,0 0 0 0 0,1 0 0 0 0,-3 0 0 0 0,3 0 0 0 0,-1 1 0 0 0,0-1 0 0 0,1 0 0 0 0,0 0 0 0 0,0 0 0 0 0,2 0 0 0 0,1 0 0 0 0,1 0 0 0 0,-2 0 0 0 0,1 0 0 0 0,-3 0 0 0 0,2 0 0 0 0,-2 0 0 0 0,-2 0 0 0 0,1 0 0 0 0,0 0 0 0 0,1 0 0 0 0,-2 0 0 0 0,3 0 0 0 0,-2 0 0 0 0,0 2 0 0 0,1 1 0 0 0,-2 0 0 0 0,2-1 0 0 0,-1 0 0 0 0,-1-2 0 0 0,2 0 0 0 0,-2 1 0 0 0,2-1 0 0 0,0-1 0 0 0,-1 1 0 0 0,2 0 0 0 0,-3 0 0 0 0,1 0 0 0 0,0 0 0 0 0,0 0 0 0 0,1 0 0 0 0,0 0 0 0 0,0 0 0 0 0,-1 0 0 0 0,0 0 0 0 0,0 0 0 0 0,0 0 0 0 0,1 0 0 0 0,0 0 0 0 0,0 0 0 0 0,-1 0 0 0 0,-1 0 0 0 0,1 0 0 0 0,1 0 0 0 0,-1 0 0 0 0,0 0 0 0 0,-1 0 0 0 0,1 2 0 0 0,1 1 0 0 0,-1 0 0 0 0,2-1 0 0 0,-2 0 0 0 0,0-1 0 0 0,1-1 0 0 0,-2 1 0 0 0,2-1 0 0 0,-1 0 0 0 0,4-1 0 0 0,1 1 0 0 0,-1 0-16383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7:38.04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0,'5'5'0'0'0,"5"3"0"0"0,5 0 0 0 0,6 0 0 0 0,2-3 0 0 0,-1-1 0 0 0,4-2 0 0 0,2-1 0 0 0,-2-1 0 0 0,1 0 0 0 0,-3 0 0 0 0,-3-1 0 0 0,-1 1 0 0 0,-3 0 0 0 0,-1 0 0 0 0,-2 0 0 0 0,-1-1 0 0 0,0 1 0 0 0,0 0 0 0 0,0 0 0 0 0,1 1 0 0 0,-2-1 0 0 0,2 0 0 0 0,-1 0 0 0 0,3 0 0 0 0,1 0 0 0 0,1 0 0 0 0,-1 0 0 0 0,2 0 0 0 0,3 0 0 0 0,0 0 0 0 0,-2 0 0 0 0,-1 0 0 0 0,-2 0 0 0 0,-1 0 0 0 0,-3 0 0 0 0,-2-5 0 0 0,-1-1 0 0 0,0 0 0 0 0,2 2 0 0 0,0 1 0 0 0,0 1 0 0 0,0 1 0 0 0,2 0 0 0 0,1 1 0 0 0,3 0 0 0 0,-1 1 0 0 0,1-1 0 0 0,-2 0 0 0 0,-1 0 0 0 0,-1-2 0 0 0,0-1 0 0 0,0 0 0 0 0,0 1 0 0 0,0 0 0 0 0,0 1 0 0 0,-1 1 0 0 0,0 0 0 0 0,0-4 0 0 0,2-2 0 0 0,-2 1 0 0 0,2 0 0 0 0,-1 2 0 0 0,-1 1 0 0 0,1 1 0 0 0,-1 1 0 0 0,1 0 0 0 0,0 0 0 0 0,-1 0 0 0 0,1 0 0 0 0,-1 1 0 0 0,1-1 0 0 0,0 0 0 0 0,1 0 0 0 0,-1 0 0 0 0,2 0 0 0 0,0 0 0 0 0,2 0 0 0 0,-3 0 0 0 0,1 0 0 0 0,-1 0 0 0 0,0 0 0 0 0,0 0 0 0 0,-2 0 0 0 0,1 0 0 0 0,-1 0 0 0 0,1 0 0 0 0,-1 0 0 0 0,2 0 0 0 0,-1 0 0 0 0,-1 2 0 0 0,1 1 0 0 0,-1 0 0 0 0,1-1 0 0 0,0 0 0 0 0,-1-1 0 0 0,0-1 0 0 0,1 1 0 0 0,0-1 0 0 0,0-1 0 0 0,0 1 0 0 0,0 0 0 0 0,0 0 0 0 0,-1 0 0 0 0,0 0 0 0 0,1 0 0 0 0,0 0 0 0 0,1 0 0 0 0,-1 0 0 0 0,-1 0 0 0 0,1 0 0 0 0,-1 0 0 0 0,1 0 0 0 0,0 0 0 0 0,0 0 0 0 0,1 0 0 0 0,-2 0 0 0 0,0 0 0 0 0,0 0 0 0 0,1 0 0 0 0,0 0 0 0 0,0 0 0 0 0,-1 0 0 0 0,0 2 0 0 0,1 1 0 0 0,0 0 0 0 0,1-2 0 0 0,-1 1 0 0 0,-1-1 0 0 0,1-1 0 0 0,-1 1 0 0 0,1-1 0 0 0,0 0 0 0 0,2-1 0 0 0,2 1 0 0 0,-2 0-16383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7:48.89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7043 16383 0 0,'5'9'0'0'0,"5"6"0"0"0,6-1 0 0 0,6 0 0 0 0,2-5 0 0 0,-1-2 0 0 0,4-3 0 0 0,2-2 0 0 0,-1-2 0 0 0,0 0 0 0 0,-3 0 0 0 0,-3-2 0 0 0,-2 2 0 0 0,-2 0 0 0 0,-1 0 0 0 0,-3 0 0 0 0,0-2 0 0 0,0 2 0 0 0,-1 0 0 0 0,1 0 0 0 0,0 2 0 0 0,-1-2 0 0 0,1 0 0 0 0,0 0 0 0 0,3 0 0 0 0,1 0 0 0 0,0 0 0 0 0,0 0 0 0 0,2 0 0 0 0,3 0 0 0 0,0 0 0 0 0,-2 0 0 0 0,-2 0 0 0 0,0 0 0 0 0,-3 0 0 0 0,-2 0 0 0 0,-3-9 0 0 0,0-2 0 0 0,-1 0 0 0 0,2 4 0 0 0,1 2 0 0 0,-1 1 0 0 0,1 3 0 0 0,1-1 0 0 0,2 2 0 0 0,3 0 0 0 0,-1 2 0 0 0,1-2 0 0 0,-3 0 0 0 0,0 0 0 0 0,-2-4 0 0 0,1-1 0 0 0,-1-1 0 0 0,1 3 0 0 0,0-1 0 0 0,-1 2 0 0 0,0 2 0 0 0,0 0 0 0 0,0-9 0 0 0,1-1 0 0 0,-1 1 0 0 0,1 0 0 0 0,0 3 0 0 0,-2 3 0 0 0,2 1 0 0 0,-1 2 0 0 0,0 0 0 0 0,1 0 0 0 0,-2 0 0 0 0,2 0 0 0 0,-2 2 0 0 0,2-2 0 0 0,0 0 0 0 0,0 0 0 0 0,-1 0 0 0 0,3 0 0 0 0,0 0 0 0 0,2 0 0 0 0,-3 0 0 0 0,1 0 0 0 0,-2 0 0 0 0,1 0 0 0 0,-1 0 0 0 0,-2 0 0 0 0,2 0 0 0 0,-1 0 0 0 0,0 0 0 0 0,0 0 0 0 0,2 0 0 0 0,-2 0 0 0 0,0 3 0 0 0,1 3 0 0 0,-2-1 0 0 0,2-1 0 0 0,-1-1 0 0 0,0-1 0 0 0,0-2 0 0 0,0 2 0 0 0,0-2 0 0 0,1-2 0 0 0,0 2 0 0 0,0 0 0 0 0,-1 0 0 0 0,0 0 0 0 0,-1 0 0 0 0,2 0 0 0 0,0 0 0 0 0,0 0 0 0 0,-1 0 0 0 0,0 0 0 0 0,1 0 0 0 0,-1 0 0 0 0,0 0 0 0 0,1 0 0 0 0,-1 0 0 0 0,2 0 0 0 0,-2 0 0 0 0,-1 0 0 0 0,1 0 0 0 0,1 0 0 0 0,-1 0 0 0 0,0 0 0 0 0,0 0 0 0 0,0 4 0 0 0,0 1 0 0 0,1 0 0 0 0,0-1 0 0 0,0-1 0 0 0,-1-1 0 0 0,0-2 0 0 0,0 2 0 0 0,1-2 0 0 0,-1 0 0 0 0,3-2 0 0 0,1 2 0 0 0,-1 0-16383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7:59.890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7052 16383 0 0,'9'11'0'0'0,"7"6"0"0"0,10-1 0 0 0,8 1 0 0 0,6-6 0 0 0,-3-3 0 0 0,6-3 0 0 0,4-3 0 0 0,-2-2 0 0 0,-1 0 0 0 0,-3 0 0 0 0,-5-2 0 0 0,-4 2 0 0 0,-3 0 0 0 0,-2 0 0 0 0,-4 0 0 0 0,-1-3 0 0 0,1 3 0 0 0,-2 0 0 0 0,1 0 0 0 0,2 3 0 0 0,-3-3 0 0 0,1 0 0 0 0,0 0 0 0 0,5 0 0 0 0,2 0 0 0 0,0 0 0 0 0,1 0 0 0 0,2 0 0 0 0,5 0 0 0 0,-1 0 0 0 0,-1 0 0 0 0,-4 0 0 0 0,-2 0 0 0 0,-3 0 0 0 0,-3 0 0 0 0,-5-11 0 0 0,-1-2 0 0 0,0 1 0 0 0,2 3 0 0 0,2 3 0 0 0,-1 2 0 0 0,1 2 0 0 0,1-1 0 0 0,4 3 0 0 0,5 0 0 0 0,-2 3 0 0 0,0-3 0 0 0,-1 0 0 0 0,-4 0 0 0 0,0-5 0 0 0,-1-1 0 0 0,1 0 0 0 0,-1 1 0 0 0,1 1 0 0 0,-1 2 0 0 0,0 2 0 0 0,-1 0 0 0 0,0-11 0 0 0,3-1 0 0 0,-3 1 0 0 0,3 1 0 0 0,-2 3 0 0 0,0 3 0 0 0,0 2 0 0 0,-1 2 0 0 0,2 0 0 0 0,-1 0 0 0 0,-2 0 0 0 0,3 0 0 0 0,-2 2 0 0 0,2-2 0 0 0,-1 0 0 0 0,2 0 0 0 0,-2 0 0 0 0,4 0 0 0 0,1 0 0 0 0,1 0 0 0 0,-3 0 0 0 0,1 0 0 0 0,-2 0 0 0 0,1 0 0 0 0,-1 0 0 0 0,-4 0 0 0 0,2 0 0 0 0,0 0 0 0 0,0 0 0 0 0,-1 0 0 0 0,3 0 0 0 0,-1 0 0 0 0,-2 4 0 0 0,1 3 0 0 0,0-1 0 0 0,0-2 0 0 0,1 0 0 0 0,-3-1 0 0 0,2-3 0 0 0,-1 2 0 0 0,2-2 0 0 0,-1-2 0 0 0,1 2 0 0 0,1 0 0 0 0,-3 0 0 0 0,0 0 0 0 0,0 0 0 0 0,2 0 0 0 0,-1 0 0 0 0,2 0 0 0 0,-1 0 0 0 0,-2 0 0 0 0,1 0 0 0 0,0 0 0 0 0,0 0 0 0 0,1 0 0 0 0,-1 0 0 0 0,2 0 0 0 0,-3 0 0 0 0,0 0 0 0 0,1 0 0 0 0,0 0 0 0 0,1 0 0 0 0,-2 0 0 0 0,0 0 0 0 0,0 4 0 0 0,2 2 0 0 0,-1 0 0 0 0,2-1 0 0 0,-1-1 0 0 0,-2-2 0 0 0,1-2 0 0 0,0 2 0 0 0,0-2 0 0 0,1 0 0 0 0,3-2 0 0 0,2 2 0 0 0,-1 0-16383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8:16.84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7043 16383 0 0,'6'9'0'0'0,"5"6"0"0"0,7-1 0 0 0,6 0 0 0 0,3-5 0 0 0,-1-2 0 0 0,4-3 0 0 0,2-2 0 0 0,-1-2 0 0 0,0 0 0 0 0,-3 0 0 0 0,-3-2 0 0 0,-3 2 0 0 0,-3 0 0 0 0,0 0 0 0 0,-3 0 0 0 0,0-2 0 0 0,-1 2 0 0 0,0 0 0 0 0,0 0 0 0 0,1 2 0 0 0,-1-2 0 0 0,0 0 0 0 0,0 0 0 0 0,4 0 0 0 0,1 0 0 0 0,0 0 0 0 0,1 0 0 0 0,1 0 0 0 0,4 0 0 0 0,-2 0 0 0 0,0 0 0 0 0,-2 0 0 0 0,-2 0 0 0 0,-2 0 0 0 0,-3 0 0 0 0,-2-9 0 0 0,-1-2 0 0 0,-1 0 0 0 0,3 4 0 0 0,0 2 0 0 0,0 1 0 0 0,1 3 0 0 0,0-1 0 0 0,3 2 0 0 0,3 0 0 0 0,-1 2 0 0 0,0-2 0 0 0,-1 0 0 0 0,-2 0 0 0 0,-1-4 0 0 0,1-1 0 0 0,-1-1 0 0 0,0 3 0 0 0,0-1 0 0 0,1 2 0 0 0,-2 2 0 0 0,0 0 0 0 0,1-9 0 0 0,1-1 0 0 0,-2 1 0 0 0,2 0 0 0 0,-1 3 0 0 0,0 3 0 0 0,0 1 0 0 0,-1 2 0 0 0,2 0 0 0 0,-1 0 0 0 0,-2 0 0 0 0,3 0 0 0 0,-2 2 0 0 0,1-2 0 0 0,0 0 0 0 0,1 0 0 0 0,0 0 0 0 0,1 0 0 0 0,1 0 0 0 0,2 0 0 0 0,-3 0 0 0 0,0 0 0 0 0,-1 0 0 0 0,1 0 0 0 0,-1 0 0 0 0,-2 0 0 0 0,1 0 0 0 0,0 0 0 0 0,0 0 0 0 0,-1 0 0 0 0,2 0 0 0 0,-1 0 0 0 0,0 3 0 0 0,0 3 0 0 0,-1-1 0 0 0,2-1 0 0 0,-1-1 0 0 0,-2-1 0 0 0,3-2 0 0 0,-2 2 0 0 0,1-2 0 0 0,0-2 0 0 0,1 2 0 0 0,0 0 0 0 0,-2 0 0 0 0,0 0 0 0 0,1 0 0 0 0,0 0 0 0 0,0 0 0 0 0,1 0 0 0 0,-1 0 0 0 0,0 0 0 0 0,0 0 0 0 0,-1 0 0 0 0,2 0 0 0 0,-1 0 0 0 0,0 0 0 0 0,1 0 0 0 0,-1 0 0 0 0,-1 0 0 0 0,0 0 0 0 0,1 0 0 0 0,1 0 0 0 0,-2 0 0 0 0,0 0 0 0 0,1 4 0 0 0,0 1 0 0 0,0 0 0 0 0,1-1 0 0 0,0 0 0 0 0,-2-3 0 0 0,1-1 0 0 0,-1 2 0 0 0,2-2 0 0 0,-1 0 0 0 0,3-2 0 0 0,1 2 0 0 0,-1 0-16383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2:27:50.1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15960 11088 16383 0 0,'0'-6'0'0'0,"11"-8"0"0"0,5-3 0 0 0,0 0 0 0 0,0 0 0 0 0,0 3 0 0 0,-4-2 0 0 0,3 0 0 0 0,1-4 0 0 0,-2-4 0 0 0,-1 2 0 0 0,-1 3 0 0 0,-1-7 0 0 0,-2 0 0 0 0,1 1 0 0 0,1 3 0 0 0,1-6 0 0 0,3-3 0 0 0,1-3 0 0 0,0 2 0 0 0,-3-4 0 0 0,3 2 0 0 0,-2 0 0 0 0,-3 3 0 0 0,-1 6 0 0 0,-3 4 0 0 0,-2-5 0 0 0,-2-4 0 0 0,-1 1 0 0 0,-2 0 0 0 0,0 2 0 0 0,2 5 0 0 0,1 5 0 0 0,-1 0 0 0 0,0-4 0 0 0,0-9 0 0 0,-1-11 0 0 0,-1-3 0 0 0,0 0 0 0 0,0 2 0 0 0,0 6 0 0 0,0 2 0 0 0,0 6 0 0 0,0 5 0 0 0,0 0 0 0 0,0-2 0 0 0,0 2 0 0 0,-6 4 0 0 0,-2 0 0 0 0,-2 3 0 0 0,-1 6 0 0 0,1 11 0 0 0,0 5 0 0 0,-1 4 0 0 0,1 3 0 0 0,1 1 0 0 0,2 0 0 0 0,1 5 0 0 0,0 0 0 0 0,-1-1 0 0 0,-5 6 0 0 0,-3 2 0 0 0,-1-3 0 0 0,0 1 0 0 0,2-2 0 0 0,1-2 0 0 0,1-5 0 0 0,2-2 0 0 0,5-6 0 0 0,7-15 0 0 0,5-5 0 0 0,5-8 0 0 0,2-1 0 0 0,2 0 0 0 0,0-2 0 0 0,-2-2 0 0 0,-4 0 0 0 0,2 2 0 0 0,0 3 0 0 0,-3 2 0 0 0,0-1 0 0 0,-1-7 0 0 0,0 0 0 0 0,1 2 0 0 0,-1 4 0 0 0,-2 3 0 0 0,-2 6 0 0 0,5 12 0 0 0,2 8 0 0 0,2 6 0 0 0,-1 5 0 0 0,3-3 0 0 0,-2 0 0 0 0,-1-1 0 0 0,-2-4 0 0 0,0-1 0 0 0,1-2 0 0 0,1 4 0 0 0,1-1 0 0 0,4-2 0 0 0,1 0 0 0 0,4-2 0 0 0,8-2 0 0 0,2-2 0 0 0,-5-1-16383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8:34.46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7026 16383 0 0,'4'6'0'0'0,"4"3"0"0"0,5 0 0 0 0,4 0 0 0 0,3-3 0 0 0,-2-2 0 0 0,4-2 0 0 0,1 0 0 0 0,-1-2 0 0 0,0 0 0 0 0,-2 0 0 0 0,-2-2 0 0 0,-2 2 0 0 0,-2 0 0 0 0,-1 0 0 0 0,-1 0 0 0 0,-1-1 0 0 0,0 1 0 0 0,-1 0 0 0 0,1 0 0 0 0,1 1 0 0 0,-2-1 0 0 0,2 0 0 0 0,-1 0 0 0 0,2 0 0 0 0,1 0 0 0 0,1 0 0 0 0,-1 0 0 0 0,2 0 0 0 0,3 0 0 0 0,-2 0 0 0 0,1 0 0 0 0,-3 0 0 0 0,0 0 0 0 0,-3 0 0 0 0,-1 0 0 0 0,-1-5 0 0 0,-2-2 0 0 0,0 0 0 0 0,2 2 0 0 0,0 2 0 0 0,0 1 0 0 0,1 1 0 0 0,0-1 0 0 0,1 2 0 0 0,4 0 0 0 0,-2 2 0 0 0,1-2 0 0 0,-2 0 0 0 0,-1 0 0 0 0,0-3 0 0 0,0 0 0 0 0,-1 0 0 0 0,1 0 0 0 0,-1 1 0 0 0,1 1 0 0 0,-1 1 0 0 0,0 0 0 0 0,0-6 0 0 0,1-1 0 0 0,-1 2 0 0 0,2-1 0 0 0,-2 2 0 0 0,0 2 0 0 0,1 1 0 0 0,-1 1 0 0 0,1 0 0 0 0,-1 0 0 0 0,0 0 0 0 0,0 0 0 0 0,0 1 0 0 0,1-1 0 0 0,-1 0 0 0 0,2 0 0 0 0,-2 0 0 0 0,3 0 0 0 0,-1 0 0 0 0,2 0 0 0 0,-2 0 0 0 0,0 0 0 0 0,0 0 0 0 0,-1 0 0 0 0,1 0 0 0 0,-3 0 0 0 0,2 0 0 0 0,-1 0 0 0 0,0 0 0 0 0,0 0 0 0 0,2 0 0 0 0,-2 0 0 0 0,0 2 0 0 0,1 2 0 0 0,-1-1 0 0 0,1 0 0 0 0,-1-1 0 0 0,0-1 0 0 0,0-1 0 0 0,0 1 0 0 0,1-1 0 0 0,-1-1 0 0 0,1 1 0 0 0,0 0 0 0 0,-1 0 0 0 0,0 0 0 0 0,0 0 0 0 0,1 0 0 0 0,0 0 0 0 0,0 0 0 0 0,0 0 0 0 0,-1 0 0 0 0,0 0 0 0 0,0 0 0 0 0,1 0 0 0 0,-1 0 0 0 0,1 0 0 0 0,0 0 0 0 0,-1 0 0 0 0,0 0 0 0 0,0 0 0 0 0,1 0 0 0 0,0 0 0 0 0,-1 0 0 0 0,0 0 0 0 0,0 2 0 0 0,0 2 0 0 0,1-1 0 0 0,0-1 0 0 0,0 1 0 0 0,-1-2 0 0 0,0-1 0 0 0,0 1 0 0 0,1-1 0 0 0,0 0 0 0 0,1-1 0 0 0,2 1 0 0 0,-2 0-16383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8:51.70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0,'8'5'0'0'0,"6"3"0"0"0,10-1 0 0 0,7 1 0 0 0,5-3 0 0 0,-3-1 0 0 0,7-2 0 0 0,2-2 0 0 0,-2 0 0 0 0,0 0 0 0 0,-3 0 0 0 0,-4 0 0 0 0,-4 0 0 0 0,-3 0 0 0 0,-2 0 0 0 0,-3 0 0 0 0,-1-1 0 0 0,1 1 0 0 0,-2 0 0 0 0,1 0 0 0 0,1 1 0 0 0,-2-1 0 0 0,1 0 0 0 0,0 0 0 0 0,5 0 0 0 0,0 0 0 0 0,2 0 0 0 0,0 0 0 0 0,2 0 0 0 0,5 0 0 0 0,-2 0 0 0 0,-1 0 0 0 0,-3 0 0 0 0,-1 0 0 0 0,-3 0 0 0 0,-4 0 0 0 0,-4-5 0 0 0,0-1 0 0 0,-1 0 0 0 0,3 2 0 0 0,1 1 0 0 0,-2 1 0 0 0,2 2 0 0 0,2-1 0 0 0,2 1 0 0 0,5 0 0 0 0,-2 1 0 0 0,0-1 0 0 0,-1 0 0 0 0,-3 0 0 0 0,0-2 0 0 0,-1-1 0 0 0,0 0 0 0 0,0 1 0 0 0,1 0 0 0 0,-1 1 0 0 0,-1 1 0 0 0,0 0 0 0 0,0-5 0 0 0,2-1 0 0 0,-1 2 0 0 0,1-1 0 0 0,-1 2 0 0 0,-1 1 0 0 0,2 1 0 0 0,-2 1 0 0 0,1 0 0 0 0,0 0 0 0 0,-2 0 0 0 0,2 0 0 0 0,-1 1 0 0 0,2-1 0 0 0,-1 0 0 0 0,1 0 0 0 0,0 0 0 0 0,2 0 0 0 0,1 0 0 0 0,2 0 0 0 0,-4 0 0 0 0,2 0 0 0 0,-3 0 0 0 0,1 0 0 0 0,0 0 0 0 0,-4 0 0 0 0,2 0 0 0 0,-1 0 0 0 0,1 0 0 0 0,-1 0 0 0 0,3 0 0 0 0,-2 0 0 0 0,-1 2 0 0 0,1 1 0 0 0,0 0 0 0 0,0-1 0 0 0,0 0 0 0 0,-2-2 0 0 0,2 0 0 0 0,-1 1 0 0 0,2-1 0 0 0,-1-1 0 0 0,0 1 0 0 0,1 0 0 0 0,-1 0 0 0 0,-1 0 0 0 0,0 0 0 0 0,1 0 0 0 0,0 0 0 0 0,2 0 0 0 0,-2 0 0 0 0,-1 0 0 0 0,1 0 0 0 0,-1 0 0 0 0,1 0 0 0 0,1 0 0 0 0,-1 0 0 0 0,1 0 0 0 0,-2 0 0 0 0,1 0 0 0 0,-1 0 0 0 0,1 0 0 0 0,0 0 0 0 0,-1 0 0 0 0,0 0 0 0 0,0 2 0 0 0,2 1 0 0 0,-1 0 0 0 0,1-1 0 0 0,0 0 0 0 0,-2-1 0 0 0,1-1 0 0 0,-1 1 0 0 0,1-1 0 0 0,0 0 0 0 0,4-1 0 0 0,2 1 0 0 0,-3 0-16383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9:02.34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7012 16383 0 0,'8'3'0'0'0,"8"2"0"0"0,9 1 0 0 0,9-1 0 0 0,4-2 0 0 0,-2 0 0 0 0,6-2 0 0 0,3-1 0 0 0,-2 0 0 0 0,0 0 0 0 0,-3 0 0 0 0,-6 0 0 0 0,-3 0 0 0 0,-3 0 0 0 0,-2 0 0 0 0,-3 0 0 0 0,-1-1 0 0 0,-1 1 0 0 0,-1 0 0 0 0,2 0 0 0 0,1 1 0 0 0,-3-1 0 0 0,2 0 0 0 0,-1 0 0 0 0,5 0 0 0 0,2 0 0 0 0,1 0 0 0 0,-1 0 0 0 0,3 0 0 0 0,5 0 0 0 0,-1 0 0 0 0,-1 0 0 0 0,-5 0 0 0 0,0 0 0 0 0,-4 0 0 0 0,-3 0 0 0 0,-4-3 0 0 0,-1-1 0 0 0,-2 0 0 0 0,4 1 0 0 0,2 1 0 0 0,-2 1 0 0 0,1 0 0 0 0,2 1 0 0 0,3 0 0 0 0,5 0 0 0 0,-3 0 0 0 0,2 0 0 0 0,-3 0 0 0 0,-2 0 0 0 0,-1-1 0 0 0,0-1 0 0 0,-1 0 0 0 0,1 1 0 0 0,0 0 0 0 0,-1 0 0 0 0,0 1 0 0 0,-1 0 0 0 0,1-3 0 0 0,2-1 0 0 0,-3 1 0 0 0,3 0 0 0 0,-1 1 0 0 0,-1 0 0 0 0,0 2 0 0 0,0 0 0 0 0,1 0 0 0 0,-1 0 0 0 0,-1 0 0 0 0,1 0 0 0 0,0 0 0 0 0,1 0 0 0 0,-1 0 0 0 0,2 0 0 0 0,-1 0 0 0 0,3 0 0 0 0,1 0 0 0 0,1 0 0 0 0,-2 0 0 0 0,0 0 0 0 0,-2 0 0 0 0,1 0 0 0 0,-1 0 0 0 0,-4 0 0 0 0,3 0 0 0 0,-2 0 0 0 0,2 0 0 0 0,-1 0 0 0 0,2 0 0 0 0,-2 0 0 0 0,0 2 0 0 0,1 0 0 0 0,-2-1 0 0 0,2 1 0 0 0,0-1 0 0 0,-3 0 0 0 0,3-1 0 0 0,-2 0 0 0 0,2 0 0 0 0,0 0 0 0 0,-1 0 0 0 0,2 0 0 0 0,-2 0 0 0 0,-1 0 0 0 0,1 0 0 0 0,1 0 0 0 0,-1 0 0 0 0,2 0 0 0 0,-1 0 0 0 0,-1 0 0 0 0,0 0 0 0 0,0 0 0 0 0,1 0 0 0 0,-1 0 0 0 0,1 0 0 0 0,1 0 0 0 0,-2 0 0 0 0,-1 0 0 0 0,1 0 0 0 0,0 0 0 0 0,1 0 0 0 0,-1 0 0 0 0,-1 0 0 0 0,1 1 0 0 0,0 1 0 0 0,1 0 0 0 0,1-1 0 0 0,-1 0 0 0 0,-2 0 0 0 0,2-1 0 0 0,-1 1 0 0 0,0-1 0 0 0,1 0 0 0 0,3-1 0 0 0,3 1 0 0 0,-3 0-16383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9:08.78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7012 16383 0 0,'4'4'0'0'0,"3"1"0"0"0,4 0 0 0 0,5 0 0 0 0,1-2 0 0 0,0 0 0 0 0,2-2 0 0 0,2 0 0 0 0,-1-1 0 0 0,-1 0 0 0 0,-1 0 0 0 0,-2-1 0 0 0,-2 1 0 0 0,-1 0 0 0 0,-1 0 0 0 0,-1 0 0 0 0,-2 0 0 0 0,1 0 0 0 0,0 0 0 0 0,-1 0 0 0 0,2 0 0 0 0,-2 0 0 0 0,1 0 0 0 0,0 0 0 0 0,2 0 0 0 0,1 0 0 0 0,0 0 0 0 0,0 0 0 0 0,1 0 0 0 0,3 0 0 0 0,-2 0 0 0 0,1 0 0 0 0,-3 0 0 0 0,1 0 0 0 0,-3 0 0 0 0,-1 0 0 0 0,-2-3 0 0 0,0-1 0 0 0,-1 0 0 0 0,2 2 0 0 0,0 0 0 0 0,0 0 0 0 0,0 2 0 0 0,1-1 0 0 0,2 1 0 0 0,1 0 0 0 0,0 1 0 0 0,0-1 0 0 0,-1 0 0 0 0,-1 0 0 0 0,-1-2 0 0 0,1 1 0 0 0,-1-1 0 0 0,1 0 0 0 0,-1 1 0 0 0,0 0 0 0 0,0 1 0 0 0,0 0 0 0 0,0-3 0 0 0,1-1 0 0 0,-1 1 0 0 0,1 0 0 0 0,-1 1 0 0 0,0 1 0 0 0,0 0 0 0 0,0 1 0 0 0,1 0 0 0 0,-1 0 0 0 0,-1 0 0 0 0,2 0 0 0 0,-1 1 0 0 0,0-1 0 0 0,1 0 0 0 0,0 0 0 0 0,-1 0 0 0 0,2 0 0 0 0,0 0 0 0 0,1 0 0 0 0,-1 0 0 0 0,0 0 0 0 0,-1 0 0 0 0,0 0 0 0 0,0 0 0 0 0,-1 0 0 0 0,0 0 0 0 0,0 0 0 0 0,0 0 0 0 0,0 0 0 0 0,1 0 0 0 0,-1 0 0 0 0,0 1 0 0 0,1 1 0 0 0,-1 0 0 0 0,0-1 0 0 0,0 0 0 0 0,0 0 0 0 0,0-1 0 0 0,0 1 0 0 0,0-1 0 0 0,1-1 0 0 0,-1 1 0 0 0,1 0 0 0 0,-1 0 0 0 0,0 0 0 0 0,0 0 0 0 0,0 0 0 0 0,1 0 0 0 0,0 0 0 0 0,-1 0 0 0 0,0 0 0 0 0,0 0 0 0 0,0 0 0 0 0,0 0 0 0 0,1 0 0 0 0,-1 0 0 0 0,1 0 0 0 0,-1 0 0 0 0,0 0 0 0 0,0 0 0 0 0,0 0 0 0 0,1 0 0 0 0,-1 0 0 0 0,-1 0 0 0 0,1 1 0 0 0,1 1 0 0 0,-1 0 0 0 0,1-1 0 0 0,-1 1 0 0 0,0-2 0 0 0,1 0 0 0 0,-1 1 0 0 0,0-1 0 0 0,0 0 0 0 0,2-1 0 0 0,2 1 0 0 0,-2 0-16383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9:17.31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0,'4'5'0'0'0,"5"3"0"0"0,4-1 0 0 0,5 1 0 0 0,2-3 0 0 0,-1-1 0 0 0,4-2 0 0 0,1-2 0 0 0,-1 0 0 0 0,0 0 0 0 0,-2 0 0 0 0,-3 0 0 0 0,-2 0 0 0 0,-1 0 0 0 0,-1 0 0 0 0,-2 0 0 0 0,0-1 0 0 0,-1 1 0 0 0,0 0 0 0 0,0 0 0 0 0,1 1 0 0 0,-1-1 0 0 0,1 0 0 0 0,-1 0 0 0 0,3 0 0 0 0,1 0 0 0 0,0 0 0 0 0,0 0 0 0 0,2 0 0 0 0,2 0 0 0 0,-1 0 0 0 0,0 0 0 0 0,-2 0 0 0 0,-1 0 0 0 0,-1 0 0 0 0,-3 0 0 0 0,-1-5 0 0 0,-1-1 0 0 0,-1 0 0 0 0,2 2 0 0 0,1 1 0 0 0,-1 1 0 0 0,1 2 0 0 0,0-1 0 0 0,3 1 0 0 0,1 0 0 0 0,0 1 0 0 0,0-1 0 0 0,-1 0 0 0 0,-1 0 0 0 0,-1-2 0 0 0,0-1 0 0 0,0 0 0 0 0,0 1 0 0 0,0 0 0 0 0,1 1 0 0 0,-2 1 0 0 0,0 0 0 0 0,1-5 0 0 0,1-1 0 0 0,-2 2 0 0 0,2-1 0 0 0,-1 2 0 0 0,-1 1 0 0 0,1 1 0 0 0,0 1 0 0 0,0 0 0 0 0,0 0 0 0 0,-1 0 0 0 0,1 0 0 0 0,-1 1 0 0 0,1-1 0 0 0,1 0 0 0 0,-1 0 0 0 0,0 0 0 0 0,2 0 0 0 0,0 0 0 0 0,2 0 0 0 0,-3 0 0 0 0,1 0 0 0 0,-1 0 0 0 0,0 0 0 0 0,0 0 0 0 0,-3 0 0 0 0,3 0 0 0 0,-2 0 0 0 0,1 0 0 0 0,0 0 0 0 0,0 0 0 0 0,0 0 0 0 0,0 2 0 0 0,0 1 0 0 0,-1 0 0 0 0,1-1 0 0 0,0 0 0 0 0,-1-2 0 0 0,1 0 0 0 0,0 1 0 0 0,0-1 0 0 0,0-1 0 0 0,0 1 0 0 0,1 0 0 0 0,-2 0 0 0 0,1 0 0 0 0,-1 0 0 0 0,1 0 0 0 0,0 0 0 0 0,1 0 0 0 0,-1 0 0 0 0,0 0 0 0 0,0 0 0 0 0,-1 0 0 0 0,1 0 0 0 0,0 0 0 0 0,0 0 0 0 0,1 0 0 0 0,-2 0 0 0 0,1 0 0 0 0,-1 0 0 0 0,1 0 0 0 0,1 0 0 0 0,-2 0 0 0 0,0 0 0 0 0,1 2 0 0 0,0 1 0 0 0,0 0 0 0 0,1-1 0 0 0,-1 0 0 0 0,-1-1 0 0 0,1-1 0 0 0,0 1 0 0 0,0-1 0 0 0,0 0 0 0 0,2-1 0 0 0,1 1 0 0 0,-1 0-16383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9:26.65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7037 16383 0 0,'4'-4'0'0'0,"3"-3"0"0"0,4 1 0 0 0,4 0 0 0 0,2 2 0 0 0,-1 1 0 0 0,3 1 0 0 0,1 1 0 0 0,-1 1 0 0 0,0 0 0 0 0,-1 0 0 0 0,-2 1 0 0 0,-3-1 0 0 0,0 0 0 0 0,-2 0 0 0 0,0 0 0 0 0,-2 1 0 0 0,1-1 0 0 0,-1 0 0 0 0,0 0 0 0 0,2-1 0 0 0,-2 1 0 0 0,0 0 0 0 0,1 0 0 0 0,2 0 0 0 0,0 0 0 0 0,1 0 0 0 0,0 0 0 0 0,0 0 0 0 0,4 0 0 0 0,-2 0 0 0 0,0 0 0 0 0,-2 0 0 0 0,0 0 0 0 0,-2 0 0 0 0,-1 0 0 0 0,-2 4 0 0 0,-1 1 0 0 0,0 0 0 0 0,2-2 0 0 0,0-1 0 0 0,0 0 0 0 0,0-2 0 0 0,0 1 0 0 0,2-1 0 0 0,3 0 0 0 0,-2-1 0 0 0,1 1 0 0 0,-1 0 0 0 0,-2 0 0 0 0,0 2 0 0 0,1 0 0 0 0,-1 1 0 0 0,0-2 0 0 0,0 1 0 0 0,0-1 0 0 0,0-1 0 0 0,-1 0 0 0 0,1 4 0 0 0,1 0 0 0 0,-2 0 0 0 0,2 0 0 0 0,-1-1 0 0 0,0-2 0 0 0,0 0 0 0 0,0-1 0 0 0,0 0 0 0 0,0 0 0 0 0,-1 0 0 0 0,1 0 0 0 0,0-1 0 0 0,0 1 0 0 0,0 0 0 0 0,1 0 0 0 0,-1 0 0 0 0,2 0 0 0 0,-1 0 0 0 0,2 0 0 0 0,-2 0 0 0 0,1 0 0 0 0,-1 0 0 0 0,0 0 0 0 0,0 0 0 0 0,-2 0 0 0 0,1 0 0 0 0,-1 0 0 0 0,2 0 0 0 0,-2 0 0 0 0,2 0 0 0 0,-1 0 0 0 0,0-1 0 0 0,0-2 0 0 0,-1 1 0 0 0,2 0 0 0 0,-1 1 0 0 0,-1 0 0 0 0,1 1 0 0 0,0-1 0 0 0,0 1 0 0 0,0 1 0 0 0,0-1 0 0 0,1 0 0 0 0,-2 0 0 0 0,1 0 0 0 0,0 0 0 0 0,0 0 0 0 0,0 0 0 0 0,1 0 0 0 0,-1 0 0 0 0,-1 0 0 0 0,1 0 0 0 0,0 0 0 0 0,0 0 0 0 0,0 0 0 0 0,0 0 0 0 0,1 0 0 0 0,-1 0 0 0 0,-1 0 0 0 0,1 0 0 0 0,0 0 0 0 0,0 0 0 0 0,0 0 0 0 0,0 0 0 0 0,-1-2 0 0 0,1 0 0 0 0,0 0 0 0 0,1 0 0 0 0,-1 1 0 0 0,0 0 0 0 0,0 1 0 0 0,0-1 0 0 0,0 1 0 0 0,0 0 0 0 0,2 1 0 0 0,0-1 0 0 0,0 0-16383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9:55.81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0,'7'5'0'0'0,"5"3"0"0"0,8 0 0 0 0,7 0 0 0 0,4-3 0 0 0,-2-1 0 0 0,5-2 0 0 0,2-1 0 0 0,-1-1 0 0 0,0 0 0 0 0,-3 0 0 0 0,-4-1 0 0 0,-3 1 0 0 0,-3 0 0 0 0,-1 0 0 0 0,-3 0 0 0 0,0-1 0 0 0,-1 1 0 0 0,-1 0 0 0 0,2 0 0 0 0,0 1 0 0 0,-2-1 0 0 0,2 0 0 0 0,-1 0 0 0 0,4 0 0 0 0,1 0 0 0 0,1 0 0 0 0,0 0 0 0 0,3 0 0 0 0,2 0 0 0 0,0 0 0 0 0,-1 0 0 0 0,-3 0 0 0 0,-1 0 0 0 0,-2 0 0 0 0,-4 0 0 0 0,-3-5 0 0 0,0-1 0 0 0,-2 0 0 0 0,4 2 0 0 0,0 1 0 0 0,0 1 0 0 0,0 1 0 0 0,1 0 0 0 0,4 1 0 0 0,3 0 0 0 0,-2 1 0 0 0,1-1 0 0 0,-2 0 0 0 0,-2 0 0 0 0,0-2 0 0 0,-1-1 0 0 0,0 0 0 0 0,1 1 0 0 0,-1 0 0 0 0,0 1 0 0 0,0 1 0 0 0,-1 0 0 0 0,0-4 0 0 0,2-2 0 0 0,-1 1 0 0 0,1 0 0 0 0,-1 2 0 0 0,0 1 0 0 0,0 1 0 0 0,-1 1 0 0 0,2 0 0 0 0,-1 0 0 0 0,-2 0 0 0 0,3 0 0 0 0,-2 1 0 0 0,1-1 0 0 0,1 0 0 0 0,0 0 0 0 0,-1 0 0 0 0,3 0 0 0 0,0 0 0 0 0,3 0 0 0 0,-4 0 0 0 0,1 0 0 0 0,-2 0 0 0 0,1 0 0 0 0,0 0 0 0 0,-4 0 0 0 0,2 0 0 0 0,0 0 0 0 0,0 0 0 0 0,-1 0 0 0 0,3 0 0 0 0,-2 0 0 0 0,-1 2 0 0 0,2 1 0 0 0,-2 0 0 0 0,1-1 0 0 0,0 0 0 0 0,-1-1 0 0 0,1-1 0 0 0,-1 1 0 0 0,2-1 0 0 0,-1-1 0 0 0,0 1 0 0 0,2 0 0 0 0,-3 0 0 0 0,0 0 0 0 0,1 0 0 0 0,0 0 0 0 0,0 0 0 0 0,2 0 0 0 0,-2 0 0 0 0,-1 0 0 0 0,1 0 0 0 0,0 0 0 0 0,0 0 0 0 0,0 0 0 0 0,1 0 0 0 0,0 0 0 0 0,-2 0 0 0 0,1 0 0 0 0,-1 0 0 0 0,1 0 0 0 0,1 0 0 0 0,-2 0 0 0 0,0 0 0 0 0,1 2 0 0 0,0 1 0 0 0,0 0 0 0 0,1-2 0 0 0,0 1 0 0 0,-2-1 0 0 0,1-1 0 0 0,0 1 0 0 0,0-1 0 0 0,0 0 0 0 0,3-1 0 0 0,3 1 0 0 0,-3 0-16383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20:12.36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0,'7'5'0'0'0,"6"3"0"0"0,7-1 0 0 0,8 1 0 0 0,3-3 0 0 0,-2-1 0 0 0,5-2 0 0 0,4-2 0 0 0,-3 0 0 0 0,0 0 0 0 0,-3 0 0 0 0,-3 0 0 0 0,-4 0 0 0 0,-2 0 0 0 0,-2 0 0 0 0,-2 0 0 0 0,-2-1 0 0 0,1 1 0 0 0,-1 0 0 0 0,0 0 0 0 0,2 1 0 0 0,-2-1 0 0 0,0 0 0 0 0,1 0 0 0 0,3 0 0 0 0,2 0 0 0 0,0 0 0 0 0,1 0 0 0 0,1 0 0 0 0,5 0 0 0 0,-2 0 0 0 0,-1 0 0 0 0,-2 0 0 0 0,-2 0 0 0 0,-2 0 0 0 0,-3 0 0 0 0,-4-5 0 0 0,0-1 0 0 0,-1 0 0 0 0,2 2 0 0 0,2 1 0 0 0,-1 1 0 0 0,0 2 0 0 0,2-1 0 0 0,2 1 0 0 0,5 0 0 0 0,-3 1 0 0 0,2-1 0 0 0,-3 0 0 0 0,-1 0 0 0 0,-1-2 0 0 0,-1-1 0 0 0,1 0 0 0 0,-1 1 0 0 0,1 0 0 0 0,0 1 0 0 0,-2 1 0 0 0,1 0 0 0 0,-1-5 0 0 0,3-1 0 0 0,-2 2 0 0 0,1-1 0 0 0,0 2 0 0 0,-2 1 0 0 0,2 1 0 0 0,-1 1 0 0 0,0 0 0 0 0,1 0 0 0 0,-3 0 0 0 0,3 0 0 0 0,-1 1 0 0 0,0-1 0 0 0,1 0 0 0 0,0 0 0 0 0,0 0 0 0 0,2 0 0 0 0,1 0 0 0 0,1 0 0 0 0,-2 0 0 0 0,1 0 0 0 0,-3 0 0 0 0,2 0 0 0 0,-2 0 0 0 0,-2 0 0 0 0,1 0 0 0 0,0 0 0 0 0,1 0 0 0 0,-2 0 0 0 0,3 0 0 0 0,-2 0 0 0 0,0 2 0 0 0,1 1 0 0 0,-2 0 0 0 0,2-1 0 0 0,-1 0 0 0 0,-1-2 0 0 0,2 0 0 0 0,-2 1 0 0 0,2-1 0 0 0,0-1 0 0 0,-1 1 0 0 0,2 0 0 0 0,-3 0 0 0 0,1 0 0 0 0,0 0 0 0 0,0 0 0 0 0,1 0 0 0 0,0 0 0 0 0,0 0 0 0 0,-1 0 0 0 0,0 0 0 0 0,0 0 0 0 0,0 0 0 0 0,1 0 0 0 0,0 0 0 0 0,0 0 0 0 0,-1 0 0 0 0,-1 0 0 0 0,1 0 0 0 0,1 0 0 0 0,-1 0 0 0 0,0 0 0 0 0,-1 0 0 0 0,1 2 0 0 0,1 1 0 0 0,-1 0 0 0 0,2-1 0 0 0,-2 0 0 0 0,0-1 0 0 0,1-1 0 0 0,-2 1 0 0 0,2-1 0 0 0,-1 0 0 0 0,4-1 0 0 0,1 1 0 0 0,-1 0-16383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20:38.25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7038 16383 0 0,'4'8'0'0'0,"5"5"0"0"0,4 0 0 0 0,5 0 0 0 0,2-5 0 0 0,-1-2 0 0 0,3-3 0 0 0,2-1 0 0 0,-1-2 0 0 0,-1 0 0 0 0,-1 0 0 0 0,-3-2 0 0 0,-1 2 0 0 0,-3 0 0 0 0,0 0 0 0 0,-2 0 0 0 0,0-1 0 0 0,-1 1 0 0 0,0 0 0 0 0,0 0 0 0 0,1 1 0 0 0,-1-1 0 0 0,0 0 0 0 0,0 0 0 0 0,3 0 0 0 0,1 0 0 0 0,0 0 0 0 0,0 0 0 0 0,2 0 0 0 0,2 0 0 0 0,-1 0 0 0 0,0 0 0 0 0,-3 0 0 0 0,0 0 0 0 0,-1 0 0 0 0,-3 0 0 0 0,-1-8 0 0 0,-2-1 0 0 0,1-1 0 0 0,1 4 0 0 0,0 1 0 0 0,1 2 0 0 0,-1 1 0 0 0,2 0 0 0 0,1 2 0 0 0,3 0 0 0 0,-2 2 0 0 0,1-2 0 0 0,-1 0 0 0 0,-1 0 0 0 0,-1-3 0 0 0,0-2 0 0 0,0 0 0 0 0,0 2 0 0 0,0 0 0 0 0,0 1 0 0 0,-1 2 0 0 0,1 0 0 0 0,-1-8 0 0 0,2-1 0 0 0,-2 1 0 0 0,2 0 0 0 0,-1 3 0 0 0,-1 2 0 0 0,1 1 0 0 0,-1 2 0 0 0,1 0 0 0 0,0 0 0 0 0,-1 0 0 0 0,1 0 0 0 0,-1 2 0 0 0,1-2 0 0 0,0 0 0 0 0,1 0 0 0 0,-1 0 0 0 0,2 0 0 0 0,0 0 0 0 0,1 0 0 0 0,-2 0 0 0 0,1 0 0 0 0,-1 0 0 0 0,0 0 0 0 0,0 0 0 0 0,-3 0 0 0 0,2 0 0 0 0,0 0 0 0 0,0 0 0 0 0,-1 0 0 0 0,2 0 0 0 0,-1 0 0 0 0,-1 3 0 0 0,1 2 0 0 0,-1-1 0 0 0,1 0 0 0 0,0-1 0 0 0,-1-2 0 0 0,1-1 0 0 0,-1 2 0 0 0,1-2 0 0 0,0-2 0 0 0,0 2 0 0 0,1 0 0 0 0,-2 0 0 0 0,1 0 0 0 0,-1 0 0 0 0,1 0 0 0 0,0 0 0 0 0,1 0 0 0 0,-1 0 0 0 0,-1 0 0 0 0,1 0 0 0 0,-1 0 0 0 0,1 0 0 0 0,0 0 0 0 0,0 0 0 0 0,1 0 0 0 0,-2 0 0 0 0,1 0 0 0 0,-1 0 0 0 0,1 0 0 0 0,0 0 0 0 0,-1 0 0 0 0,1 0 0 0 0,-1 4 0 0 0,1 0 0 0 0,0 1 0 0 0,1-2 0 0 0,-1 1 0 0 0,-1-3 0 0 0,1-1 0 0 0,0 2 0 0 0,0-2 0 0 0,0 0 0 0 0,1-2 0 0 0,3 2 0 0 0,-3 0-16383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20:48.19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7008 16383 0 0,'3'2'0'0'0,"3"2"0"0"0,3 0 0 0 0,3 0 0 0 0,1-1 0 0 0,0-2 0 0 0,2 0 0 0 0,2 0 0 0 0,-2-1 0 0 0,1 0 0 0 0,-2 0 0 0 0,-2-1 0 0 0,-1 1 0 0 0,-1 0 0 0 0,0 0 0 0 0,-2 0 0 0 0,0 0 0 0 0,-1 0 0 0 0,1 0 0 0 0,-1 0 0 0 0,2 0 0 0 0,-2 0 0 0 0,1 0 0 0 0,-1 0 0 0 0,3 0 0 0 0,0 0 0 0 0,0 0 0 0 0,0 0 0 0 0,2 0 0 0 0,0 0 0 0 0,1 0 0 0 0,-1 0 0 0 0,-1 0 0 0 0,-1 0 0 0 0,-1 0 0 0 0,-1 0 0 0 0,-2-2 0 0 0,0-1 0 0 0,0 0 0 0 0,1 1 0 0 0,0 1 0 0 0,0 0 0 0 0,0 0 0 0 0,1 1 0 0 0,1 0 0 0 0,2 0 0 0 0,-1 0 0 0 0,0 0 0 0 0,-1 0 0 0 0,0 0 0 0 0,-1-1 0 0 0,0 0 0 0 0,0-1 0 0 0,1 1 0 0 0,-1 0 0 0 0,0 1 0 0 0,0 0 0 0 0,-1 0 0 0 0,1-3 0 0 0,1 0 0 0 0,-1 1 0 0 0,0-1 0 0 0,0 2 0 0 0,0 0 0 0 0,0 0 0 0 0,0 1 0 0 0,0 0 0 0 0,0 0 0 0 0,0 0 0 0 0,0 0 0 0 0,-1 1 0 0 0,2-1 0 0 0,-1 0 0 0 0,0 0 0 0 0,1 0 0 0 0,0 0 0 0 0,0 0 0 0 0,2 0 0 0 0,-2 0 0 0 0,0 0 0 0 0,0 0 0 0 0,0 0 0 0 0,0 0 0 0 0,-2 0 0 0 0,1 0 0 0 0,0 0 0 0 0,0 0 0 0 0,0 0 0 0 0,0 0 0 0 0,0 0 0 0 0,0 1 0 0 0,0 0 0 0 0,0 1 0 0 0,0-1 0 0 0,0 0 0 0 0,0-1 0 0 0,0 0 0 0 0,0 1 0 0 0,0-1 0 0 0,0-1 0 0 0,0 1 0 0 0,1 0 0 0 0,-2 0 0 0 0,1 0 0 0 0,0 0 0 0 0,0 0 0 0 0,0 0 0 0 0,1 0 0 0 0,-1 0 0 0 0,0 0 0 0 0,0 0 0 0 0,0 0 0 0 0,0 0 0 0 0,0 0 0 0 0,0 0 0 0 0,1 0 0 0 0,-2 0 0 0 0,1 0 0 0 0,0 0 0 0 0,0 0 0 0 0,0 0 0 0 0,0 0 0 0 0,0 0 0 0 0,-1 1 0 0 0,2 1 0 0 0,-1-1 0 0 0,0 0 0 0 0,1 0 0 0 0,-2 0 0 0 0,1-1 0 0 0,0 0 0 0 0,0 0 0 0 0,1 0 0 0 0,0 0 0 0 0,1 0 0 0 0,0 0-16383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17:51:46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15888 5727 16383 0 0,'5'0'0'0'0,"3"0"0"0"0,3 0 0 0 0,1-2 0 0 0,4-1 0 0 0,1 0 0 0 0,7-1 0 0 0,10-3 0 0 0,8-1 0 0 0,2 0 0 0 0,-2-3 0 0 0,2 2 0 0 0,-6-1 0 0 0,-3 0 0 0 0,-4-4 0 0 0,-4 1 0 0 0,-2 0 0 0 0,-1-1 0 0 0,0 17 0 0 0,-5 9 0 0 0,-2 12 0 0 0,-4 11 0 0 0,-2 5 0 0 0,0 4 0 0 0,6 9 0 0 0,-1 0 0 0 0,-1-7 0 0 0,1 4 0 0 0,0-3 0 0 0,-3-4 0 0 0,2-4 0 0 0,-2-7 0 0 0,-1-4 0 0 0,-2 2 0 0 0,-1-1 0 0 0,1 2 0 0 0,-2 2 0 0 0,2 4 0 0 0,4 0 0 0 0,-1-3 0 0 0,-3-6 0 0 0,0-3 0 0 0,-2 3 0 0 0,3 8 0 0 0,1 7 0 0 0,1 0 0 0 0,-2-7 0 0 0,-1-6 0 0 0,-2-8 0 0 0,-3-4 0 0 0,4 10 0 0 0,0 2 0 0 0,1 1 0 0 0,2 3 0 0 0,-2 0 0 0 0,-3-4 0 0 0,0-7 0 0 0,-1-5 0 0 0,3-6 0 0 0,2-5 0 0 0,1-3 0 0 0,4-3 0 0 0,3-2 0 0 0,5 0 0 0 0,-1 0 0 0 0,5 0 0 0 0,8 0 0 0 0,2 1 0 0 0,-2-1 0 0 0,0 1 0 0 0,-3 0 0 0 0,-5 0 0 0 0,-6 0 0 0 0,4 0 0 0 0,-1 0 0 0 0,0 0 0 0 0,1 0 0 0 0,-2 0 0 0 0,9 0 0 0 0,4 0 0 0 0,10 0 0 0 0,-1 0 0 0 0,0 0 0 0 0,-2 0 0 0 0,11 0 0 0 0,-1 0 0 0 0,-5 0 0 0 0,-6 0 0 0 0,-9 0 0 0 0,-7 0 0 0 0,-2 0 0 0 0,-3 0 0 0 0,-4 0 0 0 0,10 0 0 0 0,10 0 0 0 0,0 0 0 0 0,-2 0 0 0 0,-4 0 0 0 0,-5-5 0 0 0,1-1 0 0 0,1-3 0 0 0,10 0 0 0 0,4 0 0 0 0,2 1 0 0 0,4 2 0 0 0,-2 2 0 0 0,0 1 0 0 0,1 2 0 0 0,-2 1 0 0 0,-5 0 0 0 0,-4 0 0 0 0,-3 1 0 0 0,-2-1 0 0 0,10-6 0 0 0,23-2 0 0 0,17 1 0 0 0,15 1 0 0 0,-5 1 0 0 0,-13 3 0 0 0,-17 0 0 0 0,-16 2 0 0 0,-12 0 0 0 0,-11 0 0 0 0,0-3 0 0 0,-2-1 0 0 0,5 1 0 0 0,2 0 0 0 0,6 1 0 0 0,2 1 0 0 0,0 0 0 0 0,-4 1 0 0 0,1 0 0 0 0,-3 0 0 0 0,-1 0 0 0 0,-1 0 0 0 0,9 0 0 0 0,26 0 0 0 0,32 0 0 0 0,9 0 0 0 0,-4 0 0 0 0,-15 0 0 0 0,-19 0 0 0 0,-16-5 0 0 0,-16-6 0 0 0,-15-4 0 0 0,-10-1 0 0 0,-6 0 0 0 0,-5 1 0 0 0,-1-2 0 0 0,0 0 0 0 0,0-7 0 0 0,1-3 0 0 0,1 0 0 0 0,0 0 0 0 0,3-4 0 0 0,4 0 0 0 0,1 5 0 0 0,-2 4 0 0 0,0-4 0 0 0,-3 2 0 0 0,0-1 0 0 0,1-1 0 0 0,1 2 0 0 0,-1-2 0 0 0,-1-5 0 0 0,0 0 0 0 0,1 3 0 0 0,0 2 0 0 0,-1 4 0 0 0,0-1 0 0 0,-1-4 0 0 0,2 0 0 0 0,0-1 0 0 0,0 0 0 0 0,-2-4 0 0 0,1-6 0 0 0,-1 1 0 0 0,-1 2 0 0 0,0-7 0 0 0,0 2 0 0 0,5 5 0 0 0,1 1 0 0 0,0-2 0 0 0,-1 3 0 0 0,-1 5 0 0 0,1 2 0 0 0,-1 1 0 0 0,0 2 0 0 0,-2 0 0 0 0,0 3 0 0 0,-1 2 0 0 0,-1 2 0 0 0,0 2 0 0 0,2 2 0 0 0,0 0 0 0 0,1 1 0 0 0,-2-7 0 0 0,1-3 0 0 0,0 3 0 0 0,1-1 0 0 0,0 1 0 0 0,-1 1 0 0 0,-1 2 0 0 0,0-5 0 0 0,0-5 0 0 0,-1 0 0 0 0,0 0 0 0 0,0-4 0 0 0,1 0 0 0 0,2 4 0 0 0,-1 4 0 0 0,0 3 0 0 0,0 0 0 0 0,0-6 0 0 0,1-10 0 0 0,0-4 0 0 0,-1-5 0 0 0,2 0 0 0 0,0 2 0 0 0,-1 7 0 0 0,0 6 0 0 0,-1 7 0 0 0,4 6 0 0 0,6 6 0 0 0,3 0 0 0 0,2 1 0 0 0,2 2 0 0 0,0 0 0 0 0,-1 1 0 0 0,-3-1 0 0 0,-4 1 0 0 0,0 1 0 0 0,-1 2 0 0 0,0 0 0 0 0,1 2 0 0 0,-1-2 0 0 0,4-4 0 0 0,2 1 0 0 0,2 0 0 0 0,0-1 0 0 0,3 1 0 0 0,-1-1 0 0 0,-2 1 0 0 0,-2 1 0 0 0,2-1 0 0 0,-1 0 0 0 0,-1 2 0 0 0,-2 1 0 0 0,-2-5 0 0 0,1 0 0 0 0,0-1 0 0 0,0 0 0 0 0,3 2 0 0 0,1-3 0 0 0,0 0 0 0 0,1 1 0 0 0,1 1 0 0 0,1 1 0 0 0,-3-1 0 0 0,2 2 0 0 0,-2-1 0 0 0,2 0 0 0 0,-2 4 0 0 0,-5 4 0 0 0,-3 4 0 0 0,-2 2 0 0 0,-2 5 0 0 0,-2 6 0 0 0,0-2 0 0 0,1 0 0 0 0,-2 1 0 0 0,0 0 0 0 0,1-2 0 0 0,0 2 0 0 0,-1 0 0 0 0,0-2 0 0 0,0-1 0 0 0,-2-1 0 0 0,1-2 0 0 0,4 12 0 0 0,3 6 0 0 0,1-1 0 0 0,-1 0 0 0 0,-3-3 0 0 0,2 3 0 0 0,1 2 0 0 0,0-3 0 0 0,-2 1 0 0 0,1 5 0 0 0,0 0 0 0 0,-3-2 0 0 0,-1-5 0 0 0,-1 4 0 0 0,1 2 0 0 0,1 0 0 0 0,1 1 0 0 0,1 3 0 0 0,-1-1 0 0 0,-2-3 0 0 0,1-5 0 0 0,0 7 0 0 0,1 1 0 0 0,-1 1 0 0 0,0-6 0 0 0,-1-5 0 0 0,-2 2 0 0 0,0-2 0 0 0,0-4 0 0 0,-1 0 0 0 0,0-2 0 0 0,-1 4 0 0 0,1 1 0 0 0,2-3 0 0 0,0-2 0 0 0,1 4 0 0 0,-1-1 0 0 0,-1 2 0 0 0,0 3 0 0 0,-1 2 0 0 0,1-3 0 0 0,-1-3 0 0 0,0-1 0 0 0,-1-3 0 0 0,1 1 0 0 0,0-2 0 0 0,0-2 0 0 0,0 1 0 0 0,0 7 0 0 0,0 1 0 0 0,0-3 0 0 0,0-2 0 0 0,0 0 0 0 0,0-2 0 0 0,0 5 0 0 0,0 0 0 0 0,0-1 0 0 0,0-4 0 0 0,0 1 0 0 0,0 5 0 0 0,0 6 0 0 0,0 2 0 0 0,0-4 0 0 0,0 3 0 0 0,0 1 0 0 0,0-3 0 0 0,0-2 0 0 0,0-1 0 0 0,0 0 0 0 0,0 1 0 0 0,0-3 0 0 0,0-3 0 0 0,2-4 0 0 0,1-3 0 0 0,-1-2 0 0 0,0 6 0 0 0,0 1 0 0 0,-2 3 0 0 0,1-1 0 0 0,-1-2 0 0 0,0 9 0 0 0,0 6 0 0 0,0-3 0 0 0,0-3 0 0 0,0-6 0 0 0,0-4 0 0 0,0-1 0 0 0,0-1 0 0 0,0-2 0 0 0,0 2 0 0 0,0 0 0 0 0,0-1 0 0 0,0-2 0 0 0,0 3 0 0 0,0-1 0 0 0,0 2 0 0 0,0 1 0 0 0,0 3 0 0 0,0 2 0 0 0,0 2 0 0 0,0-1 0 0 0,0-3 0 0 0,0-4 0 0 0,0-2 0 0 0,0-3 0 0 0,0 4 0 0 0,0 1 0 0 0,0 3 0 0 0,0 2 0 0 0,0-1 0 0 0,0 1 0 0 0,0 4 0 0 0,0 0 0 0 0,0-1 0 0 0,0-4 0 0 0,0-1 0 0 0,0-1 0 0 0,0-3 0 0 0,0 1 0 0 0,0-1 0 0 0,0-1 0 0 0,0-1 0 0 0,0 1 0 0 0,0 4 0 0 0,0-1 0 0 0,2-2 0 0 0,0 0 0 0 0,1 2 0 0 0,-1 3 0 0 0,1-2 0 0 0,0-3 0 0 0,3 1 0 0 0,-1 0 0 0 0,0-3 0 0 0,-2 0 0 0 0,-1-2 0 0 0,2-2 0 0 0,-1 5 0 0 0,-1 2 0 0 0,3 3 0 0 0,4-2 0 0 0,1-2 0 0 0,-1-2 0 0 0,1 7 0 0 0,1 5 0 0 0,-1 0 0 0 0,0-3 0 0 0,-3-4 0 0 0,-1 5 0 0 0,-1-1 0 0 0,0 0 0 0 0,0 0 0 0 0,1-1 0 0 0,0-5 0 0 0,-1 3 0 0 0,2-1 0 0 0,-2 4 0 0 0,1 1 0 0 0,0 0 0 0 0,0-1 0 0 0,2 3 0 0 0,1 0 0 0 0,-1 2 0 0 0,2 1 0 0 0,-1 0 0 0 0,-1-2 0 0 0,-1-5 0 0 0,-1-4 0 0 0,-3-3 0 0 0,1-3 0 0 0,-1-1 0 0 0,2-1 0 0 0,-1 3 0 0 0,-1 0 0 0 0,0 1 0 0 0,4-1 0 0 0,2 0 0 0 0,0 0 0 0 0,-1-2 0 0 0,-1 9 0 0 0,-1 8 0 0 0,0 3 0 0 0,0 4 0 0 0,0-1 0 0 0,-1-5 0 0 0,1-6 0 0 0,2-1 0 0 0,2 9 0 0 0,0 0 0 0 0,0-2 0 0 0,-2-5 0 0 0,0-4 0 0 0,-2-5 0 0 0,-1-2 0 0 0,1 5 0 0 0,1 2 0 0 0,0-2 0 0 0,1-1 0 0 0,-2 1 0 0 0,-1-1 0 0 0,-1 2 0 0 0,-1 1 0 0 0,3 4 0 0 0,3 2 0 0 0,4 3 0 0 0,0 0 0 0 0,1-3 0 0 0,-4-1 0 0 0,-2-2 0 0 0,-1-5 0 0 0,-2 1 0 0 0,1-2 0 0 0,1 1 0 0 0,0 3 0 0 0,0-1 0 0 0,0-2 0 0 0,-1 3 0 0 0,0-1 0 0 0,1 2 0 0 0,1-2 0 0 0,-1-2 0 0 0,-1-3 0 0 0,1 2 0 0 0,0-1 0 0 0,0-2 0 0 0,-1 0 0 0 0,0 1 0 0 0,-1 0 0 0 0,0 0 0 0 0,4 5 0 0 0,3 5 0 0 0,0 0 0 0 0,0 4 0 0 0,4 2 0 0 0,-1 5 0 0 0,-1 1 0 0 0,-1-4 0 0 0,-2 1 0 0 0,-1 0 0 0 0,1-1 0 0 0,-3-5 0 0 0,1-7 0 0 0,0 3 0 0 0,2 4 0 0 0,1-2 0 0 0,-1-2 0 0 0,0-4 0 0 0,-4-4 0 0 0,-2 5 0 0 0,-1-2 0 0 0,0-1 0 0 0,1 3 0 0 0,0-2 0 0 0,0-2 0 0 0,0 2 0 0 0,2 1 0 0 0,3 3 0 0 0,0-1 0 0 0,-3-3 0 0 0,2 5 0 0 0,-2 0 0 0 0,3 0 0 0 0,3 2 0 0 0,-1 0 0 0 0,-3 1 0 0 0,3 1 0 0 0,-2 0 0 0 0,1 1 0 0 0,-2-4 0 0 0,-2 0 0 0 0,-1-1 0 0 0,0 1 0 0 0,0 1 0 0 0,3 5 0 0 0,-1 0 0 0 0,1 0 0 0 0,-1-2 0 0 0,-2-2 0 0 0,1 1 0 0 0,-1-1 0 0 0,-1-1 0 0 0,-2-2 0 0 0,3 4 0 0 0,-1 0 0 0 0,1-3 0 0 0,-1-1 0 0 0,2 0 0 0 0,-1 5 0 0 0,-1 3 0 0 0,1 0 0 0 0,3 3 0 0 0,-1 2 0 0 0,-1-2 0 0 0,-2-2 0 0 0,-2-4 0 0 0,-2-13 0 0 0,-2-8 0 0 0,-2-9 0 0 0,-1-4 0 0 0,-3-1 0 0 0,0-5 0 0 0,1-3 0 0 0,0 1 0 0 0,1 1 0 0 0,-1 2 0 0 0,1-3 0 0 0,-1-1 0 0 0,0 0 0 0 0,0 0 0 0 0,-2-7 0 0 0,-2-2 0 0 0,-2 1 0 0 0,1 4 0 0 0,-2 0 0 0 0,-3-2 0 0 0,-4-6 0 0 0,2 0 0 0 0,1 2 0 0 0,4 0 0 0 0,3 4 0 0 0,2 3 0 0 0,1 2 0 0 0,-1-1 0 0 0,-7-5 0 0 0,-5-8 0 0 0,-1 1 0 0 0,1-1 0 0 0,-2-1 0 0 0,-2 5 0 0 0,3 5 0 0 0,4 2 0 0 0,2 4 0 0 0,2 1 0 0 0,1 1 0 0 0,0 2 0 0 0,1-2 0 0 0,1-1 0 0 0,1-1 0 0 0,0 0 0 0 0,-3-2 0 0 0,-8-14 0 0 0,-12-7 0 0 0,-5-3 0 0 0,1 3 0 0 0,5-1 0 0 0,4 4 0 0 0,6 8 0 0 0,6 5 0 0 0,4 7 0 0 0,3 3 0 0 0,2 2 0 0 0,-1 2 0 0 0,1-1 0 0 0,0 1 0 0 0,-2-10 0 0 0,0-2 0 0 0,-4-5 0 0 0,-1 1 0 0 0,-1 1 0 0 0,2 3 0 0 0,-2 2 0 0 0,-3-6 0 0 0,-4-5 0 0 0,0-3 0 0 0,1 2 0 0 0,4-3 0 0 0,3 4 0 0 0,-2 3 0 0 0,2 4 0 0 0,4 4 0 0 0,0 2 0 0 0,3 2 0 0 0,0 1 0 0 0,-2 2 0 0 0,0 3 0 0 0,-1 2 0 0 0,-10-9 0 0 0,-4-1 0 0 0,0-5 0 0 0,2 2 0 0 0,2 4 0 0 0,3 3 0 0 0,2 4 0 0 0,-2 3 0 0 0,0 2 0 0 0,1 1 0 0 0,1 1 0 0 0,-3 0 0 0 0,1 0 0 0 0,2 8 0 0 0,-5 4 0 0 0,-5-2 0 0 0,0-1 0 0 0,2-4 0 0 0,3-2 0 0 0,5 1 0 0 0,-1-2 0 0 0,1 1 0 0 0,-8 1 0 0 0,-4-2 0 0 0,-13 3 0 0 0,-9 0 0 0 0,0-1 0 0 0,5 1 0 0 0,1 2 0 0 0,3 0 0 0 0,6-1 0 0 0,3-3 0 0 0,-1 5 0 0 0,-2 1 0 0 0,1-2 0 0 0,3 3 0 0 0,1 0 0 0 0,4-2 0 0 0,3-3 0 0 0,5-2 0 0 0,1-2 0 0 0,5 0 0 0 0,1 1 0 0 0,-3 2 0 0 0,-8-1 0 0 0,-5 1 0 0 0,-9-2 0 0 0,-2 1 0 0 0,-5 3 0 0 0,-4 1 0 0 0,-4 2 0 0 0,-2-2 0 0 0,5-1 0 0 0,-3 1 0 0 0,-1-1 0 0 0,0 1 0 0 0,-7 0 0 0 0,4 7 0 0 0,-3 1 0 0 0,-2-2 0 0 0,1 0 0 0 0,-5-3 0 0 0,0-4 0 0 0,5-2 0 0 0,7-2 0 0 0,7 1 0 0 0,6-1 0 0 0,8 0 0 0 0,-1-1 0 0 0,-5 2 0 0 0,-4 0 0 0 0,-6 0 0 0 0,-8 0 0 0 0,-1-2 0 0 0,3-1 0 0 0,1 1 0 0 0,4 1 0 0 0,7-1 0 0 0,7 3 0 0 0,3-1 0 0 0,4 0 0 0 0,-2-1 0 0 0,-2-1 0 0 0,-1-1 0 0 0,3-1 0 0 0,4 1 0 0 0,4-2 0 0 0,3 1 0 0 0,-1 0 0 0 0,1 0 0 0 0,1 0 0 0 0,1 0 0 0 0,-1 0 0 0 0,-3 0 0 0 0,0 0 0 0 0,0 0 0 0 0,0 0 0 0 0,-1 0 0 0 0,2 0 0 0 0,3 2 0 0 0,3 0 0 0 0,-2 1 0 0 0,-1-1 0 0 0,-3-1 0 0 0,-4 0 0 0 0,2 4 0 0 0,2 2 0 0 0,3 0 0 0 0,0-2 0 0 0,4 9 0 0 0,3 8 0 0 0,3 8 0 0 0,4 0 0 0 0,1-3 0 0 0,2-2 0 0 0,5 0 0 0 0,0-2 0 0 0,3 4 0 0 0,2 2 0 0 0,-2-1 0 0 0,-3-4 0 0 0,-2-5 0 0 0,0 1 0 0 0,-1 1 0 0 0,-1 2 0 0 0,0-3 0 0 0,0 1 0 0 0,1-4 0 0 0,0-3 0 0 0,1 2 0 0 0,3 2 0 0 0,-1 1 0 0 0,-2-2 0 0 0,-1-1 0 0 0,0-1 0 0 0,-1-2 0 0 0,-1-1 0 0 0,8 1 0 0 0,7 3 0 0 0,-1 0 0 0 0,0 0 0 0 0,-3-1 0 0 0,-3 4 0 0 0,1 10 0 0 0,-2 1 0 0 0,2-1 0 0 0,-1-1 0 0 0,-3-3 0 0 0,2 3 0 0 0,-3-1 0 0 0,-1-4 0 0 0,0-3 0 0 0,1 0 0 0 0,2 1 0 0 0,3 6 0 0 0,-1 4 0 0 0,-1-2 0 0 0,-1-3 0 0 0,-1-5 0 0 0,-1-4 0 0 0,2 1 0 0 0,1-2 0 0 0,1 1 0 0 0,3 5 0 0 0,-2 9 0 0 0,-1 4 0 0 0,1-1 0 0 0,-3-3 0 0 0,0-3 0 0 0,0-2 0 0 0,1-2 0 0 0,-1-1 0 0 0,-1-2 0 0 0,-1-3 0 0 0,0-2 0 0 0,-1 4 0 0 0,0 2 0 0 0,1-2 0 0 0,0-1 0 0 0,0-3 0 0 0,-1-2 0 0 0,1 4 0 0 0,-1 0 0 0 0,1 0 0 0 0,-1-2 0 0 0,4-1 0 0 0,2 2 0 0 0,-1 0 0 0 0,-2 6 0 0 0,-1-1 0 0 0,1-2 0 0 0,-2 1 0 0 0,0-2 0 0 0,-1-2 0 0 0,-2-2 0 0 0,1-3 0 0 0,2 1 0 0 0,-1 0 0 0 0,-1 5 0 0 0,2 7 0 0 0,1 9 0 0 0,3-1 0 0 0,-2 0 0 0 0,0-5 0 0 0,-1-5 0 0 0,0-6 0 0 0,-2 3 0 0 0,0-2 0 0 0,1-2 0 0 0,2-4 0 0 0,-1-2 0 0 0,0-2 0 0 0,3-3 0 0 0,3-3 0 0 0,0 1 0 0 0,0 2 0 0 0,-3 2 0 0 0,-1-1 0 0 0,1 5 0 0 0,3 8 0 0 0,1 4 0 0 0,-2-3 0 0 0,1 1 0 0 0,-1-1 0 0 0,8-5 0 0 0,4-4 0 0 0,10-5 0 0 0,2-2 0 0 0,-3-3 0 0 0,1-1 0 0 0,-4-1 0 0 0,-4 0 0 0 0,-5 1 0 0 0,-5-1 0 0 0,-3 0 0 0 0,1 1 0 0 0,0 0 0 0 0,3 0 0 0 0,-1 0 0 0 0,0 0 0 0 0,-2 0 0 0 0,-1 0 0 0 0,-1 0 0 0 0,-1 0 0 0 0,0 0 0 0 0,-1 0 0 0 0,0 0 0 0 0,0 0 0 0 0,3 0 0 0 0,7 0 0 0 0,15 0 0 0 0,6 3 0 0 0,2 0 0 0 0,-5 2 0 0 0,-5 0 0 0 0,-5-1 0 0 0,-6-1 0 0 0,-5-1 0 0 0,-6 4 0 0 0,1 2 0 0 0,6-2 0 0 0,3 1 0 0 0,-1-1 0 0 0,-2-2 0 0 0,0-1 0 0 0,0-1 0 0 0,-2-1 0 0 0,-2-1 0 0 0,2 0 0 0 0,0 0 0 0 0,-2-1 0 0 0,0 1 0 0 0,-4 2 0 0 0,6 6 0 0 0,2 8 0 0 0,-2 2 0 0 0,0 7 0 0 0,-2 0 0 0 0,-4 0 0 0 0,-2-1 0 0 0,-4-1 0 0 0,-1-2 0 0 0,0 0 0 0 0,0-3 0 0 0,0-3 0 0 0,-1-1 0 0 0,-1-3 0 0 0,0 0 0 0 0,0 0 0 0 0,1 0 0 0 0,0 7 0 0 0,-2 2 0 0 0,1 1 0 0 0,0-3 0 0 0,1-1 0 0 0,0-3 0 0 0,1-1 0 0 0,0 0 0 0 0,-1 1 0 0 0,-1 1 0 0 0,0 0 0 0 0,-2 2 0 0 0,1-1-16383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20:57.80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7030 16383 0 0,'4'7'0'0'0,"2"3"0"0"0,5 1 0 0 0,3-1 0 0 0,2-4 0 0 0,-1 0 0 0 0,2-4 0 0 0,3 0 0 0 0,-2-2 0 0 0,0 0 0 0 0,-2 0 0 0 0,-1-2 0 0 0,-2 2 0 0 0,-1 0 0 0 0,-1 0 0 0 0,-2 0 0 0 0,0-1 0 0 0,0 1 0 0 0,0 0 0 0 0,0 0 0 0 0,0 1 0 0 0,0-1 0 0 0,0 0 0 0 0,0 0 0 0 0,2 0 0 0 0,1 0 0 0 0,0 0 0 0 0,0 0 0 0 0,1 0 0 0 0,2 0 0 0 0,0 0 0 0 0,-1 0 0 0 0,-2 0 0 0 0,0 0 0 0 0,-1 0 0 0 0,-2 0 0 0 0,-2-6 0 0 0,0-2 0 0 0,0 0 0 0 0,1 3 0 0 0,1 1 0 0 0,-1 1 0 0 0,0 2 0 0 0,1 0 0 0 0,2 1 0 0 0,1 0 0 0 0,0 1 0 0 0,0-1 0 0 0,-1 0 0 0 0,-1 0 0 0 0,0-2 0 0 0,-1-2 0 0 0,1 0 0 0 0,-1 1 0 0 0,1 0 0 0 0,-1 2 0 0 0,0 1 0 0 0,1 0 0 0 0,-1-6 0 0 0,1-2 0 0 0,-1 1 0 0 0,1 1 0 0 0,-1 2 0 0 0,0 1 0 0 0,1 2 0 0 0,-1 1 0 0 0,0 0 0 0 0,1 0 0 0 0,-1 0 0 0 0,0 0 0 0 0,0 1 0 0 0,1-1 0 0 0,-1 0 0 0 0,1 0 0 0 0,0 0 0 0 0,1 0 0 0 0,0 0 0 0 0,1 0 0 0 0,-1 0 0 0 0,0 0 0 0 0,-1 0 0 0 0,0 0 0 0 0,0 0 0 0 0,-1 0 0 0 0,0 0 0 0 0,1 0 0 0 0,-1 0 0 0 0,0 0 0 0 0,1 0 0 0 0,0 0 0 0 0,-1 3 0 0 0,0 1 0 0 0,0 0 0 0 0,1-2 0 0 0,-1 1 0 0 0,0-2 0 0 0,1-1 0 0 0,-1 2 0 0 0,0-2 0 0 0,1-2 0 0 0,-1 2 0 0 0,1 0 0 0 0,-1 0 0 0 0,0 0 0 0 0,0 0 0 0 0,1 0 0 0 0,0 0 0 0 0,0 0 0 0 0,-1 0 0 0 0,0 0 0 0 0,1 0 0 0 0,-1 0 0 0 0,0 0 0 0 0,1 0 0 0 0,0 0 0 0 0,0 0 0 0 0,-1 0 0 0 0,0 0 0 0 0,0 0 0 0 0,0 0 0 0 0,1 0 0 0 0,-1 0 0 0 0,0 0 0 0 0,0 3 0 0 0,1 1 0 0 0,-1 0 0 0 0,1-2 0 0 0,0 1 0 0 0,-1-2 0 0 0,0-1 0 0 0,0 1 0 0 0,1-1 0 0 0,-1 0 0 0 0,2-1 0 0 0,2 1 0 0 0,-2 0-16383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8:59:26.0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18542 5297 16383 0 0,'2'0'0'0'0,"8"0"0"0"0,6 0 0 0 0,8 0 0 0 0,1 0 0 0 0,1 0 0 0 0,-1 0 0 0 0,-1 0 0 0 0,3 0 0 0 0,-2 0 0 0 0,-2 2 0 0 0,-1 1 0 0 0,-2 0 0 0 0,0-1 0 0 0,-1 0 0 0 0,1-1 0 0 0,-1-1 0 0 0,-2 1 0 0 0,2-6 0 0 0,-1-1 0 0 0,1 0 0 0 0,-1 2 0 0 0,0 0 0 0 0,-4 0 0 0 0,0 0 0 0 0,5 1 0 0 0,1 0 0 0 0,1 2 0 0 0,1 0 0 0 0,-1 1 0 0 0,0 0 0 0 0,-3 0 0 0 0,2 0 0 0 0,-2 0 0 0 0,1 0 0 0 0,0 1 0 0 0,0-1 0 0 0,0 0 0 0 0,-1 0 0 0 0,1 0 0 0 0,-1 0 0 0 0,3 0 0 0 0,3 0 0 0 0,-1 0 0 0 0,3 0 0 0 0,1 0 0 0 0,-1 0 0 0 0,-4 0 0 0 0,0 0 0 0 0,-2 0 0 0 0,0 0 0 0 0,3 0 0 0 0,0 0 0 0 0,1 0 0 0 0,-2 0 0 0 0,-2 0 0 0 0,0 0 0 0 0,-1 0 0 0 0,0 0 0 0 0,0 0 0 0 0,-2 4 0 0 0,1 2 0 0 0,5 0 0 0 0,-1 1 0 0 0,4-1 0 0 0,2 1 0 0 0,2-1 0 0 0,3-1 0 0 0,-1-2 0 0 0,4-1 0 0 0,3-1 0 0 0,0 4 0 0 0,-1 1 0 0 0,-4-1 0 0 0,-2 2 0 0 0,-1-1 0 0 0,-3-2 0 0 0,-3 0 0 0 0,1 2 0 0 0,-1 1 0 0 0,-5 1 0 0 0,0 0 0 0 0,11-2 0 0 0,16-2 0 0 0,17 3 0 0 0,23 4 0 0 0,12 1 0 0 0,11-2 0 0 0,6 2 0 0 0,-11-1 0 0 0,-17 2 0 0 0,-9 3 0 0 0,-16 0 0 0 0,-15-4 0 0 0,-15-2 0 0 0,-13-2-16383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8:59:26.0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16933 5207 16383 0 0,'11'0'0'0'0,"28"0"0"0"0,21 0 0 0 0,21 0 0 0 0,18 0 0 0 0,18 2 0 0 0,18 0 0 0 0,10 0 0 0 0,5 2 0 0 0,2 1 0 0 0,-8 0 0 0 0,-16 1 0 0 0,-18 0 0 0 0,-20-1 0 0 0,-22-1 0 0 0,-19-2 0 0 0,-16 0 0 0 0,-10-2 0 0 0,0 0 0 0 0,-4 0 0 0 0,3 0 0 0 0,3-1 0 0 0,-2 0 0 0 0,3-1 0 0 0,1 0 0 0 0,-2 0 0 0 0,-2 1 0 0 0,-1 0 0 0 0,3-1 0 0 0,4 0 0 0 0,10-2 0 0 0,6-2 0 0 0,3 1 0 0 0,-1 2 0 0 0,-4 0 0 0 0,0 2 0 0 0,3 0 0 0 0,-1 1 0 0 0,-5 0 0 0 0,-10-1 0 0 0,-16-1 0 0 0,-18 1 0 0 0,-22-1 0 0 0,-22 4 0 0 0,-17 1 0 0 0,-20 1 0 0 0,-8 2 0 0 0,-1 0 0 0 0,4-1 0 0 0,15-1 0 0 0,13-2 0 0 0,13 0 0 0 0,12-2 0 0 0,8 0 0 0 0,0 0 0 0 0,-9 0 0 0 0,0 0 0 0 0,-1 0 0 0 0,-7-2 0 0 0,-8 0 0 0 0,-5 0 0 0 0,-2 0 0 0 0,2 1 0 0 0,0 1 0 0 0,0 1 0 0 0,0 1 0 0 0,2-1 0 0 0,3 3 0 0 0,7-1 0 0 0,9 2 0 0 0,8 1 0 0 0,5-1 0 0 0,4-1 0 0 0,2 0 0 0 0,2-1 0 0 0,4 3 0 0 0,0-1 0 0 0,0 0 0 0 0,2 0 0 0 0,-2-1 0 0 0,-1-1 0 0 0,-2-1 0 0 0,-2 2 0 0 0,1 1 0 0 0,-1 0 0 0 0,-1 0 0 0 0,-3-1 0 0 0,-3-1 0 0 0,1-2 0 0 0,0 0 0 0 0,1 1 0 0 0,3 0 0 0 0,-2-1 0 0 0,-3 4 0 0 0,-2-1 0 0 0,-1 1 0 0 0,1-2 0 0 0,3-1 0 0 0,-2-1 0 0 0,-3 0 0 0 0,-6-1 0 0 0,-8 0 0 0 0,0 0 0 0 0,4 0 0 0 0,6 1 0 0 0,12 1 0 0 0,18 0 0 0 0,20-1 0 0 0,19 0 0 0 0,17 0 0 0 0,15-1 0 0 0,11 3 0 0 0,7 4 0 0 0,7 1 0 0 0,4-2 0 0 0,9 0 0 0 0,4-3 0 0 0,-1-2 0 0 0,-4-2 0 0 0,-14-1 0 0 0,-16 0 0 0 0,-11-2 0 0 0,-14-1 0 0 0,-13-1 0 0 0,-9 1 0 0 0,-6 1 0 0 0,-3 1 0 0 0,-2 1 0 0 0,0 1 0 0 0,1 1 0 0 0,-2 0 0 0 0,2 0 0 0 0,8 0 0 0 0,8 1 0 0 0,9-1 0 0 0,2 0 0 0 0,2 0 0 0 0,2 0 0 0 0,0 0 0 0 0,-1 0 0 0 0,-3 0 0 0 0,-4 0 0 0 0,1 0 0 0 0,-8-2 0 0 0,-2 1 0 0 0,-2-1 0 0 0,-4 0 0 0 0,-2 1 0 0 0,2 0 0 0 0,-1 1 0 0 0,2 0 0 0 0,1 0 0 0 0,2 0 0 0 0,-1 0 0 0 0,6 0 0 0 0,-1 0 0 0 0,0 0 0 0 0,9-3 0 0 0,-1-1 0 0 0,-3 1 0 0 0,1 0 0 0 0,3 0 0 0 0,-4-1 0 0 0,3 0 0 0 0,1-1 0 0 0,6-1 0 0 0,11 1 0 0 0,12 0 0 0 0,8 1 0 0 0,2 2 0 0 0,-3 1 0 0 0,10 0 0 0 0,2 1 0 0 0,-3-1 0 0 0,-2-1 0 0 0,0 0 0 0 0,-3 1 0 0 0,-6 0 0 0 0,-10 0 0 0 0,-14 1 0 0 0,-9 0 0 0 0,-8 0 0 0 0,-2 0 0 0 0,4 0 0 0 0,2 0 0 0 0,4-3 0 0 0,1-1 0 0 0,4 1 0 0 0,-1 0 0 0 0,-2 1 0 0 0,-7 0 0 0 0,-3 2 0 0 0,-3-1 0 0 0,0 1 0 0 0,-4-3 0 0 0,0 0 0 0 0,3-2 0 0 0,-1 0 0 0 0,3 1 0 0 0,-4 1 0 0 0,-1 1 0 0 0,1 1 0 0 0,2 1 0 0 0,-2 0 0 0 0,-2 0 0 0 0,-3 0 0 0 0,1 1 0 0 0,1-1 0 0 0,2 3 0 0 0,-1 1 0 0 0,-1 0 0 0 0,2 0 0 0 0,-2 3 0 0 0,0 0 0 0 0,-4-1 0 0 0,-2 0 0 0 0,-1-1 0 0 0,-1 1 0 0 0,0 0 0 0 0,0 1 0 0 0,1 0 0 0 0,-1-1 0 0 0,-1 1 0 0 0,1 2 0 0 0,0 1 0 0 0,0 0 0 0 0,0-2 0 0 0,-3-2 0 0 0,-2 0 0 0 0,0-3 0 0 0,-1 2 0 0 0,-5-1 0 0 0,-7-4 0 0 0,-6-4 0 0 0,-1-3 0 0 0,-5-4 0 0 0,-3-4 0 0 0,1-4 0 0 0,3-3 0 0 0,3 1 0 0 0,-1 0 0 0 0,-1 0 0 0 0,3 2 0 0 0,1 2 0 0 0,2 1 0 0 0,2 2 0 0 0,0 1 0 0 0,1 1 0 0 0,-2 3 0 0 0,0-1 0 0 0,-1-3 0 0 0,1 0 0 0 0,1 0 0 0 0,-7 1 0 0 0,-11 4 0 0 0,-13 4 0 0 0,-16 6 0 0 0,-15 1 0 0 0,-8 2 0 0 0,-16-1 0 0 0,-10-1 0 0 0,-6-1 0 0 0,7-2 0 0 0,7-2 0 0 0,15 1 0 0 0,12-1 0 0 0,11 1 0 0 0,7 0 0 0 0,-1 1 0 0 0,3-1 0 0 0,2 1 0 0 0,0 0 0 0 0,6 0 0 0 0,3 0 0 0 0,5-1 0 0 0,2-1 0 0 0,3 0 0 0 0,3 1 0 0 0,-1 0 0 0 0,-3 0 0 0 0,-5 1 0 0 0,-16-4 0 0 0,-13-2 0 0 0,-3-2 0 0 0,-5 1 0 0 0,6 2 0 0 0,5 2 0 0 0,8 1 0 0 0,9 1 0 0 0,6 1 0 0 0,6 0 0 0 0,5 0 0 0 0,-2 0 0 0 0,-6 1 0 0 0,-5-4 0 0 0,-4-1 0 0 0,-3 0 0 0 0,-9-2 0 0 0,2 0 0 0 0,-3 1 0 0 0,1 2 0 0 0,-2 0 0 0 0,-3 2 0 0 0,5 0 0 0 0,-1 1 0 0 0,4 0 0 0 0,2 0 0 0 0,2 1 0 0 0,1-1 0 0 0,0 0 0 0 0,0 0 0 0 0,3 0 0 0 0,-4 0 0 0 0,-3 2 0 0 0,-4 3 0 0 0,-3 0 0 0 0,-1 1 0 0 0,3 1 0 0 0,2-1 0 0 0,0 0 0 0 0,1-1 0 0 0,-2 0 0 0 0,-4-2 0 0 0,2-1 0 0 0,6-1 0 0 0,6-1 0 0 0,3 0 0 0 0,5 0 0 0 0,3 0 0 0 0,4 0 0 0 0,6 3 0 0 0,3 0 0 0 0,0 1 0 0 0,2 1 0 0 0,1-1 0 0 0,-5-1 0 0 0,-4-1 0 0 0,-1-1 0 0 0,-1 0 0 0 0,0-1 0 0 0,2 0 0 0 0,0 0 0 0 0,-4 0 0 0 0,1 0 0 0 0,-2 3 0 0 0,2 0 0 0 0,3 1 0 0 0,-5-1 0 0 0,0-1 0 0 0,2 0 0 0 0,-3-2 0 0 0,0 1 0 0 0,-4-1 0 0 0,2-1 0 0 0,1 1 0 0 0,2 0 0 0 0,-1 0 0 0 0,-8 0 0 0 0,-6 0 0 0 0,-5 0 0 0 0,0 0 0 0 0,-7-2 0 0 0,-2-3 0 0 0,-2 0 0 0 0,-6-1 0 0 0,1 2 0 0 0,4 1 0 0 0,5 2 0 0 0,4 0 0 0 0,1 1 0 0 0,7 0 0 0 0,7-2 0 0 0,5 1 0 0 0,5-1 0 0 0,0 1 0 0 0,-2-3 0 0 0,2-1 0 0 0,-2 1 0 0 0,-1 1 0 0 0,1 1 0 0 0,2 1 0 0 0,2 0 0 0 0,1 1 0 0 0,4 1 0 0 0,0 3 0 0 0,1 1 0 0 0,3 4 0 0 0,-1-1 0 0 0,1 1 0 0 0,1 1 0 0 0,0 1 0 0 0,-3 1 0 0 0,1 0 0 0 0,0-2 0 0 0,3-1 0 0 0,3-2-16383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2752 6773 16383 0 0,'0'0'-16383'0'0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2731 7197 16383 0 0,'0'0'-16383'0'0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2720 7599 16383 0 0,'0'0'-16383'0'0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7027 10954 16383 0 0,'0'0'-16383'0'0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7017 11367 16383 0 0,'0'0'-16383'0'0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11271 6795 16383 0 0,'0'0'-16383'0'0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11282 7165 16383 0 0,'0'0'-16383'0'0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2:24:13.194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7302 14785 16383 0 0,'4'0'0'0'0,"3"0"0"0"0,4 0 0 0 0,1 0 0 0 0,4 0 0 0 0,1 0 0 0 0,1 0 0 0 0,0 0 0 0 0,3 0 0 0 0,1 0 0 0 0,0 0 0 0 0,-2 0 0 0 0,-1 0 0 0 0,-1 0 0 0 0,-1 0 0 0 0,-1 0 0 0 0,2 0 0 0 0,2 0 0 0 0,1 0 0 0 0,-1 0 0 0 0,1 0 0 0 0,-2 0 0 0 0,0 0 0 0 0,-2 0 0 0 0,4 0 0 0 0,0 0 0 0 0,0 0 0 0 0,-2 0 0 0 0,0 0 0 0 0,-3 0-16383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11271 7588 16383 0 0,'0'0'-16383'0'0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11282 8054 16383 0 0,'0'0'-16383'0'0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11282 8477 16383 0 0,'0'0'-16383'0'0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15515 9260 16383 0 0,'0'0'-16383'0'0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15515 9705 16383 0 0,'0'0'-16383'0'0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15526 10128 16383 0 0,'0'0'-16383'0'0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15515 10530 16383 0 0,'0'0'-16383'0'0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15505 10946 16383 0 0,'0'-5'0'0'0,"0"-1"-16383"0"0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6T19:46:53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15515 11314 16383 0 0,'0'0'-16383'0'0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16:34:51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3736 9223 16383 0 0,'0'0'-16383'0'0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19:35.73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0,'3'5'0'0'0,"2"3"0"0"0,3 0 0 0 0,3 0 0 0 0,2-3 0 0 0,-1-1 0 0 0,2-2 0 0 0,1-1 0 0 0,0-1 0 0 0,-1 0 0 0 0,-1 0 0 0 0,-1-1 0 0 0,-2 1 0 0 0,-1 0 0 0 0,0 0 0 0 0,-2 0 0 0 0,0-1 0 0 0,1 1 0 0 0,-2 0 0 0 0,2 0 0 0 0,-1 1 0 0 0,0-1 0 0 0,0 0 0 0 0,0 0 0 0 0,2 0 0 0 0,0 0 0 0 0,1 0 0 0 0,-1 0 0 0 0,2 0 0 0 0,1 0 0 0 0,-1 0 0 0 0,0 0 0 0 0,-1 0 0 0 0,0 0 0 0 0,-2 0 0 0 0,-1 0 0 0 0,-1-5 0 0 0,0-1 0 0 0,-1 0 0 0 0,1 2 0 0 0,1 1 0 0 0,-1 1 0 0 0,1 1 0 0 0,0 0 0 0 0,2 1 0 0 0,1 0 0 0 0,-1 1 0 0 0,0-1 0 0 0,0 0 0 0 0,-1 0 0 0 0,0-2 0 0 0,-1-1 0 0 0,1 0 0 0 0,-1 1 0 0 0,1 0 0 0 0,-1 1 0 0 0,1 1 0 0 0,-1 0 0 0 0,0-4 0 0 0,1-2 0 0 0,-1 1 0 0 0,1 0 0 0 0,0 2 0 0 0,-1 1 0 0 0,0 1 0 0 0,0 1 0 0 0,1 0 0 0 0,0 0 0 0 0,-2 0 0 0 0,2 0 0 0 0,-1 1 0 0 0,1-1 0 0 0,-1 0 0 0 0,1 0 0 0 0,0 0 0 0 0,0 0 0 0 0,1 0 0 0 0,1 0 0 0 0,-2 0 0 0 0,1 0 0 0 0,-1 0 0 0 0,0 0 0 0 0,0 0 0 0 0,-1 0 0 0 0,0 0 0 0 0,1 0 0 0 0,-1 0 0 0 0,0 0 0 0 0,1 0 0 0 0,0 0 0 0 0,-1 2 0 0 0,1 1 0 0 0,-1 0 0 0 0,0-1 0 0 0,1 0 0 0 0,-1-1 0 0 0,0-1 0 0 0,0 1 0 0 0,1-1 0 0 0,-1-1 0 0 0,1 1 0 0 0,0 0 0 0 0,-1 0 0 0 0,0 0 0 0 0,0 0 0 0 0,1 0 0 0 0,0 0 0 0 0,0 0 0 0 0,-1 0 0 0 0,0 0 0 0 0,1 0 0 0 0,-1 0 0 0 0,1 0 0 0 0,-1 0 0 0 0,1 0 0 0 0,0 0 0 0 0,-1 0 0 0 0,0 0 0 0 0,0 0 0 0 0,1 0 0 0 0,-1 0 0 0 0,0 0 0 0 0,1 0 0 0 0,-1 2 0 0 0,0 1 0 0 0,1 0 0 0 0,0-2 0 0 0,-1 1 0 0 0,1-1 0 0 0,-1-1 0 0 0,0 1 0 0 0,1-1 0 0 0,-1 0 0 0 0,2-1 0 0 0,1 1 0 0 0,-2 0-16383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20:20.25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7021 16383 0 0,'7'5'0'0'0,"6"3"0"0"0,7-1 0 0 0,8 1 0 0 0,3-3 0 0 0,-2-1 0 0 0,5-2 0 0 0,4-2 0 0 0,-3 0 0 0 0,0 0 0 0 0,-3 0 0 0 0,-3 0 0 0 0,-4 0 0 0 0,-2 0 0 0 0,-2 0 0 0 0,-2 0 0 0 0,-2-1 0 0 0,1 1 0 0 0,-1 0 0 0 0,0 0 0 0 0,2 1 0 0 0,-2-1 0 0 0,0 0 0 0 0,1 0 0 0 0,3 0 0 0 0,2 0 0 0 0,0 0 0 0 0,1 0 0 0 0,1 0 0 0 0,5 0 0 0 0,-2 0 0 0 0,-1 0 0 0 0,-2 0 0 0 0,-2 0 0 0 0,-2 0 0 0 0,-3 0 0 0 0,-4-5 0 0 0,0-1 0 0 0,-1 0 0 0 0,2 2 0 0 0,2 1 0 0 0,-1 1 0 0 0,0 2 0 0 0,2-1 0 0 0,2 1 0 0 0,5 0 0 0 0,-3 1 0 0 0,2-1 0 0 0,-3 0 0 0 0,-1 0 0 0 0,-1-2 0 0 0,-1-1 0 0 0,1 0 0 0 0,-1 1 0 0 0,1 0 0 0 0,0 1 0 0 0,-2 1 0 0 0,1 0 0 0 0,-1-5 0 0 0,3-1 0 0 0,-2 2 0 0 0,1-1 0 0 0,0 2 0 0 0,-2 1 0 0 0,2 1 0 0 0,-1 1 0 0 0,0 0 0 0 0,1 0 0 0 0,-3 0 0 0 0,3 0 0 0 0,-1 1 0 0 0,0-1 0 0 0,1 0 0 0 0,0 0 0 0 0,0 0 0 0 0,2 0 0 0 0,1 0 0 0 0,1 0 0 0 0,-2 0 0 0 0,1 0 0 0 0,-3 0 0 0 0,2 0 0 0 0,-2 0 0 0 0,-2 0 0 0 0,1 0 0 0 0,0 0 0 0 0,1 0 0 0 0,-2 0 0 0 0,3 0 0 0 0,-2 0 0 0 0,0 2 0 0 0,1 1 0 0 0,-2 0 0 0 0,2-1 0 0 0,-1 0 0 0 0,-1-2 0 0 0,2 0 0 0 0,-2 1 0 0 0,2-1 0 0 0,0-1 0 0 0,-1 1 0 0 0,2 0 0 0 0,-3 0 0 0 0,1 0 0 0 0,0 0 0 0 0,0 0 0 0 0,1 0 0 0 0,0 0 0 0 0,0 0 0 0 0,-1 0 0 0 0,0 0 0 0 0,0 0 0 0 0,0 0 0 0 0,1 0 0 0 0,0 0 0 0 0,0 0 0 0 0,-1 0 0 0 0,-1 0 0 0 0,1 0 0 0 0,1 0 0 0 0,-1 0 0 0 0,0 0 0 0 0,-1 0 0 0 0,1 2 0 0 0,1 1 0 0 0,-1 0 0 0 0,2-1 0 0 0,-2 0 0 0 0,0-1 0 0 0,1-1 0 0 0,-2 1 0 0 0,2-1 0 0 0,-1 0 0 0 0,4-1 0 0 0,1 1 0 0 0,-1 0-16383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4:20:27.87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19251 7017 16383 0 0,'3'4'0'0'0,"3"2"0"0"0,3 1 0 0 0,3-1 0 0 0,2-2 0 0 0,-1-1 0 0 0,2-1 0 0 0,1-1 0 0 0,0-1 0 0 0,-1 0 0 0 0,0 0 0 0 0,-3-1 0 0 0,-1 1 0 0 0,-1 0 0 0 0,0 0 0 0 0,-2 0 0 0 0,0-1 0 0 0,0 1 0 0 0,-1 0 0 0 0,1 0 0 0 0,0 1 0 0 0,-1-1 0 0 0,1 0 0 0 0,0 0 0 0 0,1 0 0 0 0,1 0 0 0 0,1 0 0 0 0,-1 0 0 0 0,1 0 0 0 0,2 0 0 0 0,0 0 0 0 0,-1 0 0 0 0,-1 0 0 0 0,-1 0 0 0 0,-1 0 0 0 0,-1 0 0 0 0,-2-4 0 0 0,0-1 0 0 0,0 0 0 0 0,1 2 0 0 0,0 1 0 0 0,0 0 0 0 0,0 1 0 0 0,1 0 0 0 0,1 1 0 0 0,2 0 0 0 0,-1 1 0 0 0,0-1 0 0 0,0 0 0 0 0,-1 0 0 0 0,-1-1 0 0 0,0-2 0 0 0,0 1 0 0 0,0 0 0 0 0,1 1 0 0 0,-1 0 0 0 0,0 1 0 0 0,-1 0 0 0 0,1-4 0 0 0,1-1 0 0 0,-1 1 0 0 0,0 0 0 0 0,0 1 0 0 0,0 2 0 0 0,0 0 0 0 0,0 1 0 0 0,0 0 0 0 0,1 0 0 0 0,-2 0 0 0 0,1 0 0 0 0,0 1 0 0 0,0-1 0 0 0,0 0 0 0 0,1 0 0 0 0,-1 0 0 0 0,2 0 0 0 0,-1 0 0 0 0,2 0 0 0 0,-2 0 0 0 0,0 0 0 0 0,0 0 0 0 0,0 0 0 0 0,0 0 0 0 0,-2 0 0 0 0,1 0 0 0 0,0 0 0 0 0,0 0 0 0 0,0 0 0 0 0,1 0 0 0 0,-1 0 0 0 0,0 1 0 0 0,0 2 0 0 0,0-1 0 0 0,0 0 0 0 0,0-1 0 0 0,-1 0 0 0 0,2-1 0 0 0,-2 1 0 0 0,2-1 0 0 0,-1-1 0 0 0,0 1 0 0 0,1 0 0 0 0,-2 0 0 0 0,1 0 0 0 0,0 0 0 0 0,0 0 0 0 0,0 0 0 0 0,1 0 0 0 0,-1 0 0 0 0,0 0 0 0 0,0 0 0 0 0,0 0 0 0 0,0 0 0 0 0,0 0 0 0 0,1 0 0 0 0,-1 0 0 0 0,0 0 0 0 0,0 0 0 0 0,0 0 0 0 0,0 0 0 0 0,0 0 0 0 0,0 0 0 0 0,0 0 0 0 0,-1 2 0 0 0,2 0 0 0 0,-1 1 0 0 0,0-2 0 0 0,1 1 0 0 0,-2-1 0 0 0,2-1 0 0 0,-2 1 0 0 0,2-1 0 0 0,-1 0 0 0 0,1-1 0 0 0,2 1 0 0 0,-2 0-16383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05:30:52.80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11208 9548 16383 0 0,'4'0'0'0'0,"8"0"0"0"0,5-2 0 0 0,5-1 0 0 0,8 0 0 0 0,10 1 0 0 0,0 1 0 0 0,5 0 0 0 0,5 0 0 0 0,3 1 0 0 0,-1 0 0 0 0,-3 0 0 0 0,-3-2 0 0 0,-5-1 0 0 0,-7 1 0 0 0,-3 0 0 0 0,-3 0 0 0 0,-3 1 0 0 0,-2 1 0 0 0,-2-1 0 0 0,-4 1 0 0 0,1 0 0 0 0,-1 1 0 0 0,1-1 0 0 0,5 0 0 0 0,3 0 0 0 0,1 0 0 0 0,2 0 0 0 0,5 0 0 0 0,3 0 0 0 0,2-4 0 0 0,1-2 0 0 0,2 0 0 0 0,-4 2 0 0 0,-1 1 0 0 0,-5 1 0 0 0,-4 1 0 0 0,0 0 0 0 0,-2 1 0 0 0,-2-4 0 0 0,-2-1 0 0 0,-1 0 0 0 0,3 0 0 0 0,-1 2 0 0 0,2 2 0 0 0,0 0 0 0 0,2 0 0 0 0,0 1 0 0 0,-2 0 0 0 0,2 1 0 0 0,0-1 0 0 0,2 0 0 0 0,3 0 0 0 0,-2 2 0 0 0,-2 1 0 0 0,1 0 0 0 0,-2-1 0 0 0,-1 0 0 0 0,1-1 0 0 0,-2-1 0 0 0,0 0 0 0 0,-3 0 0 0 0,2 0 0 0 0,-1 0 0 0 0,0 0 0 0 0,2 0 0 0 0,0 0 0 0 0,-1 0 0 0 0,-2 0 0 0 0,0 0 0 0 0,3 0 0 0 0,-1 0 0 0 0,-3 0 0 0 0,0 0 0 0 0,-1 0 0 0 0,0 0 0 0 0,-1 0 0 0 0,0 0 0 0 0,0 0 0 0 0,-2 0 0 0 0,1 0 0 0 0,0 0 0 0 0,0 0 0 0 0,0 0 0 0 0,2 0 0 0 0,-2 0 0 0 0,0 0 0 0 0,0 0 0 0 0,0 0 0 0 0,1 0 0 0 0,-1 0 0 0 0,-1 0 0 0 0,1 0 0 0 0,0 0 0 0 0,1 0 0 0 0,-1 0 0 0 0,1 0 0 0 0,0 0 0 0 0,-1 0 0 0 0,2 0 0 0 0,3 0 0 0 0,-1 0 0 0 0,3 0 0 0 0,1 0 0 0 0,-1 0 0 0 0,-1 0 0 0 0,-2 0 0 0 0,-3 0 0 0 0,2 0 0 0 0,2 0 0 0 0,4 0 0 0 0,-1 0 0 0 0,-1 0 0 0 0,-1 0 0 0 0,-2 0 0 0 0,-1 0 0 0 0,-3 0 0 0 0,0 0 0 0 0,0 0 0 0 0,0 0 0 0 0,0 0 0 0 0,1 0 0 0 0,0 0 0 0 0,-2 0 0 0 0,1 0 0 0 0,0 0 0 0 0,1 0 0 0 0,3 0 0 0 0,1-2 0 0 0,1-1 0 0 0,-2 0 0 0 0,-2 1 0 0 0,0 0 0 0 0,-2 1 0 0 0,1 1 0 0 0,-1 0 0 0 0,-1 0 0 0 0,3 0 0 0 0,7 0 0 0 0,1 0 0 0 0,0 0 0 0 0,-2 0 0 0 0,-4 2 0 0 0,-1 1 0 0 0,-2 0 0 0 0,3-1 0 0 0,1 0 0 0 0,-1-1 0 0 0,1-1 0 0 0,-2 0 0 0 0,-2 0 0 0 0,0 0 0 0 0,3 0 0 0 0,1 0 0 0 0,0 0 0 0 0,-2 0 0 0 0,-1 0 0 0 0,-1 0 0 0 0,-1 0 0 0 0,3 0 0 0 0,3 0 0 0 0,3 0 0 0 0,-1 0 0 0 0,1 0 0 0 0,-4 0 0 0 0,-2 0 0 0 0,-6 2 0 0 0,0 1 0 0 0,-1 0 0 0 0,2-1 0 0 0,0-1 0 0 0,4 0 0 0 0,3 0 0 0 0,0-1 0 0 0,-2 0 0 0 0,-1 0 0 0 0,0 4 0 0 0,0 2 0 0 0,-1-1 0 0 0,0 0 0 0 0,0-2 0 0 0,-2-1 0 0 0,1-1 0 0 0,0-1 0 0 0,0 0 0 0 0,1 0 0 0 0,0 0 0 0 0,-2-3 0 0 0,-3 0 0 0 0,-1 0 0 0 0,2 1 0 0 0,0-2 0 0 0,2 0 0 0 0,1 1 0 0 0,-1 1 0 0 0,1 0 0 0 0,-3 1-16383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2A302-B62C-4DD2-A550-ABCFF4CC2DCF}" type="datetimeFigureOut">
              <a:rPr lang="en-US"/>
              <a:t>5/7/2021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5E78A-B3CC-41AC-82DE-6BDC42E5204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4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https://www.hmgeneralcontractors.com/blog/houston-design-construction-team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5E78A-B3CC-41AC-82DE-6BDC42E52049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6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LEGEND LEFT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5E78A-B3CC-41AC-82DE-6BDC42E520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1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Site Clearing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Rough Grading of Site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Belle Rea Road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5E78A-B3CC-41AC-82DE-6BDC42E520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3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Beams, Steel Frame, Pre-Fab Vault, Pre-Fab Trusses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5E78A-B3CC-41AC-82DE-6BDC42E520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13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SCAFFOLDING AND LULL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5E78A-B3CC-41AC-82DE-6BDC42E520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3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MEP SCISSORLIFT INSIDE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5E78A-B3CC-41AC-82DE-6BDC42E520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03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sv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png"/><Relationship Id="rId21" Type="http://schemas.openxmlformats.org/officeDocument/2006/relationships/customXml" Target="../ink/ink11.xml"/><Relationship Id="rId42" Type="http://schemas.openxmlformats.org/officeDocument/2006/relationships/image" Target="../media/image55.png"/><Relationship Id="rId47" Type="http://schemas.openxmlformats.org/officeDocument/2006/relationships/customXml" Target="../ink/ink26.xml"/><Relationship Id="rId63" Type="http://schemas.openxmlformats.org/officeDocument/2006/relationships/customXml" Target="../ink/ink34.xml"/><Relationship Id="rId68" Type="http://schemas.openxmlformats.org/officeDocument/2006/relationships/image" Target="../media/image67.png"/><Relationship Id="rId16" Type="http://schemas.openxmlformats.org/officeDocument/2006/relationships/image" Target="../media/image43.png"/><Relationship Id="rId11" Type="http://schemas.openxmlformats.org/officeDocument/2006/relationships/customXml" Target="../ink/ink6.xml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37" Type="http://schemas.openxmlformats.org/officeDocument/2006/relationships/customXml" Target="../ink/ink20.xml"/><Relationship Id="rId40" Type="http://schemas.openxmlformats.org/officeDocument/2006/relationships/image" Target="../media/image54.png"/><Relationship Id="rId45" Type="http://schemas.openxmlformats.org/officeDocument/2006/relationships/customXml" Target="../ink/ink24.xml"/><Relationship Id="rId53" Type="http://schemas.openxmlformats.org/officeDocument/2006/relationships/customXml" Target="../ink/ink29.xml"/><Relationship Id="rId58" Type="http://schemas.openxmlformats.org/officeDocument/2006/relationships/image" Target="../media/image62.png"/><Relationship Id="rId66" Type="http://schemas.openxmlformats.org/officeDocument/2006/relationships/image" Target="../media/image66.png"/><Relationship Id="rId74" Type="http://schemas.openxmlformats.org/officeDocument/2006/relationships/customXml" Target="../ink/ink40.xml"/><Relationship Id="rId5" Type="http://schemas.openxmlformats.org/officeDocument/2006/relationships/image" Target="../media/image31.svg"/><Relationship Id="rId61" Type="http://schemas.openxmlformats.org/officeDocument/2006/relationships/customXml" Target="../ink/ink33.xml"/><Relationship Id="rId19" Type="http://schemas.openxmlformats.org/officeDocument/2006/relationships/customXml" Target="../ink/ink10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customXml" Target="../ink/ink14.xml"/><Relationship Id="rId30" Type="http://schemas.openxmlformats.org/officeDocument/2006/relationships/image" Target="../media/image50.png"/><Relationship Id="rId35" Type="http://schemas.openxmlformats.org/officeDocument/2006/relationships/customXml" Target="../ink/ink19.xml"/><Relationship Id="rId43" Type="http://schemas.openxmlformats.org/officeDocument/2006/relationships/customXml" Target="../ink/ink23.xml"/><Relationship Id="rId48" Type="http://schemas.openxmlformats.org/officeDocument/2006/relationships/image" Target="../media/image57.png"/><Relationship Id="rId56" Type="http://schemas.openxmlformats.org/officeDocument/2006/relationships/image" Target="../media/image61.png"/><Relationship Id="rId64" Type="http://schemas.openxmlformats.org/officeDocument/2006/relationships/image" Target="../media/image65.png"/><Relationship Id="rId69" Type="http://schemas.openxmlformats.org/officeDocument/2006/relationships/customXml" Target="../ink/ink37.xml"/><Relationship Id="rId77" Type="http://schemas.openxmlformats.org/officeDocument/2006/relationships/image" Target="../media/image27.svg"/><Relationship Id="rId8" Type="http://schemas.openxmlformats.org/officeDocument/2006/relationships/image" Target="../media/image34.png"/><Relationship Id="rId51" Type="http://schemas.openxmlformats.org/officeDocument/2006/relationships/customXml" Target="../ink/ink28.xml"/><Relationship Id="rId72" Type="http://schemas.openxmlformats.org/officeDocument/2006/relationships/customXml" Target="../ink/ink39.xml"/><Relationship Id="rId3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image" Target="../media/image53.png"/><Relationship Id="rId46" Type="http://schemas.openxmlformats.org/officeDocument/2006/relationships/customXml" Target="../ink/ink25.xml"/><Relationship Id="rId59" Type="http://schemas.openxmlformats.org/officeDocument/2006/relationships/customXml" Target="../ink/ink32.xml"/><Relationship Id="rId67" Type="http://schemas.openxmlformats.org/officeDocument/2006/relationships/customXml" Target="../ink/ink36.xml"/><Relationship Id="rId20" Type="http://schemas.openxmlformats.org/officeDocument/2006/relationships/image" Target="../media/image45.png"/><Relationship Id="rId41" Type="http://schemas.openxmlformats.org/officeDocument/2006/relationships/customXml" Target="../ink/ink22.xml"/><Relationship Id="rId54" Type="http://schemas.openxmlformats.org/officeDocument/2006/relationships/image" Target="../media/image60.png"/><Relationship Id="rId62" Type="http://schemas.openxmlformats.org/officeDocument/2006/relationships/image" Target="../media/image64.png"/><Relationship Id="rId70" Type="http://schemas.openxmlformats.org/officeDocument/2006/relationships/customXml" Target="../ink/ink38.xml"/><Relationship Id="rId7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49.png"/><Relationship Id="rId36" Type="http://schemas.openxmlformats.org/officeDocument/2006/relationships/image" Target="../media/image52.png"/><Relationship Id="rId49" Type="http://schemas.openxmlformats.org/officeDocument/2006/relationships/customXml" Target="../ink/ink27.xml"/><Relationship Id="rId57" Type="http://schemas.openxmlformats.org/officeDocument/2006/relationships/customXml" Target="../ink/ink31.xml"/><Relationship Id="rId10" Type="http://schemas.openxmlformats.org/officeDocument/2006/relationships/image" Target="../media/image40.png"/><Relationship Id="rId31" Type="http://schemas.openxmlformats.org/officeDocument/2006/relationships/customXml" Target="../ink/ink16.xml"/><Relationship Id="rId44" Type="http://schemas.openxmlformats.org/officeDocument/2006/relationships/image" Target="../media/image56.png"/><Relationship Id="rId52" Type="http://schemas.openxmlformats.org/officeDocument/2006/relationships/image" Target="../media/image59.png"/><Relationship Id="rId60" Type="http://schemas.openxmlformats.org/officeDocument/2006/relationships/image" Target="../media/image63.png"/><Relationship Id="rId65" Type="http://schemas.openxmlformats.org/officeDocument/2006/relationships/customXml" Target="../ink/ink35.xml"/><Relationship Id="rId73" Type="http://schemas.openxmlformats.org/officeDocument/2006/relationships/image" Target="../media/image69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3" Type="http://schemas.openxmlformats.org/officeDocument/2006/relationships/customXml" Target="../ink/ink7.xml"/><Relationship Id="rId18" Type="http://schemas.openxmlformats.org/officeDocument/2006/relationships/image" Target="../media/image44.png"/><Relationship Id="rId39" Type="http://schemas.openxmlformats.org/officeDocument/2006/relationships/customXml" Target="../ink/ink21.xml"/><Relationship Id="rId34" Type="http://schemas.openxmlformats.org/officeDocument/2006/relationships/customXml" Target="../ink/ink18.xml"/><Relationship Id="rId50" Type="http://schemas.openxmlformats.org/officeDocument/2006/relationships/image" Target="../media/image58.png"/><Relationship Id="rId55" Type="http://schemas.openxmlformats.org/officeDocument/2006/relationships/customXml" Target="../ink/ink30.xml"/><Relationship Id="rId76" Type="http://schemas.openxmlformats.org/officeDocument/2006/relationships/image" Target="../media/image26.png"/><Relationship Id="rId7" Type="http://schemas.openxmlformats.org/officeDocument/2006/relationships/image" Target="../media/image33.svg"/><Relationship Id="rId71" Type="http://schemas.openxmlformats.org/officeDocument/2006/relationships/image" Target="../media/image68.png"/><Relationship Id="rId2" Type="http://schemas.openxmlformats.org/officeDocument/2006/relationships/image" Target="../media/image38.png"/><Relationship Id="rId29" Type="http://schemas.openxmlformats.org/officeDocument/2006/relationships/customXml" Target="../ink/ink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71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73.png"/><Relationship Id="rId1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72.png"/><Relationship Id="rId9" Type="http://schemas.openxmlformats.org/officeDocument/2006/relationships/image" Target="../media/image33.sv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76.png"/><Relationship Id="rId10" Type="http://schemas.openxmlformats.org/officeDocument/2006/relationships/image" Target="../media/image33.svg"/><Relationship Id="rId4" Type="http://schemas.openxmlformats.org/officeDocument/2006/relationships/image" Target="../media/image75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6.png"/><Relationship Id="rId7" Type="http://schemas.openxmlformats.org/officeDocument/2006/relationships/image" Target="../media/image35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75.png"/><Relationship Id="rId4" Type="http://schemas.openxmlformats.org/officeDocument/2006/relationships/image" Target="../media/image79.png"/><Relationship Id="rId9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2.svg"/><Relationship Id="rId3" Type="http://schemas.openxmlformats.org/officeDocument/2006/relationships/image" Target="../media/image80.png"/><Relationship Id="rId7" Type="http://schemas.openxmlformats.org/officeDocument/2006/relationships/image" Target="../media/image33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84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customXml" Target="../ink/ink42.xml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.xml"/><Relationship Id="rId13" Type="http://schemas.openxmlformats.org/officeDocument/2006/relationships/customXml" Target="../ink/ink53.xml"/><Relationship Id="rId18" Type="http://schemas.openxmlformats.org/officeDocument/2006/relationships/image" Target="../media/image107.png"/><Relationship Id="rId26" Type="http://schemas.openxmlformats.org/officeDocument/2006/relationships/image" Target="../media/image108.png"/><Relationship Id="rId3" Type="http://schemas.openxmlformats.org/officeDocument/2006/relationships/image" Target="../media/image106.png"/><Relationship Id="rId21" Type="http://schemas.openxmlformats.org/officeDocument/2006/relationships/diagramLayout" Target="../diagrams/layout3.xml"/><Relationship Id="rId7" Type="http://schemas.openxmlformats.org/officeDocument/2006/relationships/customXml" Target="../ink/ink47.xml"/><Relationship Id="rId12" Type="http://schemas.openxmlformats.org/officeDocument/2006/relationships/customXml" Target="../ink/ink52.xml"/><Relationship Id="rId17" Type="http://schemas.openxmlformats.org/officeDocument/2006/relationships/customXml" Target="../ink/ink57.xml"/><Relationship Id="rId25" Type="http://schemas.openxmlformats.org/officeDocument/2006/relationships/customXml" Target="../ink/ink59.xml"/><Relationship Id="rId2" Type="http://schemas.openxmlformats.org/officeDocument/2006/relationships/customXml" Target="../ink/ink43.xml"/><Relationship Id="rId16" Type="http://schemas.openxmlformats.org/officeDocument/2006/relationships/customXml" Target="../ink/ink56.xml"/><Relationship Id="rId20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6.xml"/><Relationship Id="rId11" Type="http://schemas.openxmlformats.org/officeDocument/2006/relationships/customXml" Target="../ink/ink51.xml"/><Relationship Id="rId24" Type="http://schemas.microsoft.com/office/2007/relationships/diagramDrawing" Target="../diagrams/drawing3.xml"/><Relationship Id="rId5" Type="http://schemas.openxmlformats.org/officeDocument/2006/relationships/customXml" Target="../ink/ink45.xml"/><Relationship Id="rId15" Type="http://schemas.openxmlformats.org/officeDocument/2006/relationships/customXml" Target="../ink/ink55.xml"/><Relationship Id="rId23" Type="http://schemas.openxmlformats.org/officeDocument/2006/relationships/diagramColors" Target="../diagrams/colors3.xml"/><Relationship Id="rId10" Type="http://schemas.openxmlformats.org/officeDocument/2006/relationships/customXml" Target="../ink/ink50.xml"/><Relationship Id="rId19" Type="http://schemas.openxmlformats.org/officeDocument/2006/relationships/customXml" Target="../ink/ink58.xml"/><Relationship Id="rId4" Type="http://schemas.openxmlformats.org/officeDocument/2006/relationships/customXml" Target="../ink/ink44.xml"/><Relationship Id="rId9" Type="http://schemas.openxmlformats.org/officeDocument/2006/relationships/customXml" Target="../ink/ink49.xml"/><Relationship Id="rId14" Type="http://schemas.openxmlformats.org/officeDocument/2006/relationships/customXml" Target="../ink/ink54.xml"/><Relationship Id="rId22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A3C47C2-33A2-44B2-BEAB-FEB679075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324"/>
            <a:ext cx="12192000" cy="686132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id="{AD182BA8-54AD-4D9F-8264-B0FA8BB47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16">
            <a:extLst>
              <a:ext uri="{FF2B5EF4-FFF2-40B4-BE49-F238E27FC236}">
                <a16:creationId xmlns:a16="http://schemas.microsoft.com/office/drawing/2014/main" id="{4ED83379-0499-45E1-AB78-6AA230F96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7724A1-B61F-4C7F-AA23-6AAF3986FD8C}"/>
              </a:ext>
            </a:extLst>
          </p:cNvPr>
          <p:cNvSpPr txBox="1"/>
          <p:nvPr/>
        </p:nvSpPr>
        <p:spPr>
          <a:xfrm>
            <a:off x="-536448" y="2684366"/>
            <a:ext cx="9028500" cy="14842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+mj-lt"/>
                <a:ea typeface="+mj-ea"/>
                <a:cs typeface="+mj-cs"/>
              </a:rPr>
              <a:t>State Employee's Credit Union</a:t>
            </a:r>
            <a:endParaRPr lang="en-US" sz="1400"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+mj-lt"/>
                <a:ea typeface="+mj-ea"/>
                <a:cs typeface="+mj-cs"/>
              </a:rPr>
              <a:t>Project Bid</a:t>
            </a:r>
            <a:r>
              <a:rPr lang="en-US" sz="4400">
                <a:latin typeface="+mj-lt"/>
                <a:ea typeface="+mj-ea"/>
                <a:cs typeface="+mj-cs"/>
              </a:rPr>
              <a:t> by ACDC</a:t>
            </a:r>
            <a:endParaRPr lang="en-US" sz="4400" kern="1200">
              <a:solidFill>
                <a:schemeClr val="tx1"/>
              </a:solidFill>
              <a:latin typeface="+mj-lt"/>
              <a:ea typeface="+mj-ea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1190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02B5139-2F58-4410-AB80-18DE1FA2C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0" t="2128" r="14189" b="34973"/>
          <a:stretch/>
        </p:blipFill>
        <p:spPr>
          <a:xfrm>
            <a:off x="-1539" y="1518161"/>
            <a:ext cx="6577275" cy="3812508"/>
          </a:xfrm>
          <a:prstGeom prst="rect">
            <a:avLst/>
          </a:prstGeom>
        </p:spPr>
      </p:pic>
      <p:pic>
        <p:nvPicPr>
          <p:cNvPr id="5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473D4E52-E2E0-48EE-86E3-3968D3EB7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80" t="64135" r="15628" b="3516"/>
          <a:stretch/>
        </p:blipFill>
        <p:spPr>
          <a:xfrm>
            <a:off x="6371551" y="1302646"/>
            <a:ext cx="5716023" cy="2187232"/>
          </a:xfrm>
          <a:prstGeom prst="rect">
            <a:avLst/>
          </a:prstGeom>
        </p:spPr>
      </p:pic>
      <p:pic>
        <p:nvPicPr>
          <p:cNvPr id="6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7A7F6D8C-5B3A-45FA-BDB6-8F961ACBA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11" t="5051" r="19043" b="67803"/>
          <a:stretch/>
        </p:blipFill>
        <p:spPr>
          <a:xfrm>
            <a:off x="6563974" y="3503033"/>
            <a:ext cx="5631239" cy="1764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C2771C-B80E-4116-B76D-875F6EDD9F5A}"/>
              </a:ext>
            </a:extLst>
          </p:cNvPr>
          <p:cNvSpPr txBox="1"/>
          <p:nvPr/>
        </p:nvSpPr>
        <p:spPr>
          <a:xfrm>
            <a:off x="259080" y="18288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u="sng">
                <a:solidFill>
                  <a:schemeClr val="bg2">
                    <a:lumMod val="50000"/>
                  </a:schemeClr>
                </a:solidFill>
                <a:cs typeface="Calibri"/>
              </a:rPr>
              <a:t>Elevations</a:t>
            </a:r>
            <a:endParaRPr lang="en-US" u="sng">
              <a:solidFill>
                <a:schemeClr val="bg2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61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B269A-D481-4BEC-A3A4-FA25C2E2E1DA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Scope of Work 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F7C71-6EC9-46BA-9414-6B391B3F6441}"/>
              </a:ext>
            </a:extLst>
          </p:cNvPr>
          <p:cNvSpPr txBox="1"/>
          <p:nvPr/>
        </p:nvSpPr>
        <p:spPr>
          <a:xfrm>
            <a:off x="4776788" y="611422"/>
            <a:ext cx="6780213" cy="12541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cs typeface="Calibri"/>
              </a:rPr>
              <a:t>Goals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/>
              <a:buChar char="Ø"/>
            </a:pPr>
            <a:r>
              <a:rPr lang="en-US" sz="2800">
                <a:cs typeface="Calibri"/>
              </a:rPr>
              <a:t>To successfully build SECU Project on budget, on time, and efficiently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26F3D-74D4-434F-BA76-AE9289895567}"/>
              </a:ext>
            </a:extLst>
          </p:cNvPr>
          <p:cNvSpPr txBox="1"/>
          <p:nvPr/>
        </p:nvSpPr>
        <p:spPr>
          <a:xfrm>
            <a:off x="4776788" y="2173615"/>
            <a:ext cx="6780213" cy="15525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cs typeface="Calibri"/>
              </a:rPr>
              <a:t>Project Deadlines</a:t>
            </a:r>
          </a:p>
          <a:p>
            <a:pPr marL="342900" indent="-342900">
              <a:spcAft>
                <a:spcPts val="600"/>
              </a:spcAft>
              <a:buFont typeface="Wingdings"/>
              <a:buChar char="Ø"/>
            </a:pPr>
            <a:r>
              <a:rPr lang="en-US" sz="2800">
                <a:cs typeface="Calibri"/>
              </a:rPr>
              <a:t>Belle Rea Rode is to be constructed withing the first 120 consecutive 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B0F98-40F6-4ABC-9B2F-2F0D27F94B74}"/>
              </a:ext>
            </a:extLst>
          </p:cNvPr>
          <p:cNvSpPr txBox="1"/>
          <p:nvPr/>
        </p:nvSpPr>
        <p:spPr>
          <a:xfrm>
            <a:off x="4776788" y="4001047"/>
            <a:ext cx="6780213" cy="2624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cs typeface="Calibri"/>
              </a:rPr>
              <a:t>Contract &amp; Contractual Constraints</a:t>
            </a:r>
          </a:p>
          <a:p>
            <a:pPr marL="342900" indent="-342900">
              <a:spcAft>
                <a:spcPts val="600"/>
              </a:spcAft>
              <a:buFont typeface="Wingdings"/>
              <a:buChar char="Ø"/>
            </a:pPr>
            <a:r>
              <a:rPr lang="en-US" sz="2800">
                <a:cs typeface="Calibri"/>
              </a:rPr>
              <a:t>Progress payments shall be submitted once a month for payments to be made on the 15th of each month for work completed</a:t>
            </a:r>
          </a:p>
          <a:p>
            <a:pPr marL="342900" indent="-342900">
              <a:spcAft>
                <a:spcPts val="600"/>
              </a:spcAft>
              <a:buFont typeface="Wingdings"/>
              <a:buChar char="Ø"/>
            </a:pPr>
            <a:r>
              <a:rPr lang="en-US" sz="2800">
                <a:cs typeface="Calibri"/>
              </a:rPr>
              <a:t>Belle Rea Road Addition – 120 Days</a:t>
            </a:r>
          </a:p>
          <a:p>
            <a:pPr marL="342900" indent="-342900">
              <a:spcAft>
                <a:spcPts val="600"/>
              </a:spcAft>
              <a:buFont typeface="Wingdings"/>
              <a:buChar char="Ø"/>
            </a:pPr>
            <a:r>
              <a:rPr lang="en-US" sz="2800">
                <a:cs typeface="Calibri"/>
              </a:rPr>
              <a:t>Project Completion – 300 Days</a:t>
            </a:r>
          </a:p>
          <a:p>
            <a:pPr>
              <a:spcAft>
                <a:spcPts val="600"/>
              </a:spcAft>
            </a:pP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34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ABDA3-7049-4221-8F74-457528FE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Means and Methods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18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3427817-9BCD-43FE-83C0-24484752C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2" y="-2149"/>
            <a:ext cx="12158255" cy="6825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38921-2234-46A5-8186-0BFF5A1C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739" y="243286"/>
            <a:ext cx="4197154" cy="775327"/>
          </a:xfrm>
        </p:spPr>
        <p:txBody>
          <a:bodyPr/>
          <a:lstStyle/>
          <a:p>
            <a:pPr algn="ctr"/>
            <a:r>
              <a:rPr lang="en-US" dirty="0">
                <a:cs typeface="Calibri Light"/>
              </a:rPr>
              <a:t>Site Layout</a:t>
            </a:r>
            <a:endParaRPr lang="en-US">
              <a:cs typeface="Calibri Light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687E2E-4B67-41C1-A828-04F2C82BEF6E}"/>
              </a:ext>
            </a:extLst>
          </p:cNvPr>
          <p:cNvSpPr/>
          <p:nvPr/>
        </p:nvSpPr>
        <p:spPr>
          <a:xfrm>
            <a:off x="635365" y="723122"/>
            <a:ext cx="11406257" cy="6145380"/>
          </a:xfrm>
          <a:custGeom>
            <a:avLst/>
            <a:gdLst>
              <a:gd name="connsiteX0" fmla="*/ 0 w 12050141"/>
              <a:gd name="connsiteY0" fmla="*/ 1372021 h 6572086"/>
              <a:gd name="connsiteX1" fmla="*/ 10702212 w 12050141"/>
              <a:gd name="connsiteY1" fmla="*/ 107723 h 6572086"/>
              <a:gd name="connsiteX2" fmla="*/ 10702212 w 12050141"/>
              <a:gd name="connsiteY2" fmla="*/ 107723 h 6572086"/>
              <a:gd name="connsiteX3" fmla="*/ 11453327 w 12050141"/>
              <a:gd name="connsiteY3" fmla="*/ 103057 h 6572086"/>
              <a:gd name="connsiteX4" fmla="*/ 11798559 w 12050141"/>
              <a:gd name="connsiteY4" fmla="*/ 606910 h 6572086"/>
              <a:gd name="connsiteX5" fmla="*/ 11845212 w 12050141"/>
              <a:gd name="connsiteY5" fmla="*/ 6265927 h 6572086"/>
              <a:gd name="connsiteX6" fmla="*/ 9064690 w 12050141"/>
              <a:gd name="connsiteY6" fmla="*/ 5822723 h 6572086"/>
              <a:gd name="connsiteX7" fmla="*/ 2999792 w 12050141"/>
              <a:gd name="connsiteY7" fmla="*/ 5902033 h 6572086"/>
              <a:gd name="connsiteX8" fmla="*/ 0 w 12050141"/>
              <a:gd name="connsiteY8" fmla="*/ 1372021 h 657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0141" h="6572086">
                <a:moveTo>
                  <a:pt x="0" y="1372021"/>
                </a:moveTo>
                <a:lnTo>
                  <a:pt x="10702212" y="107723"/>
                </a:lnTo>
                <a:lnTo>
                  <a:pt x="10702212" y="107723"/>
                </a:lnTo>
                <a:cubicBezTo>
                  <a:pt x="10827398" y="106945"/>
                  <a:pt x="11270603" y="19859"/>
                  <a:pt x="11453327" y="103057"/>
                </a:cubicBezTo>
                <a:cubicBezTo>
                  <a:pt x="11636052" y="186255"/>
                  <a:pt x="11733245" y="-420235"/>
                  <a:pt x="11798559" y="606910"/>
                </a:cubicBezTo>
                <a:cubicBezTo>
                  <a:pt x="11863873" y="1634055"/>
                  <a:pt x="12300857" y="5396625"/>
                  <a:pt x="11845212" y="6265927"/>
                </a:cubicBezTo>
                <a:cubicBezTo>
                  <a:pt x="11389567" y="7135229"/>
                  <a:pt x="10538927" y="5883372"/>
                  <a:pt x="9064690" y="5822723"/>
                </a:cubicBezTo>
                <a:cubicBezTo>
                  <a:pt x="7590453" y="5762074"/>
                  <a:pt x="4509018" y="6643817"/>
                  <a:pt x="2999792" y="5902033"/>
                </a:cubicBezTo>
                <a:cubicBezTo>
                  <a:pt x="1490566" y="5160249"/>
                  <a:pt x="749948" y="3266135"/>
                  <a:pt x="0" y="1372021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B13955-7604-4077-8540-C11A0945224F}"/>
              </a:ext>
            </a:extLst>
          </p:cNvPr>
          <p:cNvSpPr txBox="1"/>
          <p:nvPr/>
        </p:nvSpPr>
        <p:spPr>
          <a:xfrm>
            <a:off x="5537718" y="1254967"/>
            <a:ext cx="956388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GATE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4E91BE-E96D-4A3E-8B59-3DF022AFD91D}"/>
              </a:ext>
            </a:extLst>
          </p:cNvPr>
          <p:cNvSpPr txBox="1"/>
          <p:nvPr/>
        </p:nvSpPr>
        <p:spPr>
          <a:xfrm>
            <a:off x="6931090" y="6072673"/>
            <a:ext cx="956388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GATE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ED95C4-FBCE-4A97-9920-68818D1AFC60}"/>
              </a:ext>
            </a:extLst>
          </p:cNvPr>
          <p:cNvSpPr txBox="1"/>
          <p:nvPr/>
        </p:nvSpPr>
        <p:spPr>
          <a:xfrm rot="20927827">
            <a:off x="8010381" y="2394725"/>
            <a:ext cx="473829" cy="28266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859C1-48E3-47E7-8072-AA1EBCA2D687}"/>
              </a:ext>
            </a:extLst>
          </p:cNvPr>
          <p:cNvSpPr txBox="1"/>
          <p:nvPr/>
        </p:nvSpPr>
        <p:spPr>
          <a:xfrm rot="20891123">
            <a:off x="7507142" y="3244656"/>
            <a:ext cx="760673" cy="3385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CRANE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374BFE-CFB5-4009-82E1-7DBC870681E7}"/>
              </a:ext>
            </a:extLst>
          </p:cNvPr>
          <p:cNvSpPr txBox="1"/>
          <p:nvPr/>
        </p:nvSpPr>
        <p:spPr>
          <a:xfrm>
            <a:off x="2300766" y="2059076"/>
            <a:ext cx="1228937" cy="369332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TRAILER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8A9F6A-5F7C-4D59-B509-CCFAF885C096}"/>
              </a:ext>
            </a:extLst>
          </p:cNvPr>
          <p:cNvSpPr txBox="1"/>
          <p:nvPr/>
        </p:nvSpPr>
        <p:spPr>
          <a:xfrm rot="4003406">
            <a:off x="5063658" y="5149508"/>
            <a:ext cx="897632" cy="4616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MATERIAL </a:t>
            </a:r>
            <a:endParaRPr lang="en-US" sz="1200">
              <a:cs typeface="Calibri"/>
            </a:endParaRPr>
          </a:p>
          <a:p>
            <a:pPr algn="ctr"/>
            <a:r>
              <a:rPr lang="en-US" sz="1200"/>
              <a:t>LAYDOWN</a:t>
            </a:r>
            <a:endParaRPr lang="en-US" sz="1200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3F2E46-FDEC-4A95-BED5-CFCA5C33AE01}"/>
              </a:ext>
            </a:extLst>
          </p:cNvPr>
          <p:cNvSpPr txBox="1"/>
          <p:nvPr/>
        </p:nvSpPr>
        <p:spPr>
          <a:xfrm rot="21022882">
            <a:off x="8043510" y="1439633"/>
            <a:ext cx="120194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LAYDOWN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0F380D-36B3-4635-BAC4-84192796314F}"/>
              </a:ext>
            </a:extLst>
          </p:cNvPr>
          <p:cNvSpPr txBox="1"/>
          <p:nvPr/>
        </p:nvSpPr>
        <p:spPr>
          <a:xfrm>
            <a:off x="2088797" y="2430012"/>
            <a:ext cx="1826569" cy="369332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PARKING LOT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22EF0B1-148D-40F5-866A-DD62C8897382}"/>
              </a:ext>
            </a:extLst>
          </p:cNvPr>
          <p:cNvSpPr/>
          <p:nvPr/>
        </p:nvSpPr>
        <p:spPr>
          <a:xfrm>
            <a:off x="7553739" y="2655736"/>
            <a:ext cx="166977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F86EC0E-A57F-4E8F-AD7E-88C96EE96197}"/>
              </a:ext>
            </a:extLst>
          </p:cNvPr>
          <p:cNvSpPr/>
          <p:nvPr/>
        </p:nvSpPr>
        <p:spPr>
          <a:xfrm>
            <a:off x="3681156" y="2212481"/>
            <a:ext cx="165653" cy="160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41D4229-EAD4-4C9F-AD5B-5135A1B76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867" y="5313409"/>
            <a:ext cx="182896" cy="1707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3E5F68D-4FBC-4275-80B8-6C08624F07CC}"/>
              </a:ext>
            </a:extLst>
          </p:cNvPr>
          <p:cNvSpPr txBox="1"/>
          <p:nvPr/>
        </p:nvSpPr>
        <p:spPr>
          <a:xfrm rot="5400000">
            <a:off x="4882123" y="2581247"/>
            <a:ext cx="976550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ENTRANCE</a:t>
            </a:r>
            <a:r>
              <a:rPr lang="en-US" dirty="0"/>
              <a:t> 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C623D7-DF3F-4B07-BABF-F2DD64DF2518}"/>
              </a:ext>
            </a:extLst>
          </p:cNvPr>
          <p:cNvGrpSpPr/>
          <p:nvPr/>
        </p:nvGrpSpPr>
        <p:grpSpPr>
          <a:xfrm>
            <a:off x="6112872" y="1624299"/>
            <a:ext cx="0" cy="973673"/>
            <a:chOff x="6112872" y="1624299"/>
            <a:chExt cx="0" cy="973673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61D5F23-9FFA-499C-AA0E-F9C37C178A5E}"/>
                </a:ext>
              </a:extLst>
            </p:cNvPr>
            <p:cNvCxnSpPr/>
            <p:nvPr/>
          </p:nvCxnSpPr>
          <p:spPr>
            <a:xfrm>
              <a:off x="6112872" y="1624299"/>
              <a:ext cx="0" cy="2206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C1AEC03-28D5-4981-97DC-6D4EA779D191}"/>
                </a:ext>
              </a:extLst>
            </p:cNvPr>
            <p:cNvCxnSpPr/>
            <p:nvPr/>
          </p:nvCxnSpPr>
          <p:spPr>
            <a:xfrm>
              <a:off x="6112872" y="1979407"/>
              <a:ext cx="0" cy="2330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8674704-843D-4440-9F8D-CC6EAD96C3BC}"/>
                </a:ext>
              </a:extLst>
            </p:cNvPr>
            <p:cNvCxnSpPr/>
            <p:nvPr/>
          </p:nvCxnSpPr>
          <p:spPr>
            <a:xfrm>
              <a:off x="6112872" y="2372833"/>
              <a:ext cx="0" cy="2251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D3FD9C-40CB-4778-8F20-6B8066668A86}"/>
              </a:ext>
            </a:extLst>
          </p:cNvPr>
          <p:cNvCxnSpPr/>
          <p:nvPr/>
        </p:nvCxnSpPr>
        <p:spPr>
          <a:xfrm flipH="1">
            <a:off x="4609652" y="2608729"/>
            <a:ext cx="106500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9F46E55-4F03-4C12-BAE7-BF334DE1EF28}"/>
              </a:ext>
            </a:extLst>
          </p:cNvPr>
          <p:cNvCxnSpPr/>
          <p:nvPr/>
        </p:nvCxnSpPr>
        <p:spPr>
          <a:xfrm>
            <a:off x="6395421" y="2527800"/>
            <a:ext cx="5356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E11CBA4-132F-411E-9069-C4C75876A39B}"/>
              </a:ext>
            </a:extLst>
          </p:cNvPr>
          <p:cNvCxnSpPr/>
          <p:nvPr/>
        </p:nvCxnSpPr>
        <p:spPr>
          <a:xfrm flipV="1">
            <a:off x="7256033" y="2372833"/>
            <a:ext cx="464683" cy="112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020BF9D-E4D4-44A9-AA52-A4D14246AD8D}"/>
              </a:ext>
            </a:extLst>
          </p:cNvPr>
          <p:cNvCxnSpPr/>
          <p:nvPr/>
        </p:nvCxnSpPr>
        <p:spPr>
          <a:xfrm flipV="1">
            <a:off x="8133281" y="2158468"/>
            <a:ext cx="511201" cy="97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8412AC4-E55E-4EFF-A952-F969796368B2}"/>
              </a:ext>
            </a:extLst>
          </p:cNvPr>
          <p:cNvCxnSpPr/>
          <p:nvPr/>
        </p:nvCxnSpPr>
        <p:spPr>
          <a:xfrm flipV="1">
            <a:off x="8966499" y="1979407"/>
            <a:ext cx="650837" cy="1165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E110B41-EC46-47C7-B4BE-2AC9C59F844D}"/>
              </a:ext>
            </a:extLst>
          </p:cNvPr>
          <p:cNvCxnSpPr/>
          <p:nvPr/>
        </p:nvCxnSpPr>
        <p:spPr>
          <a:xfrm flipH="1">
            <a:off x="9412941" y="1341812"/>
            <a:ext cx="478715" cy="459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78F97D4-3B16-4528-A9CE-1A547DAF4636}"/>
              </a:ext>
            </a:extLst>
          </p:cNvPr>
          <p:cNvCxnSpPr/>
          <p:nvPr/>
        </p:nvCxnSpPr>
        <p:spPr>
          <a:xfrm flipH="1">
            <a:off x="7637227" y="1439633"/>
            <a:ext cx="699949" cy="163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AC70155-6665-4D2D-8B99-6C8BC36F34FE}"/>
              </a:ext>
            </a:extLst>
          </p:cNvPr>
          <p:cNvCxnSpPr/>
          <p:nvPr/>
        </p:nvCxnSpPr>
        <p:spPr>
          <a:xfrm>
            <a:off x="7256033" y="1758802"/>
            <a:ext cx="43031" cy="419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31DA70-C1E3-4D08-96A7-81D48EF95F88}"/>
              </a:ext>
            </a:extLst>
          </p:cNvPr>
          <p:cNvCxnSpPr/>
          <p:nvPr/>
        </p:nvCxnSpPr>
        <p:spPr>
          <a:xfrm>
            <a:off x="4733365" y="2920701"/>
            <a:ext cx="10757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113BFF6-F0F0-46C8-B2B6-86802B1B9E96}"/>
              </a:ext>
            </a:extLst>
          </p:cNvPr>
          <p:cNvGrpSpPr/>
          <p:nvPr/>
        </p:nvGrpSpPr>
        <p:grpSpPr>
          <a:xfrm rot="10800000">
            <a:off x="5892065" y="1624617"/>
            <a:ext cx="0" cy="1477489"/>
            <a:chOff x="6112872" y="1624299"/>
            <a:chExt cx="0" cy="973673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188AA4FD-9808-4F01-B241-6C7402616689}"/>
                </a:ext>
              </a:extLst>
            </p:cNvPr>
            <p:cNvCxnSpPr/>
            <p:nvPr/>
          </p:nvCxnSpPr>
          <p:spPr>
            <a:xfrm>
              <a:off x="6112872" y="1624299"/>
              <a:ext cx="0" cy="2206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D2FF7004-65ED-49C9-BE19-8D2105AA2F14}"/>
                </a:ext>
              </a:extLst>
            </p:cNvPr>
            <p:cNvCxnSpPr/>
            <p:nvPr/>
          </p:nvCxnSpPr>
          <p:spPr>
            <a:xfrm>
              <a:off x="6112872" y="1979407"/>
              <a:ext cx="0" cy="2330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5CE71BCD-2CA3-412C-B6F2-51DEE86C6396}"/>
                </a:ext>
              </a:extLst>
            </p:cNvPr>
            <p:cNvCxnSpPr/>
            <p:nvPr/>
          </p:nvCxnSpPr>
          <p:spPr>
            <a:xfrm>
              <a:off x="6112872" y="2372833"/>
              <a:ext cx="0" cy="2251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id="{561F0288-9CC9-4CAC-B0C0-241C2FE9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53575">
            <a:off x="7213690" y="4794872"/>
            <a:ext cx="189008" cy="147812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3F16A0-2C64-49B9-99A8-193B2C8EF28A}"/>
              </a:ext>
            </a:extLst>
          </p:cNvPr>
          <p:cNvGrpSpPr/>
          <p:nvPr/>
        </p:nvGrpSpPr>
        <p:grpSpPr>
          <a:xfrm rot="9060957">
            <a:off x="7019522" y="4843211"/>
            <a:ext cx="0" cy="1477489"/>
            <a:chOff x="6112872" y="1624299"/>
            <a:chExt cx="0" cy="973673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724926BB-D904-4552-BCFC-21591B67DB3A}"/>
                </a:ext>
              </a:extLst>
            </p:cNvPr>
            <p:cNvCxnSpPr/>
            <p:nvPr/>
          </p:nvCxnSpPr>
          <p:spPr>
            <a:xfrm>
              <a:off x="6112872" y="1624299"/>
              <a:ext cx="0" cy="2206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30185C7-5B11-4347-BE96-A2131CAB7B93}"/>
                </a:ext>
              </a:extLst>
            </p:cNvPr>
            <p:cNvCxnSpPr/>
            <p:nvPr/>
          </p:nvCxnSpPr>
          <p:spPr>
            <a:xfrm>
              <a:off x="6112872" y="1979407"/>
              <a:ext cx="0" cy="2330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6CCCC9CE-2B42-473D-B82A-D11BD98C8FC3}"/>
                </a:ext>
              </a:extLst>
            </p:cNvPr>
            <p:cNvCxnSpPr/>
            <p:nvPr/>
          </p:nvCxnSpPr>
          <p:spPr>
            <a:xfrm>
              <a:off x="6112872" y="2372833"/>
              <a:ext cx="0" cy="2251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CAC4DC6-7436-4F80-8E68-66265960C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65085">
            <a:off x="7836195" y="5472059"/>
            <a:ext cx="249814" cy="6024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9031C6-9FF5-43B8-8F14-9FC67675D9DB}"/>
              </a:ext>
            </a:extLst>
          </p:cNvPr>
          <p:cNvGrpSpPr/>
          <p:nvPr/>
        </p:nvGrpSpPr>
        <p:grpSpPr>
          <a:xfrm>
            <a:off x="53008" y="5263952"/>
            <a:ext cx="2246243" cy="1569742"/>
            <a:chOff x="185530" y="5249753"/>
            <a:chExt cx="2743199" cy="1754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D66A6E-F264-4AA8-9F5A-84339B0FE100}"/>
                </a:ext>
              </a:extLst>
            </p:cNvPr>
            <p:cNvSpPr txBox="1"/>
            <p:nvPr/>
          </p:nvSpPr>
          <p:spPr>
            <a:xfrm>
              <a:off x="185530" y="5249753"/>
              <a:ext cx="2743199" cy="1754326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Key: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>
                  <a:cs typeface="Calibri"/>
                </a:rPr>
                <a:t>Dumpster</a:t>
              </a:r>
            </a:p>
            <a:p>
              <a:pPr marL="285750" indent="-285750" algn="l">
                <a:buFont typeface="Arial"/>
                <a:buChar char="•"/>
              </a:pPr>
              <a:r>
                <a:rPr lang="en-US">
                  <a:cs typeface="Calibri"/>
                </a:rPr>
                <a:t>Port-a-Johns</a:t>
              </a:r>
              <a:endParaRPr lang="en-US"/>
            </a:p>
            <a:p>
              <a:pPr marL="285750" indent="-285750">
                <a:buFont typeface="Arial"/>
                <a:buChar char="•"/>
              </a:pPr>
              <a:r>
                <a:rPr lang="en-US">
                  <a:cs typeface="Calibri"/>
                </a:rPr>
                <a:t>Flow of Traffic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>
                  <a:cs typeface="Calibri"/>
                </a:rPr>
                <a:t>Fence</a:t>
              </a:r>
            </a:p>
            <a:p>
              <a:endParaRPr lang="en-US">
                <a:cs typeface="Calibri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95E638F-0515-4EE5-AF26-B99319746ADA}"/>
                </a:ext>
              </a:extLst>
            </p:cNvPr>
            <p:cNvSpPr/>
            <p:nvPr/>
          </p:nvSpPr>
          <p:spPr>
            <a:xfrm>
              <a:off x="2307186" y="5979879"/>
              <a:ext cx="165652" cy="1603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C1F868-D98E-4E39-AEC7-2C42CA9D140B}"/>
                </a:ext>
              </a:extLst>
            </p:cNvPr>
            <p:cNvSpPr txBox="1"/>
            <p:nvPr/>
          </p:nvSpPr>
          <p:spPr>
            <a:xfrm>
              <a:off x="2215864" y="5695513"/>
              <a:ext cx="341308" cy="178537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282EACA-B89A-471D-9DB5-996748E0B11D}"/>
                </a:ext>
              </a:extLst>
            </p:cNvPr>
            <p:cNvCxnSpPr/>
            <p:nvPr/>
          </p:nvCxnSpPr>
          <p:spPr>
            <a:xfrm>
              <a:off x="2305282" y="6283775"/>
              <a:ext cx="223394" cy="1807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E9D4518-E6CA-4ABC-954E-0C2EE23829DF}"/>
                    </a:ext>
                  </a:extLst>
                </p14:cNvPr>
                <p14:cNvContentPartPr/>
                <p14:nvPr/>
              </p14:nvContentPartPr>
              <p14:xfrm>
                <a:off x="2285120" y="6665750"/>
                <a:ext cx="228599" cy="9524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E9D4518-E6CA-4ABC-954E-0C2EE23829D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42069" y="4760950"/>
                  <a:ext cx="314270" cy="3809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8" name="Picture 4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2A4564-3584-43E6-B921-F9884CD4C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140000">
            <a:off x="6274331" y="5509922"/>
            <a:ext cx="249814" cy="60249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7E6A48-F27D-49DE-961F-82C6C1823F38}"/>
              </a:ext>
            </a:extLst>
          </p:cNvPr>
          <p:cNvCxnSpPr/>
          <p:nvPr/>
        </p:nvCxnSpPr>
        <p:spPr>
          <a:xfrm flipH="1">
            <a:off x="6212429" y="2659426"/>
            <a:ext cx="874645" cy="766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:a16="http://schemas.microsoft.com/office/drawing/2014/main" id="{CADCBE9E-E7D1-4846-BECB-0A7CA34F1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85882">
            <a:off x="6387605" y="2107877"/>
            <a:ext cx="414564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2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73954C06-F8B4-475C-B258-D82E7F3B4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" t="218" r="886" b="1195"/>
          <a:stretch/>
        </p:blipFill>
        <p:spPr>
          <a:xfrm>
            <a:off x="-4175" y="3986"/>
            <a:ext cx="12081923" cy="6782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62516F-0E6E-446D-97D5-91E6EC41E09F}"/>
              </a:ext>
            </a:extLst>
          </p:cNvPr>
          <p:cNvSpPr txBox="1"/>
          <p:nvPr/>
        </p:nvSpPr>
        <p:spPr>
          <a:xfrm>
            <a:off x="2710927" y="107576"/>
            <a:ext cx="211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WBS</a:t>
            </a:r>
          </a:p>
        </p:txBody>
      </p:sp>
    </p:spTree>
    <p:extLst>
      <p:ext uri="{BB962C8B-B14F-4D97-AF65-F5344CB8AC3E}">
        <p14:creationId xmlns:p14="http://schemas.microsoft.com/office/powerpoint/2010/main" val="1674075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34681DA-8171-4A02-81CE-061E8BAF974B}"/>
              </a:ext>
            </a:extLst>
          </p:cNvPr>
          <p:cNvGrpSpPr/>
          <p:nvPr/>
        </p:nvGrpSpPr>
        <p:grpSpPr>
          <a:xfrm>
            <a:off x="3447003" y="955605"/>
            <a:ext cx="8698067" cy="5803751"/>
            <a:chOff x="3447003" y="955605"/>
            <a:chExt cx="8698067" cy="5803751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10ED1374-001B-4520-9071-7CCD4C5F1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307" t="1242" r="6989" b="8777"/>
            <a:stretch/>
          </p:blipFill>
          <p:spPr>
            <a:xfrm>
              <a:off x="3447003" y="955605"/>
              <a:ext cx="8698067" cy="580375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FC3780-3DED-4763-847F-D15397ADA9EA}"/>
                </a:ext>
              </a:extLst>
            </p:cNvPr>
            <p:cNvSpPr txBox="1"/>
            <p:nvPr/>
          </p:nvSpPr>
          <p:spPr>
            <a:xfrm>
              <a:off x="4621872" y="5499563"/>
              <a:ext cx="2851436" cy="92333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/>
                <a:t>Rough Grading of Site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Prepare Building Pad</a:t>
              </a:r>
              <a:r>
                <a:rPr lang="en-US" sz="1800" dirty="0"/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/>
                <a:t>Belle Rea Road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14BEE5-B5FA-4C5B-AF88-EC7048D50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57" y="255972"/>
            <a:ext cx="10473466" cy="861247"/>
          </a:xfrm>
        </p:spPr>
        <p:txBody>
          <a:bodyPr/>
          <a:lstStyle/>
          <a:p>
            <a:pPr algn="ctr"/>
            <a:r>
              <a:rPr lang="en-US" dirty="0"/>
              <a:t>SECU 2. Site Preparation &amp; 3. Sitework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60ED88-D6C8-4AE5-8CB0-8A0458FAC470}"/>
              </a:ext>
            </a:extLst>
          </p:cNvPr>
          <p:cNvGrpSpPr/>
          <p:nvPr/>
        </p:nvGrpSpPr>
        <p:grpSpPr>
          <a:xfrm>
            <a:off x="3447003" y="1044976"/>
            <a:ext cx="8698067" cy="5820804"/>
            <a:chOff x="3493933" y="1037195"/>
            <a:chExt cx="8698067" cy="582080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749A6B-59FB-4F1A-8865-925AE309A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3933" y="1037195"/>
              <a:ext cx="8698067" cy="58208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9B26E1-DBDA-4600-82D2-FC27CAF3914B}"/>
                </a:ext>
              </a:extLst>
            </p:cNvPr>
            <p:cNvSpPr txBox="1"/>
            <p:nvPr/>
          </p:nvSpPr>
          <p:spPr>
            <a:xfrm>
              <a:off x="3538606" y="6027450"/>
              <a:ext cx="2335069" cy="4616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Site Clearing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4EB4FB-FF6C-4C71-9418-E4CBE46D2B21}"/>
              </a:ext>
            </a:extLst>
          </p:cNvPr>
          <p:cNvGrpSpPr/>
          <p:nvPr/>
        </p:nvGrpSpPr>
        <p:grpSpPr>
          <a:xfrm>
            <a:off x="90154" y="1559522"/>
            <a:ext cx="3664324" cy="2402148"/>
            <a:chOff x="4008402" y="3317223"/>
            <a:chExt cx="3664324" cy="2402148"/>
          </a:xfrm>
        </p:grpSpPr>
        <p:pic>
          <p:nvPicPr>
            <p:cNvPr id="8" name="Picture 7" descr="&#10;">
              <a:extLst>
                <a:ext uri="{FF2B5EF4-FFF2-40B4-BE49-F238E27FC236}">
                  <a16:creationId xmlns:a16="http://schemas.microsoft.com/office/drawing/2014/main" id="{8C68140E-1D68-4F4F-9D99-14EA2D783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8033" y="3317223"/>
              <a:ext cx="3112545" cy="23344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204F93-C319-46F1-8740-62F26BF8F112}"/>
                </a:ext>
              </a:extLst>
            </p:cNvPr>
            <p:cNvSpPr txBox="1"/>
            <p:nvPr/>
          </p:nvSpPr>
          <p:spPr>
            <a:xfrm>
              <a:off x="4008402" y="5042263"/>
              <a:ext cx="366432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Volvo </a:t>
              </a:r>
              <a:r>
                <a:rPr lang="en-US" sz="2000" dirty="0">
                  <a:solidFill>
                    <a:schemeClr val="bg1"/>
                  </a:solidFill>
                </a:rPr>
                <a:t>EC330BLC</a:t>
              </a:r>
              <a:r>
                <a:rPr lang="en-US" dirty="0">
                  <a:solidFill>
                    <a:schemeClr val="bg1"/>
                  </a:solidFill>
                </a:rPr>
                <a:t> 1.5 Cy Bucket Excavator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F70982-E9F5-4FC0-8A06-0070AD061948}"/>
              </a:ext>
            </a:extLst>
          </p:cNvPr>
          <p:cNvGrpSpPr/>
          <p:nvPr/>
        </p:nvGrpSpPr>
        <p:grpSpPr>
          <a:xfrm>
            <a:off x="289785" y="4058815"/>
            <a:ext cx="3158041" cy="2364078"/>
            <a:chOff x="4011708" y="3708754"/>
            <a:chExt cx="3073548" cy="236407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F0E89F-2476-4A73-9397-87E8A942D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1708" y="3708754"/>
              <a:ext cx="3073548" cy="23344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AD1122-2B70-4BBC-B419-0F099C7C8119}"/>
                </a:ext>
              </a:extLst>
            </p:cNvPr>
            <p:cNvSpPr txBox="1"/>
            <p:nvPr/>
          </p:nvSpPr>
          <p:spPr>
            <a:xfrm>
              <a:off x="4055186" y="5364946"/>
              <a:ext cx="29865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Dejana Titan 8cy Dump Truck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60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9144C67E-C730-4CEB-9CD2-9B6D383A30D8}"/>
              </a:ext>
            </a:extLst>
          </p:cNvPr>
          <p:cNvGrpSpPr/>
          <p:nvPr/>
        </p:nvGrpSpPr>
        <p:grpSpPr>
          <a:xfrm>
            <a:off x="1921181" y="922716"/>
            <a:ext cx="8906656" cy="5864290"/>
            <a:chOff x="1743962" y="-375297"/>
            <a:chExt cx="9102109" cy="662614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7C8C90-F3FA-433F-A758-24E7CF6D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3962" y="-375297"/>
              <a:ext cx="9102109" cy="662614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11632B-2C0B-4A6F-A710-8C60B53D8987}"/>
                </a:ext>
              </a:extLst>
            </p:cNvPr>
            <p:cNvSpPr/>
            <p:nvPr/>
          </p:nvSpPr>
          <p:spPr>
            <a:xfrm>
              <a:off x="2102224" y="3638939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A10CB9-6932-4C28-A552-631B7195AF06}"/>
                </a:ext>
              </a:extLst>
            </p:cNvPr>
            <p:cNvSpPr/>
            <p:nvPr/>
          </p:nvSpPr>
          <p:spPr>
            <a:xfrm>
              <a:off x="2113259" y="1975746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06BE10-7976-431E-843C-7DF7B0861C26}"/>
                </a:ext>
              </a:extLst>
            </p:cNvPr>
            <p:cNvSpPr/>
            <p:nvPr/>
          </p:nvSpPr>
          <p:spPr>
            <a:xfrm>
              <a:off x="4576277" y="3638939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FAEC7E9-D301-4E7A-A301-644F3B64308B}"/>
                </a:ext>
              </a:extLst>
            </p:cNvPr>
            <p:cNvSpPr/>
            <p:nvPr/>
          </p:nvSpPr>
          <p:spPr>
            <a:xfrm>
              <a:off x="4580567" y="1932014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080464-2675-46C5-85B2-243097076B4F}"/>
                </a:ext>
              </a:extLst>
            </p:cNvPr>
            <p:cNvSpPr/>
            <p:nvPr/>
          </p:nvSpPr>
          <p:spPr>
            <a:xfrm>
              <a:off x="4572209" y="1109028"/>
              <a:ext cx="270976" cy="93282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632BD32-1121-42A3-9BDC-AF834537DE1A}"/>
                </a:ext>
              </a:extLst>
            </p:cNvPr>
            <p:cNvSpPr/>
            <p:nvPr/>
          </p:nvSpPr>
          <p:spPr>
            <a:xfrm>
              <a:off x="4585368" y="541106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D2F252-E412-4D48-BAC8-3509FE96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1749" y="500381"/>
              <a:ext cx="219475" cy="359695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51B570-16E8-4023-B0E4-BF8FE0ECD91F}"/>
                </a:ext>
              </a:extLst>
            </p:cNvPr>
            <p:cNvSpPr/>
            <p:nvPr/>
          </p:nvSpPr>
          <p:spPr>
            <a:xfrm>
              <a:off x="5311749" y="1158615"/>
              <a:ext cx="221098" cy="26122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724F084-CDEB-4394-AD71-B2DE456C7725}"/>
                </a:ext>
              </a:extLst>
            </p:cNvPr>
            <p:cNvSpPr/>
            <p:nvPr/>
          </p:nvSpPr>
          <p:spPr>
            <a:xfrm>
              <a:off x="5632855" y="1751639"/>
              <a:ext cx="198778" cy="26241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15002B-D94C-485E-AA0F-DDF8BC641B81}"/>
                </a:ext>
              </a:extLst>
            </p:cNvPr>
            <p:cNvSpPr/>
            <p:nvPr/>
          </p:nvSpPr>
          <p:spPr>
            <a:xfrm>
              <a:off x="6073918" y="214640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27CEF8-120F-4115-B619-9A1030201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3461" y="700577"/>
              <a:ext cx="219475" cy="35969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80913AD-3A01-49E3-8052-9601FB65D393}"/>
                </a:ext>
              </a:extLst>
            </p:cNvPr>
            <p:cNvSpPr/>
            <p:nvPr/>
          </p:nvSpPr>
          <p:spPr>
            <a:xfrm>
              <a:off x="7513395" y="475987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4D322B8-1343-485B-A04E-7AA84D1DBA19}"/>
                </a:ext>
              </a:extLst>
            </p:cNvPr>
            <p:cNvSpPr/>
            <p:nvPr/>
          </p:nvSpPr>
          <p:spPr>
            <a:xfrm>
              <a:off x="6763966" y="499326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614936-49B7-40C7-ACA0-B2A3B350B164}"/>
                </a:ext>
              </a:extLst>
            </p:cNvPr>
            <p:cNvSpPr/>
            <p:nvPr/>
          </p:nvSpPr>
          <p:spPr>
            <a:xfrm>
              <a:off x="6758277" y="1143818"/>
              <a:ext cx="221098" cy="23684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1D03C90-CCE8-47DD-B30C-D2A6422E3DCD}"/>
                </a:ext>
              </a:extLst>
            </p:cNvPr>
            <p:cNvSpPr/>
            <p:nvPr/>
          </p:nvSpPr>
          <p:spPr>
            <a:xfrm>
              <a:off x="6730569" y="1819208"/>
              <a:ext cx="248806" cy="23228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A122AB9-46A2-4D1C-BE5C-9331A53D64A8}"/>
                </a:ext>
              </a:extLst>
            </p:cNvPr>
            <p:cNvSpPr/>
            <p:nvPr/>
          </p:nvSpPr>
          <p:spPr>
            <a:xfrm>
              <a:off x="5090651" y="4485073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4744F0-10DB-4901-8EFD-8A13D15991AB}"/>
                </a:ext>
              </a:extLst>
            </p:cNvPr>
            <p:cNvSpPr/>
            <p:nvPr/>
          </p:nvSpPr>
          <p:spPr>
            <a:xfrm>
              <a:off x="5104221" y="5105060"/>
              <a:ext cx="265546" cy="2774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58C983-A6FB-4215-8D02-8C7DE74D66BE}"/>
                </a:ext>
              </a:extLst>
            </p:cNvPr>
            <p:cNvSpPr/>
            <p:nvPr/>
          </p:nvSpPr>
          <p:spPr>
            <a:xfrm>
              <a:off x="5767622" y="5245794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D2C1992-AE66-4CEB-AB8A-1E3411412859}"/>
                </a:ext>
              </a:extLst>
            </p:cNvPr>
            <p:cNvSpPr/>
            <p:nvPr/>
          </p:nvSpPr>
          <p:spPr>
            <a:xfrm>
              <a:off x="6800087" y="5230761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ED90CA7-1CA3-4FC1-A824-F86CB30BABC5}"/>
                </a:ext>
              </a:extLst>
            </p:cNvPr>
            <p:cNvSpPr/>
            <p:nvPr/>
          </p:nvSpPr>
          <p:spPr>
            <a:xfrm>
              <a:off x="7453828" y="5149789"/>
              <a:ext cx="246349" cy="18037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606530-C8C2-4CED-B0C5-A9D1D2C3CEF9}"/>
                </a:ext>
              </a:extLst>
            </p:cNvPr>
            <p:cNvSpPr/>
            <p:nvPr/>
          </p:nvSpPr>
          <p:spPr>
            <a:xfrm>
              <a:off x="5758682" y="4478886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6FAE0CF-BF0C-428E-9805-BC2A6EDD9EEF}"/>
                </a:ext>
              </a:extLst>
            </p:cNvPr>
            <p:cNvSpPr/>
            <p:nvPr/>
          </p:nvSpPr>
          <p:spPr>
            <a:xfrm>
              <a:off x="6834172" y="4493362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36A6A2-9796-4D83-89DD-52AD159A6840}"/>
                </a:ext>
              </a:extLst>
            </p:cNvPr>
            <p:cNvSpPr/>
            <p:nvPr/>
          </p:nvSpPr>
          <p:spPr>
            <a:xfrm>
              <a:off x="7498364" y="4478886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A44C845-5E42-44B9-9BC6-DD5CC882A2EB}"/>
                </a:ext>
              </a:extLst>
            </p:cNvPr>
            <p:cNvSpPr/>
            <p:nvPr/>
          </p:nvSpPr>
          <p:spPr>
            <a:xfrm>
              <a:off x="8047854" y="4298511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79B9971-041C-4B5A-8A51-D63DFEECC3DF}"/>
                </a:ext>
              </a:extLst>
            </p:cNvPr>
            <p:cNvSpPr/>
            <p:nvPr/>
          </p:nvSpPr>
          <p:spPr>
            <a:xfrm>
              <a:off x="8646173" y="4298511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5121CE8-266A-4865-A62C-CA79BFE5FB9E}"/>
                </a:ext>
              </a:extLst>
            </p:cNvPr>
            <p:cNvSpPr/>
            <p:nvPr/>
          </p:nvSpPr>
          <p:spPr>
            <a:xfrm>
              <a:off x="9132063" y="3362114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2E040C5-C3B6-47DC-8A4A-6CC82D517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38041" y="2239703"/>
              <a:ext cx="219475" cy="359695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2E02393-61BC-42E7-88AC-AA0C65FEAB7A}"/>
                </a:ext>
              </a:extLst>
            </p:cNvPr>
            <p:cNvSpPr/>
            <p:nvPr/>
          </p:nvSpPr>
          <p:spPr>
            <a:xfrm>
              <a:off x="8535624" y="2239176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7BD7BEF-3339-4457-AD2E-D5DEEEFF894F}"/>
                </a:ext>
              </a:extLst>
            </p:cNvPr>
            <p:cNvSpPr/>
            <p:nvPr/>
          </p:nvSpPr>
          <p:spPr>
            <a:xfrm>
              <a:off x="7484304" y="1095974"/>
              <a:ext cx="270976" cy="93282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86D71D1-0E14-4AC0-9454-5A15EF3A08FB}"/>
                </a:ext>
              </a:extLst>
            </p:cNvPr>
            <p:cNvSpPr/>
            <p:nvPr/>
          </p:nvSpPr>
          <p:spPr>
            <a:xfrm>
              <a:off x="5090651" y="3638939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8727EF7-9823-4471-B45E-393E0D02A9C8}"/>
                </a:ext>
              </a:extLst>
            </p:cNvPr>
            <p:cNvSpPr/>
            <p:nvPr/>
          </p:nvSpPr>
          <p:spPr>
            <a:xfrm>
              <a:off x="6735794" y="3632566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FCB6772-F9BA-42D1-84A0-60B16DC6C242}"/>
                </a:ext>
              </a:extLst>
            </p:cNvPr>
            <p:cNvSpPr/>
            <p:nvPr/>
          </p:nvSpPr>
          <p:spPr>
            <a:xfrm>
              <a:off x="7526909" y="3674221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892B0FF-24FC-4302-ACBA-7DD6EB183AC2}"/>
                </a:ext>
              </a:extLst>
            </p:cNvPr>
            <p:cNvSpPr/>
            <p:nvPr/>
          </p:nvSpPr>
          <p:spPr>
            <a:xfrm>
              <a:off x="8081422" y="3684713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9FD7547-2F11-44E4-9239-746BA636D324}"/>
                </a:ext>
              </a:extLst>
            </p:cNvPr>
            <p:cNvSpPr/>
            <p:nvPr/>
          </p:nvSpPr>
          <p:spPr>
            <a:xfrm>
              <a:off x="8510488" y="3323963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642B440-8986-48CE-8292-52B351234CEF}"/>
                </a:ext>
              </a:extLst>
            </p:cNvPr>
            <p:cNvSpPr/>
            <p:nvPr/>
          </p:nvSpPr>
          <p:spPr>
            <a:xfrm>
              <a:off x="8673831" y="3655558"/>
              <a:ext cx="221098" cy="36075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B52430A-E1A7-4743-A984-A2FE05E1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53" y="71230"/>
            <a:ext cx="10515600" cy="1325563"/>
          </a:xfrm>
        </p:spPr>
        <p:txBody>
          <a:bodyPr/>
          <a:lstStyle/>
          <a:p>
            <a:pPr algn="ctr"/>
            <a:r>
              <a:rPr lang="en-US"/>
              <a:t>SECU 4. Foundation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3199D03B-E579-4587-AC8E-2EB1D5D4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199" y="994012"/>
            <a:ext cx="2723787" cy="19296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E024B5-890A-4E9E-9BDB-CEC6D5BE20CB}"/>
              </a:ext>
            </a:extLst>
          </p:cNvPr>
          <p:cNvGrpSpPr/>
          <p:nvPr/>
        </p:nvGrpSpPr>
        <p:grpSpPr>
          <a:xfrm>
            <a:off x="1004325" y="5618921"/>
            <a:ext cx="736442" cy="742596"/>
            <a:chOff x="1004325" y="5618921"/>
            <a:chExt cx="736442" cy="7425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9A414A8-8E73-4EC5-917C-716F8B5FB717}"/>
                </a:ext>
              </a:extLst>
            </p:cNvPr>
            <p:cNvGrpSpPr/>
            <p:nvPr/>
          </p:nvGrpSpPr>
          <p:grpSpPr>
            <a:xfrm>
              <a:off x="1284514" y="5618921"/>
              <a:ext cx="456253" cy="742596"/>
              <a:chOff x="1284514" y="5618921"/>
              <a:chExt cx="456253" cy="74259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66B286-3636-41FB-8FFF-23CB0038E398}"/>
                  </a:ext>
                </a:extLst>
              </p:cNvPr>
              <p:cNvSpPr txBox="1"/>
              <p:nvPr/>
            </p:nvSpPr>
            <p:spPr>
              <a:xfrm>
                <a:off x="1330897" y="5618921"/>
                <a:ext cx="409870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b="1"/>
                  <a:t>N</a:t>
                </a:r>
                <a:endParaRPr lang="en-US" sz="2000" b="1">
                  <a:cs typeface="Calibri"/>
                </a:endParaRPr>
              </a:p>
            </p:txBody>
          </p:sp>
          <p:pic>
            <p:nvPicPr>
              <p:cNvPr id="5" name="Graphic 5" descr="Map compass with solid fill">
                <a:extLst>
                  <a:ext uri="{FF2B5EF4-FFF2-40B4-BE49-F238E27FC236}">
                    <a16:creationId xmlns:a16="http://schemas.microsoft.com/office/drawing/2014/main" id="{4117CCCB-7F09-477E-B932-470635A36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84514" y="5910943"/>
                <a:ext cx="450574" cy="450574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27879F-7EB2-4639-978A-4DEAFB6CE0BA}"/>
                </a:ext>
              </a:extLst>
            </p:cNvPr>
            <p:cNvSpPr txBox="1"/>
            <p:nvPr/>
          </p:nvSpPr>
          <p:spPr>
            <a:xfrm>
              <a:off x="1004325" y="5936026"/>
              <a:ext cx="41460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/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44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1AA7E-3350-4712-976E-E873607E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SECU 4. Foundation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F66BD-F4C9-4AC0-9E20-82B30F2A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0" y="2179315"/>
            <a:ext cx="3834590" cy="37876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C9FD38-D7CC-4E25-8C9E-301BF54C53FB}"/>
              </a:ext>
            </a:extLst>
          </p:cNvPr>
          <p:cNvGrpSpPr/>
          <p:nvPr/>
        </p:nvGrpSpPr>
        <p:grpSpPr>
          <a:xfrm>
            <a:off x="4593517" y="1911626"/>
            <a:ext cx="7043714" cy="4393352"/>
            <a:chOff x="4531989" y="2181402"/>
            <a:chExt cx="7043714" cy="4615800"/>
          </a:xfrm>
        </p:grpSpPr>
        <p:pic>
          <p:nvPicPr>
            <p:cNvPr id="5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AAFD7C77-7A8F-4164-9A9C-0D1FB518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1989" y="2230017"/>
              <a:ext cx="7043714" cy="4567185"/>
            </a:xfrm>
            <a:prstGeom prst="rect">
              <a:avLst/>
            </a:prstGeom>
          </p:spPr>
        </p:pic>
        <p:pic>
          <p:nvPicPr>
            <p:cNvPr id="3" name="Graphic 5" descr="Badge 1 with solid fill">
              <a:extLst>
                <a:ext uri="{FF2B5EF4-FFF2-40B4-BE49-F238E27FC236}">
                  <a16:creationId xmlns:a16="http://schemas.microsoft.com/office/drawing/2014/main" id="{7B86D768-6E27-4931-B4E4-CA6FBD071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82812" y="5607796"/>
              <a:ext cx="535767" cy="535767"/>
            </a:xfrm>
            <a:prstGeom prst="rect">
              <a:avLst/>
            </a:prstGeom>
          </p:spPr>
        </p:pic>
        <p:pic>
          <p:nvPicPr>
            <p:cNvPr id="6" name="Graphic 6" descr="Badge with solid fill">
              <a:extLst>
                <a:ext uri="{FF2B5EF4-FFF2-40B4-BE49-F238E27FC236}">
                  <a16:creationId xmlns:a16="http://schemas.microsoft.com/office/drawing/2014/main" id="{F2F2FF51-E26C-42D8-9D01-F1597735D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20477" y="3847389"/>
              <a:ext cx="559432" cy="549966"/>
            </a:xfrm>
            <a:prstGeom prst="rect">
              <a:avLst/>
            </a:prstGeom>
          </p:spPr>
        </p:pic>
        <p:pic>
          <p:nvPicPr>
            <p:cNvPr id="7" name="Graphic 7" descr="Badge 3 with solid fill">
              <a:extLst>
                <a:ext uri="{FF2B5EF4-FFF2-40B4-BE49-F238E27FC236}">
                  <a16:creationId xmlns:a16="http://schemas.microsoft.com/office/drawing/2014/main" id="{D163D0DF-4CA2-4586-9A51-20B321847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82812" y="2181402"/>
              <a:ext cx="535767" cy="535767"/>
            </a:xfrm>
            <a:prstGeom prst="rect">
              <a:avLst/>
            </a:prstGeom>
          </p:spPr>
        </p:pic>
        <p:pic>
          <p:nvPicPr>
            <p:cNvPr id="8" name="Graphic 8" descr="Badge 4 with solid fill">
              <a:extLst>
                <a:ext uri="{FF2B5EF4-FFF2-40B4-BE49-F238E27FC236}">
                  <a16:creationId xmlns:a16="http://schemas.microsoft.com/office/drawing/2014/main" id="{C8E5253F-AC09-4A33-9C82-84F5107A1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78750" y="3927850"/>
              <a:ext cx="573630" cy="57363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675497-4D8E-4DC9-860F-96003926666C}"/>
              </a:ext>
            </a:extLst>
          </p:cNvPr>
          <p:cNvGrpSpPr/>
          <p:nvPr/>
        </p:nvGrpSpPr>
        <p:grpSpPr>
          <a:xfrm>
            <a:off x="4364698" y="6059082"/>
            <a:ext cx="736442" cy="742596"/>
            <a:chOff x="1004325" y="5618921"/>
            <a:chExt cx="736442" cy="74259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D6276D-2779-46B2-B02B-AF2082BC1A8A}"/>
                </a:ext>
              </a:extLst>
            </p:cNvPr>
            <p:cNvGrpSpPr/>
            <p:nvPr/>
          </p:nvGrpSpPr>
          <p:grpSpPr>
            <a:xfrm>
              <a:off x="1284514" y="5618921"/>
              <a:ext cx="456253" cy="742596"/>
              <a:chOff x="1284514" y="5618921"/>
              <a:chExt cx="456253" cy="74259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F67AD2-A069-4403-9ECE-462676A155FD}"/>
                  </a:ext>
                </a:extLst>
              </p:cNvPr>
              <p:cNvSpPr txBox="1"/>
              <p:nvPr/>
            </p:nvSpPr>
            <p:spPr>
              <a:xfrm>
                <a:off x="1330897" y="5618921"/>
                <a:ext cx="409870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b="1"/>
                  <a:t>N</a:t>
                </a:r>
                <a:endParaRPr lang="en-US" sz="2000" b="1">
                  <a:cs typeface="Calibri"/>
                </a:endParaRPr>
              </a:p>
            </p:txBody>
          </p:sp>
          <p:pic>
            <p:nvPicPr>
              <p:cNvPr id="14" name="Graphic 13" descr="Map compass with solid fill">
                <a:extLst>
                  <a:ext uri="{FF2B5EF4-FFF2-40B4-BE49-F238E27FC236}">
                    <a16:creationId xmlns:a16="http://schemas.microsoft.com/office/drawing/2014/main" id="{F51E3A99-2297-40C5-A6BE-DE609AFC4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84514" y="5910943"/>
                <a:ext cx="450574" cy="45057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45695A-4395-441E-B367-228BDCAD4755}"/>
                </a:ext>
              </a:extLst>
            </p:cNvPr>
            <p:cNvSpPr txBox="1"/>
            <p:nvPr/>
          </p:nvSpPr>
          <p:spPr>
            <a:xfrm>
              <a:off x="1004325" y="5936026"/>
              <a:ext cx="41460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/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526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98C2-8F59-4E00-9456-A46E7C5A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20"/>
            <a:ext cx="10515600" cy="1325563"/>
          </a:xfrm>
        </p:spPr>
        <p:txBody>
          <a:bodyPr/>
          <a:lstStyle/>
          <a:p>
            <a:pPr algn="ctr"/>
            <a:r>
              <a:rPr lang="en-US"/>
              <a:t>SECU 4. Foundation</a:t>
            </a:r>
          </a:p>
        </p:txBody>
      </p:sp>
      <p:pic>
        <p:nvPicPr>
          <p:cNvPr id="11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F9808153-F396-40DE-8C24-C296E3464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94" y="3069393"/>
            <a:ext cx="2743200" cy="2743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AD28A7-7B8E-4F71-AC29-DD7AA0990B8D}"/>
              </a:ext>
            </a:extLst>
          </p:cNvPr>
          <p:cNvGrpSpPr/>
          <p:nvPr/>
        </p:nvGrpSpPr>
        <p:grpSpPr>
          <a:xfrm>
            <a:off x="2968226" y="996909"/>
            <a:ext cx="8385586" cy="5534809"/>
            <a:chOff x="1903207" y="1124174"/>
            <a:chExt cx="8385586" cy="55348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B28716-2616-43F6-988E-BB061EE2A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145"/>
            <a:stretch/>
          </p:blipFill>
          <p:spPr>
            <a:xfrm>
              <a:off x="1903207" y="1124174"/>
              <a:ext cx="8385586" cy="5534809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268BA70-2039-4DF5-8510-4F1D303692D1}"/>
                </a:ext>
              </a:extLst>
            </p:cNvPr>
            <p:cNvSpPr/>
            <p:nvPr/>
          </p:nvSpPr>
          <p:spPr>
            <a:xfrm>
              <a:off x="6970955" y="2565699"/>
              <a:ext cx="2463501" cy="2302136"/>
            </a:xfrm>
            <a:custGeom>
              <a:avLst/>
              <a:gdLst>
                <a:gd name="connsiteX0" fmla="*/ 59167 w 2463501"/>
                <a:gd name="connsiteY0" fmla="*/ 0 h 2302136"/>
                <a:gd name="connsiteX1" fmla="*/ 0 w 2463501"/>
                <a:gd name="connsiteY1" fmla="*/ 543261 h 2302136"/>
                <a:gd name="connsiteX2" fmla="*/ 2441986 w 2463501"/>
                <a:gd name="connsiteY2" fmla="*/ 2302136 h 2302136"/>
                <a:gd name="connsiteX3" fmla="*/ 2463501 w 2463501"/>
                <a:gd name="connsiteY3" fmla="*/ 1624405 h 2302136"/>
                <a:gd name="connsiteX4" fmla="*/ 2463501 w 2463501"/>
                <a:gd name="connsiteY4" fmla="*/ 790687 h 2302136"/>
                <a:gd name="connsiteX5" fmla="*/ 2398956 w 2463501"/>
                <a:gd name="connsiteY5" fmla="*/ 59167 h 2302136"/>
                <a:gd name="connsiteX6" fmla="*/ 59167 w 2463501"/>
                <a:gd name="connsiteY6" fmla="*/ 0 h 230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3501" h="2302136">
                  <a:moveTo>
                    <a:pt x="59167" y="0"/>
                  </a:moveTo>
                  <a:lnTo>
                    <a:pt x="0" y="543261"/>
                  </a:lnTo>
                  <a:lnTo>
                    <a:pt x="2441986" y="2302136"/>
                  </a:lnTo>
                  <a:lnTo>
                    <a:pt x="2463501" y="1624405"/>
                  </a:lnTo>
                  <a:lnTo>
                    <a:pt x="2463501" y="790687"/>
                  </a:lnTo>
                  <a:lnTo>
                    <a:pt x="2398956" y="59167"/>
                  </a:lnTo>
                  <a:lnTo>
                    <a:pt x="59167" y="0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C0B0F5D-E4DC-402E-A0F8-271158A50615}"/>
                </a:ext>
              </a:extLst>
            </p:cNvPr>
            <p:cNvSpPr/>
            <p:nvPr/>
          </p:nvSpPr>
          <p:spPr>
            <a:xfrm>
              <a:off x="2474259" y="1640542"/>
              <a:ext cx="6981713" cy="3458583"/>
            </a:xfrm>
            <a:custGeom>
              <a:avLst/>
              <a:gdLst>
                <a:gd name="connsiteX0" fmla="*/ 26894 w 6917167"/>
                <a:gd name="connsiteY0" fmla="*/ 1290917 h 3410174"/>
                <a:gd name="connsiteX1" fmla="*/ 26894 w 6917167"/>
                <a:gd name="connsiteY1" fmla="*/ 1290917 h 3410174"/>
                <a:gd name="connsiteX2" fmla="*/ 37652 w 6917167"/>
                <a:gd name="connsiteY2" fmla="*/ 1059628 h 3410174"/>
                <a:gd name="connsiteX3" fmla="*/ 0 w 6917167"/>
                <a:gd name="connsiteY3" fmla="*/ 258183 h 3410174"/>
                <a:gd name="connsiteX4" fmla="*/ 1274781 w 6917167"/>
                <a:gd name="connsiteY4" fmla="*/ 252804 h 3410174"/>
                <a:gd name="connsiteX5" fmla="*/ 1290917 w 6917167"/>
                <a:gd name="connsiteY5" fmla="*/ 0 h 3410174"/>
                <a:gd name="connsiteX6" fmla="*/ 3254188 w 6917167"/>
                <a:gd name="connsiteY6" fmla="*/ 0 h 3410174"/>
                <a:gd name="connsiteX7" fmla="*/ 3254188 w 6917167"/>
                <a:gd name="connsiteY7" fmla="*/ 328108 h 3410174"/>
                <a:gd name="connsiteX8" fmla="*/ 3243430 w 6917167"/>
                <a:gd name="connsiteY8" fmla="*/ 242047 h 3410174"/>
                <a:gd name="connsiteX9" fmla="*/ 4324574 w 6917167"/>
                <a:gd name="connsiteY9" fmla="*/ 268941 h 3410174"/>
                <a:gd name="connsiteX10" fmla="*/ 4394499 w 6917167"/>
                <a:gd name="connsiteY10" fmla="*/ 1441524 h 3410174"/>
                <a:gd name="connsiteX11" fmla="*/ 6917167 w 6917167"/>
                <a:gd name="connsiteY11" fmla="*/ 3243430 h 3410174"/>
                <a:gd name="connsiteX12" fmla="*/ 4389120 w 6917167"/>
                <a:gd name="connsiteY12" fmla="*/ 3286461 h 3410174"/>
                <a:gd name="connsiteX13" fmla="*/ 4394499 w 6917167"/>
                <a:gd name="connsiteY13" fmla="*/ 3410174 h 3410174"/>
                <a:gd name="connsiteX14" fmla="*/ 37652 w 6917167"/>
                <a:gd name="connsiteY14" fmla="*/ 1350084 h 3410174"/>
                <a:gd name="connsiteX15" fmla="*/ 26894 w 6917167"/>
                <a:gd name="connsiteY15" fmla="*/ 1290917 h 341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7167" h="3410174">
                  <a:moveTo>
                    <a:pt x="26894" y="1290917"/>
                  </a:moveTo>
                  <a:lnTo>
                    <a:pt x="26894" y="1290917"/>
                  </a:lnTo>
                  <a:cubicBezTo>
                    <a:pt x="19438" y="1141806"/>
                    <a:pt x="16871" y="1218943"/>
                    <a:pt x="37652" y="1059628"/>
                  </a:cubicBezTo>
                  <a:lnTo>
                    <a:pt x="0" y="258183"/>
                  </a:lnTo>
                  <a:lnTo>
                    <a:pt x="1274781" y="252804"/>
                  </a:lnTo>
                  <a:lnTo>
                    <a:pt x="1290917" y="0"/>
                  </a:lnTo>
                  <a:lnTo>
                    <a:pt x="3254188" y="0"/>
                  </a:lnTo>
                  <a:lnTo>
                    <a:pt x="3254188" y="328108"/>
                  </a:lnTo>
                  <a:lnTo>
                    <a:pt x="3243430" y="242047"/>
                  </a:lnTo>
                  <a:lnTo>
                    <a:pt x="4324574" y="268941"/>
                  </a:lnTo>
                  <a:lnTo>
                    <a:pt x="4394499" y="1441524"/>
                  </a:lnTo>
                  <a:lnTo>
                    <a:pt x="6917167" y="3243430"/>
                  </a:lnTo>
                  <a:lnTo>
                    <a:pt x="4389120" y="3286461"/>
                  </a:lnTo>
                  <a:lnTo>
                    <a:pt x="4394499" y="3410174"/>
                  </a:lnTo>
                  <a:lnTo>
                    <a:pt x="37652" y="1350084"/>
                  </a:lnTo>
                  <a:lnTo>
                    <a:pt x="26894" y="1290917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C4DFF95-727C-42FD-B5A1-A41744C284C2}"/>
                </a:ext>
              </a:extLst>
            </p:cNvPr>
            <p:cNvSpPr/>
            <p:nvPr/>
          </p:nvSpPr>
          <p:spPr>
            <a:xfrm>
              <a:off x="2560320" y="2897260"/>
              <a:ext cx="4478216" cy="2400881"/>
            </a:xfrm>
            <a:custGeom>
              <a:avLst/>
              <a:gdLst>
                <a:gd name="connsiteX0" fmla="*/ 0 w 4130937"/>
                <a:gd name="connsiteY0" fmla="*/ 0 h 2022438"/>
                <a:gd name="connsiteX1" fmla="*/ 0 w 4130937"/>
                <a:gd name="connsiteY1" fmla="*/ 0 h 2022438"/>
                <a:gd name="connsiteX2" fmla="*/ 274320 w 4130937"/>
                <a:gd name="connsiteY2" fmla="*/ 134471 h 2022438"/>
                <a:gd name="connsiteX3" fmla="*/ 833718 w 4130937"/>
                <a:gd name="connsiteY3" fmla="*/ 457200 h 2022438"/>
                <a:gd name="connsiteX4" fmla="*/ 1495313 w 4130937"/>
                <a:gd name="connsiteY4" fmla="*/ 753035 h 2022438"/>
                <a:gd name="connsiteX5" fmla="*/ 1791149 w 4130937"/>
                <a:gd name="connsiteY5" fmla="*/ 876748 h 2022438"/>
                <a:gd name="connsiteX6" fmla="*/ 2140772 w 4130937"/>
                <a:gd name="connsiteY6" fmla="*/ 1048871 h 2022438"/>
                <a:gd name="connsiteX7" fmla="*/ 2893807 w 4130937"/>
                <a:gd name="connsiteY7" fmla="*/ 1290918 h 2022438"/>
                <a:gd name="connsiteX8" fmla="*/ 3356386 w 4130937"/>
                <a:gd name="connsiteY8" fmla="*/ 1559859 h 2022438"/>
                <a:gd name="connsiteX9" fmla="*/ 3517751 w 4130937"/>
                <a:gd name="connsiteY9" fmla="*/ 1651299 h 2022438"/>
                <a:gd name="connsiteX10" fmla="*/ 3571539 w 4130937"/>
                <a:gd name="connsiteY10" fmla="*/ 1683572 h 2022438"/>
                <a:gd name="connsiteX11" fmla="*/ 3619949 w 4130937"/>
                <a:gd name="connsiteY11" fmla="*/ 1731981 h 2022438"/>
                <a:gd name="connsiteX12" fmla="*/ 3775935 w 4130937"/>
                <a:gd name="connsiteY12" fmla="*/ 1791148 h 2022438"/>
                <a:gd name="connsiteX13" fmla="*/ 4061012 w 4130937"/>
                <a:gd name="connsiteY13" fmla="*/ 1866452 h 2022438"/>
                <a:gd name="connsiteX14" fmla="*/ 4093285 w 4130937"/>
                <a:gd name="connsiteY14" fmla="*/ 1925619 h 2022438"/>
                <a:gd name="connsiteX15" fmla="*/ 4114800 w 4130937"/>
                <a:gd name="connsiteY15" fmla="*/ 2006301 h 2022438"/>
                <a:gd name="connsiteX16" fmla="*/ 4130937 w 4130937"/>
                <a:gd name="connsiteY16" fmla="*/ 2022438 h 2022438"/>
                <a:gd name="connsiteX17" fmla="*/ 4130937 w 4130937"/>
                <a:gd name="connsiteY17" fmla="*/ 2022438 h 2022438"/>
                <a:gd name="connsiteX18" fmla="*/ 763793 w 4130937"/>
                <a:gd name="connsiteY18" fmla="*/ 2000922 h 2022438"/>
                <a:gd name="connsiteX19" fmla="*/ 736899 w 4130937"/>
                <a:gd name="connsiteY19" fmla="*/ 1823421 h 2022438"/>
                <a:gd name="connsiteX20" fmla="*/ 91440 w 4130937"/>
                <a:gd name="connsiteY20" fmla="*/ 1839558 h 2022438"/>
                <a:gd name="connsiteX21" fmla="*/ 0 w 4130937"/>
                <a:gd name="connsiteY21" fmla="*/ 0 h 202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30937" h="2022438">
                  <a:moveTo>
                    <a:pt x="0" y="0"/>
                  </a:moveTo>
                  <a:lnTo>
                    <a:pt x="0" y="0"/>
                  </a:lnTo>
                  <a:cubicBezTo>
                    <a:pt x="91440" y="44824"/>
                    <a:pt x="185030" y="85505"/>
                    <a:pt x="274320" y="134471"/>
                  </a:cubicBezTo>
                  <a:cubicBezTo>
                    <a:pt x="463074" y="237981"/>
                    <a:pt x="637198" y="369325"/>
                    <a:pt x="833718" y="457200"/>
                  </a:cubicBezTo>
                  <a:cubicBezTo>
                    <a:pt x="1054250" y="555812"/>
                    <a:pt x="1272441" y="659834"/>
                    <a:pt x="1495313" y="753035"/>
                  </a:cubicBezTo>
                  <a:cubicBezTo>
                    <a:pt x="1593925" y="794273"/>
                    <a:pt x="1693982" y="832213"/>
                    <a:pt x="1791149" y="876748"/>
                  </a:cubicBezTo>
                  <a:cubicBezTo>
                    <a:pt x="1909235" y="930871"/>
                    <a:pt x="2019169" y="1003196"/>
                    <a:pt x="2140772" y="1048871"/>
                  </a:cubicBezTo>
                  <a:cubicBezTo>
                    <a:pt x="2387595" y="1141580"/>
                    <a:pt x="2665871" y="1158397"/>
                    <a:pt x="2893807" y="1290918"/>
                  </a:cubicBezTo>
                  <a:lnTo>
                    <a:pt x="3356386" y="1559859"/>
                  </a:lnTo>
                  <a:cubicBezTo>
                    <a:pt x="3409922" y="1590780"/>
                    <a:pt x="3464155" y="1620481"/>
                    <a:pt x="3517751" y="1651299"/>
                  </a:cubicBezTo>
                  <a:cubicBezTo>
                    <a:pt x="3535877" y="1661722"/>
                    <a:pt x="3556754" y="1668787"/>
                    <a:pt x="3571539" y="1683572"/>
                  </a:cubicBezTo>
                  <a:cubicBezTo>
                    <a:pt x="3587676" y="1699708"/>
                    <a:pt x="3599755" y="1721353"/>
                    <a:pt x="3619949" y="1731981"/>
                  </a:cubicBezTo>
                  <a:cubicBezTo>
                    <a:pt x="3669159" y="1757881"/>
                    <a:pt x="3722742" y="1774931"/>
                    <a:pt x="3775935" y="1791148"/>
                  </a:cubicBezTo>
                  <a:cubicBezTo>
                    <a:pt x="3869948" y="1819811"/>
                    <a:pt x="4061012" y="1866452"/>
                    <a:pt x="4061012" y="1866452"/>
                  </a:cubicBezTo>
                  <a:cubicBezTo>
                    <a:pt x="4078678" y="1890006"/>
                    <a:pt x="4083768" y="1893260"/>
                    <a:pt x="4093285" y="1925619"/>
                  </a:cubicBezTo>
                  <a:cubicBezTo>
                    <a:pt x="4100564" y="1950367"/>
                    <a:pt x="4100090" y="1982764"/>
                    <a:pt x="4114800" y="2006301"/>
                  </a:cubicBezTo>
                  <a:cubicBezTo>
                    <a:pt x="4118832" y="2012752"/>
                    <a:pt x="4125558" y="2017059"/>
                    <a:pt x="4130937" y="2022438"/>
                  </a:cubicBezTo>
                  <a:lnTo>
                    <a:pt x="4130937" y="2022438"/>
                  </a:lnTo>
                  <a:lnTo>
                    <a:pt x="763793" y="2000922"/>
                  </a:lnTo>
                  <a:lnTo>
                    <a:pt x="736899" y="1823421"/>
                  </a:lnTo>
                  <a:lnTo>
                    <a:pt x="91440" y="1839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Badge 1 with solid fill">
              <a:extLst>
                <a:ext uri="{FF2B5EF4-FFF2-40B4-BE49-F238E27FC236}">
                  <a16:creationId xmlns:a16="http://schemas.microsoft.com/office/drawing/2014/main" id="{CFE01F2C-AAFD-44AC-9434-1BAB2A2CD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30301" y="4149762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Badge with solid fill">
              <a:extLst>
                <a:ext uri="{FF2B5EF4-FFF2-40B4-BE49-F238E27FC236}">
                  <a16:creationId xmlns:a16="http://schemas.microsoft.com/office/drawing/2014/main" id="{167B4019-F2AD-47AE-9FBD-A94FF5E8E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32207" y="3113488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Badge 3 with solid fill">
              <a:extLst>
                <a:ext uri="{FF2B5EF4-FFF2-40B4-BE49-F238E27FC236}">
                  <a16:creationId xmlns:a16="http://schemas.microsoft.com/office/drawing/2014/main" id="{36B8E763-5F17-477B-B2ED-D94E09582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29195" y="2788920"/>
              <a:ext cx="914400" cy="9144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FD459D9-BEDE-4364-A4E8-A22AC311FD5B}"/>
              </a:ext>
            </a:extLst>
          </p:cNvPr>
          <p:cNvGrpSpPr/>
          <p:nvPr/>
        </p:nvGrpSpPr>
        <p:grpSpPr>
          <a:xfrm>
            <a:off x="2967550" y="1281732"/>
            <a:ext cx="8379228" cy="5164379"/>
            <a:chOff x="-971990" y="3339132"/>
            <a:chExt cx="8562108" cy="5362499"/>
          </a:xfrm>
        </p:grpSpPr>
        <p:pic>
          <p:nvPicPr>
            <p:cNvPr id="12" name="Picture 12" descr="Diagram, engineering drawing, schematic&#10;&#10;Description automatically generated">
              <a:extLst>
                <a:ext uri="{FF2B5EF4-FFF2-40B4-BE49-F238E27FC236}">
                  <a16:creationId xmlns:a16="http://schemas.microsoft.com/office/drawing/2014/main" id="{0DD11FEC-2CC0-4119-B4B9-3DE1359CD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971990" y="3339132"/>
              <a:ext cx="8562108" cy="536249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112C3C4-C067-429B-8BA3-DC9FF44C2642}"/>
                    </a:ext>
                  </a:extLst>
                </p14:cNvPr>
                <p14:cNvContentPartPr/>
                <p14:nvPr/>
              </p14:nvContentPartPr>
              <p14:xfrm rot="5400000">
                <a:off x="6197710" y="7862442"/>
                <a:ext cx="413244" cy="28574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112C3C4-C067-429B-8BA3-DC9FF44C264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5400000">
                  <a:off x="6178960" y="7820421"/>
                  <a:ext cx="450368" cy="1121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EE1832F-603D-4448-B88A-85BDCD4DBBDE}"/>
                    </a:ext>
                  </a:extLst>
                </p14:cNvPr>
                <p14:cNvContentPartPr/>
                <p14:nvPr/>
              </p14:nvContentPartPr>
              <p14:xfrm>
                <a:off x="-378350" y="4584990"/>
                <a:ext cx="1000124" cy="28574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EE1832F-603D-4448-B88A-85BDCD4DBBD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396802" y="4541696"/>
                  <a:ext cx="1036660" cy="1147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5A2DA86-1AFB-40F0-93A7-F09CF6545213}"/>
                    </a:ext>
                  </a:extLst>
                </p14:cNvPr>
                <p14:cNvContentPartPr/>
                <p14:nvPr/>
              </p14:nvContentPartPr>
              <p14:xfrm>
                <a:off x="4626333" y="7480448"/>
                <a:ext cx="441640" cy="23842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5A2DA86-1AFB-40F0-93A7-F09CF654521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607885" y="7437873"/>
                  <a:ext cx="478167" cy="1085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DFDD4B4-84EB-4348-9F44-B78E573D4D83}"/>
                    </a:ext>
                  </a:extLst>
                </p14:cNvPr>
                <p14:cNvContentPartPr/>
                <p14:nvPr/>
              </p14:nvContentPartPr>
              <p14:xfrm>
                <a:off x="-378634" y="6367749"/>
                <a:ext cx="1676399" cy="28574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DFDD4B4-84EB-4348-9F44-B78E573D4D8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-397024" y="6331116"/>
                  <a:ext cx="1712810" cy="1014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6F7E505-9913-4B35-916F-9368278F37EE}"/>
                    </a:ext>
                  </a:extLst>
                </p14:cNvPr>
                <p14:cNvContentPartPr/>
                <p14:nvPr/>
              </p14:nvContentPartPr>
              <p14:xfrm>
                <a:off x="-347379" y="7460819"/>
                <a:ext cx="600075" cy="28574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6F7E505-9913-4B35-916F-9368278F37E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-365888" y="7424649"/>
                  <a:ext cx="636724" cy="1005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1875FA8-50FB-4C1B-BCD9-081B2D30DED1}"/>
                    </a:ext>
                  </a:extLst>
                </p14:cNvPr>
                <p14:cNvContentPartPr/>
                <p14:nvPr/>
              </p14:nvContentPartPr>
              <p14:xfrm>
                <a:off x="430695" y="7579769"/>
                <a:ext cx="28574" cy="561975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1875FA8-50FB-4C1B-BCD9-081B2D30DED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9371" y="7542675"/>
                  <a:ext cx="70795" cy="6357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1EFA0DB-801D-4A16-BAE8-9AB4A9FCC18C}"/>
                    </a:ext>
                  </a:extLst>
                </p14:cNvPr>
                <p14:cNvContentPartPr/>
                <p14:nvPr/>
              </p14:nvContentPartPr>
              <p14:xfrm>
                <a:off x="582148" y="7460862"/>
                <a:ext cx="1057275" cy="47625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1EFA0DB-801D-4A16-BAE8-9AB4A9FCC18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3824" y="7420157"/>
                  <a:ext cx="1093556" cy="1286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79DC5E5-E992-4512-8223-A86414DD17D6}"/>
                    </a:ext>
                  </a:extLst>
                </p14:cNvPr>
                <p14:cNvContentPartPr/>
                <p14:nvPr/>
              </p14:nvContentPartPr>
              <p14:xfrm rot="5400000">
                <a:off x="1289718" y="7874992"/>
                <a:ext cx="815897" cy="76021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79DC5E5-E992-4512-8223-A86414DD17D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 rot="5400000">
                  <a:off x="1271099" y="7834555"/>
                  <a:ext cx="852763" cy="1564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4B3807A-8CCB-4E38-B59C-EB3C414C77F8}"/>
                    </a:ext>
                  </a:extLst>
                </p14:cNvPr>
                <p14:cNvContentPartPr/>
                <p14:nvPr/>
              </p14:nvContentPartPr>
              <p14:xfrm rot="5400000">
                <a:off x="762621" y="6929467"/>
                <a:ext cx="1117433" cy="87729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4B3807A-8CCB-4E38-B59C-EB3C414C77F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 rot="5400000">
                  <a:off x="744003" y="6889039"/>
                  <a:ext cx="1154296" cy="1681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157A428-1045-4C89-8766-0042CEFD406B}"/>
                    </a:ext>
                  </a:extLst>
                </p14:cNvPr>
                <p14:cNvContentPartPr/>
                <p14:nvPr/>
              </p14:nvContentPartPr>
              <p14:xfrm>
                <a:off x="6057943" y="4844143"/>
                <a:ext cx="38100" cy="971549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157A428-1045-4C89-8766-0042CEFD406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041661" y="4806761"/>
                  <a:ext cx="70338" cy="10459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617D200-C995-4FF0-B9DF-0AA185493167}"/>
                    </a:ext>
                  </a:extLst>
                </p14:cNvPr>
                <p14:cNvContentPartPr/>
                <p14:nvPr/>
              </p14:nvContentPartPr>
              <p14:xfrm rot="5400000">
                <a:off x="6564365" y="5402627"/>
                <a:ext cx="38100" cy="971549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617D200-C995-4FF0-B9DF-0AA18549316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 rot="5400000">
                  <a:off x="6547943" y="5365840"/>
                  <a:ext cx="70616" cy="10447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BC9B950-09FF-4A6A-97A8-ABA724DFBA2C}"/>
                    </a:ext>
                  </a:extLst>
                </p14:cNvPr>
                <p14:cNvContentPartPr/>
                <p14:nvPr/>
              </p14:nvContentPartPr>
              <p14:xfrm rot="5400000">
                <a:off x="6564365" y="6003708"/>
                <a:ext cx="38100" cy="971549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BC9B950-09FF-4A6A-97A8-ABA724DFBA2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 rot="5400000">
                  <a:off x="6547943" y="5966921"/>
                  <a:ext cx="70616" cy="10447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9988005-7512-4EE5-96B4-2B5F31271C21}"/>
                    </a:ext>
                  </a:extLst>
                </p14:cNvPr>
                <p14:cNvContentPartPr/>
                <p14:nvPr/>
              </p14:nvContentPartPr>
              <p14:xfrm rot="5400000">
                <a:off x="6564365" y="6633186"/>
                <a:ext cx="38100" cy="971549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9988005-7512-4EE5-96B4-2B5F31271C2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 rot="5400000">
                  <a:off x="6547943" y="6596399"/>
                  <a:ext cx="70616" cy="10447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98ED57D-7F15-472A-BFEC-CC2174C9C9A9}"/>
                    </a:ext>
                  </a:extLst>
                </p14:cNvPr>
                <p14:cNvContentPartPr/>
                <p14:nvPr/>
              </p14:nvContentPartPr>
              <p14:xfrm rot="5400000">
                <a:off x="6805744" y="7087545"/>
                <a:ext cx="28635" cy="801165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98ED57D-7F15-472A-BFEC-CC2174C9C9A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 rot="5400000">
                  <a:off x="6789287" y="7050761"/>
                  <a:ext cx="61220" cy="8743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CD750D0-6CA6-45CA-A616-D815D9F36401}"/>
                    </a:ext>
                  </a:extLst>
                </p14:cNvPr>
                <p14:cNvContentPartPr/>
                <p14:nvPr/>
              </p14:nvContentPartPr>
              <p14:xfrm flipH="1">
                <a:off x="6597732" y="7092278"/>
                <a:ext cx="23428" cy="370469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CD750D0-6CA6-45CA-A616-D815D9F3640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 flipH="1">
                  <a:off x="6581685" y="7054932"/>
                  <a:ext cx="55200" cy="4447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C73973E-8400-45D3-996D-269F47482BDB}"/>
                    </a:ext>
                  </a:extLst>
                </p14:cNvPr>
                <p14:cNvContentPartPr/>
                <p14:nvPr/>
              </p14:nvContentPartPr>
              <p14:xfrm>
                <a:off x="6095806" y="6022639"/>
                <a:ext cx="38100" cy="971549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C73973E-8400-45D3-996D-269F47482BD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079524" y="5985257"/>
                  <a:ext cx="70338" cy="10459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E4CB3EB-89F9-4F4C-B267-C1A80D665E30}"/>
                    </a:ext>
                  </a:extLst>
                </p14:cNvPr>
                <p14:cNvContentPartPr/>
                <p14:nvPr/>
              </p14:nvContentPartPr>
              <p14:xfrm rot="5400000">
                <a:off x="5149222" y="5243223"/>
                <a:ext cx="66498" cy="139751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4CB3EB-89F9-4F4C-B267-C1A80D665E3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 rot="5400000">
                  <a:off x="5132680" y="5206437"/>
                  <a:ext cx="99251" cy="14707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39F80D3-66C4-4B80-BA3C-2A9E1E85F7AA}"/>
                    </a:ext>
                  </a:extLst>
                </p14:cNvPr>
                <p14:cNvContentPartPr/>
                <p14:nvPr/>
              </p14:nvContentPartPr>
              <p14:xfrm>
                <a:off x="3218385" y="5260236"/>
                <a:ext cx="1000124" cy="28574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39F80D3-66C4-4B80-BA3C-2A9E1E85F7A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199926" y="5217588"/>
                  <a:ext cx="1036673" cy="1134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FF529C3-C6A3-4FF3-9474-DD98B9B33F5C}"/>
                    </a:ext>
                  </a:extLst>
                </p14:cNvPr>
                <p14:cNvContentPartPr/>
                <p14:nvPr/>
              </p14:nvContentPartPr>
              <p14:xfrm>
                <a:off x="3308310" y="7484707"/>
                <a:ext cx="1000124" cy="28574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FF529C3-C6A3-4FF3-9474-DD98B9B33F5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9858" y="7441413"/>
                  <a:ext cx="1036660" cy="1147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89762BB-312D-417D-B281-1C4994AF3C2C}"/>
                    </a:ext>
                  </a:extLst>
                </p14:cNvPr>
                <p14:cNvContentPartPr/>
                <p14:nvPr/>
              </p14:nvContentPartPr>
              <p14:xfrm>
                <a:off x="3308310" y="4540832"/>
                <a:ext cx="1000124" cy="28574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89762BB-312D-417D-B281-1C4994AF3C2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9858" y="4497538"/>
                  <a:ext cx="1036660" cy="1147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9880A57-C255-4E87-8FDA-90C70E4B58E4}"/>
                    </a:ext>
                  </a:extLst>
                </p14:cNvPr>
                <p14:cNvContentPartPr/>
                <p14:nvPr/>
              </p14:nvContentPartPr>
              <p14:xfrm rot="5400000">
                <a:off x="4051377" y="4947862"/>
                <a:ext cx="763479" cy="28574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9880A57-C255-4E87-8FDA-90C70E4B58E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 rot="5400000">
                  <a:off x="4032628" y="4905841"/>
                  <a:ext cx="800603" cy="1121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F3CBD7F-160B-4457-A576-90379917B330}"/>
                    </a:ext>
                  </a:extLst>
                </p14:cNvPr>
                <p14:cNvContentPartPr/>
                <p14:nvPr/>
              </p14:nvContentPartPr>
              <p14:xfrm rot="5400000">
                <a:off x="4008782" y="5629403"/>
                <a:ext cx="796609" cy="52238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F3CBD7F-160B-4457-A576-90379917B33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 rot="5400000">
                  <a:off x="3990029" y="5586933"/>
                  <a:ext cx="833739" cy="1367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30D1723-E072-4354-8F02-7C4A2EC735E3}"/>
                    </a:ext>
                  </a:extLst>
                </p14:cNvPr>
                <p14:cNvContentPartPr/>
                <p14:nvPr/>
              </p14:nvContentPartPr>
              <p14:xfrm rot="5400000">
                <a:off x="3741373" y="6691945"/>
                <a:ext cx="1284098" cy="61701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30D1723-E072-4354-8F02-7C4A2EC735E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 rot="5400000">
                  <a:off x="3722622" y="6649393"/>
                  <a:ext cx="1321226" cy="1463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100D741-7F4A-49B5-9686-B3DE8FC131B8}"/>
                    </a:ext>
                  </a:extLst>
                </p14:cNvPr>
                <p14:cNvContentPartPr/>
                <p14:nvPr/>
              </p14:nvContentPartPr>
              <p14:xfrm rot="5400000">
                <a:off x="3949621" y="7936703"/>
                <a:ext cx="886534" cy="52237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100D741-7F4A-49B5-9686-B3DE8FC131B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 rot="5400000">
                  <a:off x="3930870" y="7894234"/>
                  <a:ext cx="923660" cy="1367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3456175-BD58-4E0B-8329-4E8105FE6334}"/>
                    </a:ext>
                  </a:extLst>
                </p14:cNvPr>
                <p14:cNvContentPartPr/>
                <p14:nvPr/>
              </p14:nvContentPartPr>
              <p14:xfrm rot="5400000">
                <a:off x="2820821" y="7877541"/>
                <a:ext cx="635690" cy="33307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3456175-BD58-4E0B-8329-4E8105FE633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 rot="5400000">
                  <a:off x="2802069" y="7835380"/>
                  <a:ext cx="672819" cy="1172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16E436E-5D7A-4C31-8EEB-EF768171EDA8}"/>
                    </a:ext>
                  </a:extLst>
                </p14:cNvPr>
                <p14:cNvContentPartPr/>
                <p14:nvPr/>
              </p14:nvContentPartPr>
              <p14:xfrm>
                <a:off x="1798509" y="7484707"/>
                <a:ext cx="1142111" cy="28574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16E436E-5D7A-4C31-8EEB-EF768171EDA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780052" y="7441413"/>
                  <a:ext cx="1178656" cy="1147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29990FF-2343-417D-9BF2-06DF2322DDE6}"/>
                    </a:ext>
                  </a:extLst>
                </p14:cNvPr>
                <p14:cNvContentPartPr/>
                <p14:nvPr/>
              </p14:nvContentPartPr>
              <p14:xfrm>
                <a:off x="1699118" y="5279167"/>
                <a:ext cx="1222571" cy="1911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29990FF-2343-417D-9BF2-06DF2322DDE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680661" y="5235735"/>
                  <a:ext cx="1259115" cy="1055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9F68145-46C9-4084-A03F-DBEC4C86C828}"/>
                    </a:ext>
                  </a:extLst>
                </p14:cNvPr>
                <p14:cNvContentPartPr/>
                <p14:nvPr/>
              </p14:nvContentPartPr>
              <p14:xfrm>
                <a:off x="1736981" y="4531365"/>
                <a:ext cx="559963" cy="1911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9F68145-46C9-4084-A03F-DBEC4C86C82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718537" y="4488898"/>
                  <a:ext cx="596482" cy="1036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C12496E-A0D7-448C-BA98-773E325766A7}"/>
                    </a:ext>
                  </a:extLst>
                </p14:cNvPr>
                <p14:cNvContentPartPr/>
                <p14:nvPr/>
              </p14:nvContentPartPr>
              <p14:xfrm>
                <a:off x="2498980" y="4162199"/>
                <a:ext cx="649888" cy="28574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C12496E-A0D7-448C-BA98-773E325766A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480528" y="4118905"/>
                  <a:ext cx="686423" cy="1147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875FCCC-3B27-464D-83F5-1BFB58F259C7}"/>
                    </a:ext>
                  </a:extLst>
                </p14:cNvPr>
                <p14:cNvContentPartPr/>
                <p14:nvPr/>
              </p14:nvContentPartPr>
              <p14:xfrm flipV="1">
                <a:off x="1656520" y="4124511"/>
                <a:ext cx="545765" cy="23488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875FCCC-3B27-464D-83F5-1BFB58F259C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 flipV="1">
                  <a:off x="1638070" y="4081806"/>
                  <a:ext cx="582297" cy="108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00E4C2D-E21F-4907-870C-65076AC8E0AE}"/>
                    </a:ext>
                  </a:extLst>
                </p14:cNvPr>
                <p14:cNvContentPartPr/>
                <p14:nvPr/>
              </p14:nvContentPartPr>
              <p14:xfrm rot="5400000">
                <a:off x="861391" y="5837653"/>
                <a:ext cx="1000124" cy="28574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00E4C2D-E21F-4907-870C-65076AC8E0A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 rot="5400000">
                  <a:off x="842641" y="5795632"/>
                  <a:ext cx="1037249" cy="1121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0D470D9-D67D-4EAF-9AD3-54D428B96821}"/>
                    </a:ext>
                  </a:extLst>
                </p14:cNvPr>
                <p14:cNvContentPartPr/>
                <p14:nvPr/>
              </p14:nvContentPartPr>
              <p14:xfrm>
                <a:off x="-250845" y="5283900"/>
                <a:ext cx="1000124" cy="28574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0D470D9-D67D-4EAF-9AD3-54D428B9682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269297" y="5240606"/>
                  <a:ext cx="1036660" cy="1147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6CC25DE-2B10-4DCC-9466-40B8AD1F6B6A}"/>
                    </a:ext>
                  </a:extLst>
                </p14:cNvPr>
                <p14:cNvContentPartPr/>
                <p14:nvPr/>
              </p14:nvContentPartPr>
              <p14:xfrm>
                <a:off x="5561180" y="7461043"/>
                <a:ext cx="645156" cy="47505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6CC25DE-2B10-4DCC-9466-40B8AD1F6B6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542726" y="7417857"/>
                  <a:ext cx="681695" cy="1334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300A9BE-3D5C-4CE6-8962-F9711474D0B2}"/>
                    </a:ext>
                  </a:extLst>
                </p14:cNvPr>
                <p14:cNvContentPartPr/>
                <p14:nvPr/>
              </p14:nvContentPartPr>
              <p14:xfrm rot="5580000">
                <a:off x="5182546" y="7853874"/>
                <a:ext cx="446373" cy="14377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300A9BE-3D5C-4CE6-8962-F9711474D0B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 rot="5580000">
                  <a:off x="5163807" y="7812797"/>
                  <a:ext cx="483477" cy="961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D4B51A1-17B1-4A88-A88E-C1A335364432}"/>
                    </a:ext>
                  </a:extLst>
                </p14:cNvPr>
                <p14:cNvContentPartPr/>
                <p14:nvPr/>
              </p14:nvContentPartPr>
              <p14:xfrm rot="5400000">
                <a:off x="1394317" y="5016728"/>
                <a:ext cx="522100" cy="38038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D4B51A1-17B1-4A88-A88E-C1A33536443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 rot="5400000">
                  <a:off x="1375577" y="4974464"/>
                  <a:ext cx="559205" cy="12214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9697BC-D303-4F43-89B9-EE757FAFC12A}"/>
              </a:ext>
            </a:extLst>
          </p:cNvPr>
          <p:cNvGrpSpPr/>
          <p:nvPr/>
        </p:nvGrpSpPr>
        <p:grpSpPr>
          <a:xfrm>
            <a:off x="2230151" y="5917095"/>
            <a:ext cx="736442" cy="742596"/>
            <a:chOff x="1004325" y="5618921"/>
            <a:chExt cx="736442" cy="74259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F4DB989-226E-4F16-94E7-71BEEC69A313}"/>
                </a:ext>
              </a:extLst>
            </p:cNvPr>
            <p:cNvGrpSpPr/>
            <p:nvPr/>
          </p:nvGrpSpPr>
          <p:grpSpPr>
            <a:xfrm>
              <a:off x="1284514" y="5618921"/>
              <a:ext cx="456253" cy="742596"/>
              <a:chOff x="1284514" y="5618921"/>
              <a:chExt cx="456253" cy="742596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46D2612-93B9-4CFB-A5EF-565D09077300}"/>
                  </a:ext>
                </a:extLst>
              </p:cNvPr>
              <p:cNvSpPr txBox="1"/>
              <p:nvPr/>
            </p:nvSpPr>
            <p:spPr>
              <a:xfrm>
                <a:off x="1330897" y="5618921"/>
                <a:ext cx="409870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b="1"/>
                  <a:t>N</a:t>
                </a:r>
                <a:endParaRPr lang="en-US" sz="2000" b="1">
                  <a:cs typeface="Calibri"/>
                </a:endParaRPr>
              </a:p>
            </p:txBody>
          </p:sp>
          <p:pic>
            <p:nvPicPr>
              <p:cNvPr id="68" name="Graphic 67" descr="Map compass with solid fill">
                <a:extLst>
                  <a:ext uri="{FF2B5EF4-FFF2-40B4-BE49-F238E27FC236}">
                    <a16:creationId xmlns:a16="http://schemas.microsoft.com/office/drawing/2014/main" id="{B128977F-1412-419F-AD16-80F86EDD2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6">
                <a:extLst>
                  <a:ext uri="{96DAC541-7B7A-43D3-8B79-37D633B846F1}">
                    <asvg:svgBlip xmlns:asvg="http://schemas.microsoft.com/office/drawing/2016/SVG/main" r:embed="rId77"/>
                  </a:ext>
                </a:extLst>
              </a:blip>
              <a:stretch>
                <a:fillRect/>
              </a:stretch>
            </p:blipFill>
            <p:spPr>
              <a:xfrm>
                <a:off x="1284514" y="5910943"/>
                <a:ext cx="450574" cy="450574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B71EA12-7426-44B3-BF5F-7152C52ADA33}"/>
                </a:ext>
              </a:extLst>
            </p:cNvPr>
            <p:cNvSpPr txBox="1"/>
            <p:nvPr/>
          </p:nvSpPr>
          <p:spPr>
            <a:xfrm>
              <a:off x="1004325" y="5936026"/>
              <a:ext cx="41460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/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66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9ADB-B999-4F5D-8B49-B05052871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SECU 5.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FD74C-2739-4F95-9607-07F90D3F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75" y="1362212"/>
            <a:ext cx="7426279" cy="5439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D5A58-5712-45F0-951D-A59A32A04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02" y="1674846"/>
            <a:ext cx="4051975" cy="23338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BB51D2-A483-4D68-826F-BA3DCA089955}"/>
              </a:ext>
            </a:extLst>
          </p:cNvPr>
          <p:cNvGrpSpPr/>
          <p:nvPr/>
        </p:nvGrpSpPr>
        <p:grpSpPr>
          <a:xfrm>
            <a:off x="449915" y="4119938"/>
            <a:ext cx="3283513" cy="2442142"/>
            <a:chOff x="395385" y="2206690"/>
            <a:chExt cx="3283513" cy="21877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0DA901-AC3B-48D1-B9C9-11774B062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385" y="2206690"/>
              <a:ext cx="3283513" cy="21877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4F5F47-ADA8-48FA-825F-8C00285DBEAD}"/>
                </a:ext>
              </a:extLst>
            </p:cNvPr>
            <p:cNvSpPr txBox="1"/>
            <p:nvPr/>
          </p:nvSpPr>
          <p:spPr>
            <a:xfrm>
              <a:off x="957122" y="3994365"/>
              <a:ext cx="2721776" cy="358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12 Ton Terex BT2463 </a:t>
              </a:r>
            </a:p>
          </p:txBody>
        </p:sp>
      </p:grpSp>
      <p:pic>
        <p:nvPicPr>
          <p:cNvPr id="3" name="Graphic 5" descr="Badge 1 with solid fill">
            <a:extLst>
              <a:ext uri="{FF2B5EF4-FFF2-40B4-BE49-F238E27FC236}">
                <a16:creationId xmlns:a16="http://schemas.microsoft.com/office/drawing/2014/main" id="{0CCAB316-D63F-46E1-97E6-F9C01F027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60579" y="4834318"/>
            <a:ext cx="535767" cy="535767"/>
          </a:xfrm>
          <a:prstGeom prst="rect">
            <a:avLst/>
          </a:prstGeom>
        </p:spPr>
      </p:pic>
      <p:pic>
        <p:nvPicPr>
          <p:cNvPr id="5" name="Graphic 6" descr="Badge with solid fill">
            <a:extLst>
              <a:ext uri="{FF2B5EF4-FFF2-40B4-BE49-F238E27FC236}">
                <a16:creationId xmlns:a16="http://schemas.microsoft.com/office/drawing/2014/main" id="{EBD38786-9DF6-4E1F-B559-21A430457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20477" y="3847389"/>
            <a:ext cx="559432" cy="549966"/>
          </a:xfrm>
          <a:prstGeom prst="rect">
            <a:avLst/>
          </a:prstGeom>
        </p:spPr>
      </p:pic>
      <p:pic>
        <p:nvPicPr>
          <p:cNvPr id="13" name="Graphic 7" descr="Badge 3 with solid fill">
            <a:extLst>
              <a:ext uri="{FF2B5EF4-FFF2-40B4-BE49-F238E27FC236}">
                <a16:creationId xmlns:a16="http://schemas.microsoft.com/office/drawing/2014/main" id="{C1AF024B-59C5-4D90-9C0B-CADFB45B58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82812" y="2181402"/>
            <a:ext cx="535767" cy="535767"/>
          </a:xfrm>
          <a:prstGeom prst="rect">
            <a:avLst/>
          </a:prstGeom>
        </p:spPr>
      </p:pic>
      <p:pic>
        <p:nvPicPr>
          <p:cNvPr id="15" name="Graphic 8" descr="Badge 4 with solid fill">
            <a:extLst>
              <a:ext uri="{FF2B5EF4-FFF2-40B4-BE49-F238E27FC236}">
                <a16:creationId xmlns:a16="http://schemas.microsoft.com/office/drawing/2014/main" id="{EE1A14DA-9B6D-4368-833A-ECDF7FA0BE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63410" y="3904990"/>
            <a:ext cx="573630" cy="5736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965040-9C42-421C-A89E-6BB8F5B52324}"/>
              </a:ext>
            </a:extLst>
          </p:cNvPr>
          <p:cNvGrpSpPr/>
          <p:nvPr/>
        </p:nvGrpSpPr>
        <p:grpSpPr>
          <a:xfrm>
            <a:off x="4132785" y="5879232"/>
            <a:ext cx="736442" cy="742596"/>
            <a:chOff x="1004325" y="5618921"/>
            <a:chExt cx="736442" cy="74259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EA4BCE-C526-4A01-BF09-00F52EFC7880}"/>
                </a:ext>
              </a:extLst>
            </p:cNvPr>
            <p:cNvGrpSpPr/>
            <p:nvPr/>
          </p:nvGrpSpPr>
          <p:grpSpPr>
            <a:xfrm>
              <a:off x="1284514" y="5618921"/>
              <a:ext cx="456253" cy="742596"/>
              <a:chOff x="1284514" y="5618921"/>
              <a:chExt cx="456253" cy="74259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8E9335-A3FC-42F5-9BA5-D90608EEBBAA}"/>
                  </a:ext>
                </a:extLst>
              </p:cNvPr>
              <p:cNvSpPr txBox="1"/>
              <p:nvPr/>
            </p:nvSpPr>
            <p:spPr>
              <a:xfrm>
                <a:off x="1330897" y="5618921"/>
                <a:ext cx="409870" cy="40011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b="1"/>
                  <a:t>N</a:t>
                </a:r>
                <a:endParaRPr lang="en-US" sz="2000" b="1">
                  <a:cs typeface="Calibri"/>
                </a:endParaRPr>
              </a:p>
            </p:txBody>
          </p:sp>
          <p:pic>
            <p:nvPicPr>
              <p:cNvPr id="18" name="Graphic 17" descr="Map compass with solid fill">
                <a:extLst>
                  <a:ext uri="{FF2B5EF4-FFF2-40B4-BE49-F238E27FC236}">
                    <a16:creationId xmlns:a16="http://schemas.microsoft.com/office/drawing/2014/main" id="{FAC90CE5-0595-44DD-86E3-C9BE86E4C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284514" y="5910943"/>
                <a:ext cx="450574" cy="45057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800A01-137C-400E-99B8-7B341421D266}"/>
                </a:ext>
              </a:extLst>
            </p:cNvPr>
            <p:cNvSpPr txBox="1"/>
            <p:nvPr/>
          </p:nvSpPr>
          <p:spPr>
            <a:xfrm>
              <a:off x="1004325" y="5936026"/>
              <a:ext cx="41460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/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9254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3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5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EC0F03-3983-45A7-A384-247FF9B567F5}"/>
              </a:ext>
            </a:extLst>
          </p:cNvPr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Team and Responsibilities</a:t>
            </a:r>
            <a:endParaRPr lang="en-US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Amber Garcia – Project Manager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Daniela Morales – Scheduler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Cody Lovelace – Estimator</a:t>
            </a:r>
          </a:p>
        </p:txBody>
      </p:sp>
    </p:spTree>
    <p:extLst>
      <p:ext uri="{BB962C8B-B14F-4D97-AF65-F5344CB8AC3E}">
        <p14:creationId xmlns:p14="http://schemas.microsoft.com/office/powerpoint/2010/main" val="3277905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AAAA-0FDF-46DE-8D77-249DDDC7B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62" y="-2048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SECU 5. Structure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679F45-3AA6-4A40-BF61-798302FAC900}"/>
              </a:ext>
            </a:extLst>
          </p:cNvPr>
          <p:cNvGrpSpPr/>
          <p:nvPr/>
        </p:nvGrpSpPr>
        <p:grpSpPr>
          <a:xfrm>
            <a:off x="479184" y="4348005"/>
            <a:ext cx="3936157" cy="2453951"/>
            <a:chOff x="3163077" y="4135361"/>
            <a:chExt cx="3936157" cy="24539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F8158C-75FE-4C94-B08F-41EB5DE1B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3077" y="4135361"/>
              <a:ext cx="3271935" cy="24539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E8C581-A0DA-40BF-B564-8D1ACCA64FEB}"/>
                </a:ext>
              </a:extLst>
            </p:cNvPr>
            <p:cNvSpPr txBox="1"/>
            <p:nvPr/>
          </p:nvSpPr>
          <p:spPr>
            <a:xfrm>
              <a:off x="3385649" y="6127647"/>
              <a:ext cx="3713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JLG </a:t>
              </a:r>
              <a:r>
                <a:rPr lang="en-US" sz="2000" dirty="0">
                  <a:solidFill>
                    <a:schemeClr val="bg1"/>
                  </a:solidFill>
                </a:rPr>
                <a:t>RT3369</a:t>
              </a:r>
              <a:r>
                <a:rPr lang="en-US" sz="2400" dirty="0">
                  <a:solidFill>
                    <a:schemeClr val="bg1"/>
                  </a:solidFill>
                </a:rPr>
                <a:t> Scissor Lift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473AE8-204C-4324-A23B-1DA2DE9E0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09" y="56043"/>
            <a:ext cx="2374684" cy="42919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896A3AC-C1FD-4D90-AA20-3E62C8B9D46D}"/>
              </a:ext>
            </a:extLst>
          </p:cNvPr>
          <p:cNvGrpSpPr/>
          <p:nvPr/>
        </p:nvGrpSpPr>
        <p:grpSpPr>
          <a:xfrm>
            <a:off x="4001210" y="1414463"/>
            <a:ext cx="7971123" cy="2723273"/>
            <a:chOff x="4001210" y="1414463"/>
            <a:chExt cx="7971123" cy="27232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4697D6-0319-40C3-AF78-518B759B8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7305"/>
            <a:stretch/>
          </p:blipFill>
          <p:spPr>
            <a:xfrm>
              <a:off x="4352925" y="1414463"/>
              <a:ext cx="7619408" cy="2723273"/>
            </a:xfrm>
            <a:prstGeom prst="rect">
              <a:avLst/>
            </a:prstGeom>
          </p:spPr>
        </p:pic>
        <p:pic>
          <p:nvPicPr>
            <p:cNvPr id="9" name="Graphic 9" descr="Badge 1 with solid fill">
              <a:extLst>
                <a:ext uri="{FF2B5EF4-FFF2-40B4-BE49-F238E27FC236}">
                  <a16:creationId xmlns:a16="http://schemas.microsoft.com/office/drawing/2014/main" id="{BFE4CB8D-6559-4C5F-A3E0-D575E4717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01210" y="2697291"/>
              <a:ext cx="701419" cy="69195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A630CA-E285-4078-96CD-34E4DAF5B3C0}"/>
              </a:ext>
            </a:extLst>
          </p:cNvPr>
          <p:cNvGrpSpPr/>
          <p:nvPr/>
        </p:nvGrpSpPr>
        <p:grpSpPr>
          <a:xfrm>
            <a:off x="4081670" y="4299094"/>
            <a:ext cx="7953168" cy="2453951"/>
            <a:chOff x="4081670" y="4299094"/>
            <a:chExt cx="7953168" cy="24539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A279F1-C19B-46B0-A98F-186C3F2FA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57713" y="4299094"/>
              <a:ext cx="7477125" cy="2453951"/>
            </a:xfrm>
            <a:prstGeom prst="rect">
              <a:avLst/>
            </a:prstGeom>
          </p:spPr>
        </p:pic>
        <p:pic>
          <p:nvPicPr>
            <p:cNvPr id="10" name="Graphic 12" descr="Badge with solid fill">
              <a:extLst>
                <a:ext uri="{FF2B5EF4-FFF2-40B4-BE49-F238E27FC236}">
                  <a16:creationId xmlns:a16="http://schemas.microsoft.com/office/drawing/2014/main" id="{16E4F6AA-6392-4D34-9727-461943EC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081670" y="5527577"/>
              <a:ext cx="668289" cy="677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320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E801B-4CB2-4497-B429-C3AD7C2C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SECU 5. Structure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0067A-96A5-4B7E-B8C1-E93041325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4" y="4136347"/>
            <a:ext cx="3932261" cy="2591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5B9AC0-DB74-4BBD-AC97-291AAC03E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22"/>
          <a:stretch/>
        </p:blipFill>
        <p:spPr>
          <a:xfrm>
            <a:off x="4743450" y="2009776"/>
            <a:ext cx="6999126" cy="22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E2D9F-B6F2-4076-B9EF-3FAB3CA7D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4399873"/>
            <a:ext cx="6746032" cy="2183846"/>
          </a:xfrm>
          <a:prstGeom prst="rect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FDDA8670-78C3-4D2E-BD7A-3203AD2FE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45" y="21406"/>
            <a:ext cx="2201502" cy="3980234"/>
          </a:xfrm>
          <a:prstGeom prst="rect">
            <a:avLst/>
          </a:prstGeom>
        </p:spPr>
      </p:pic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DCB76FB7-EDF4-4F38-8DBD-0B0437DE7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0601" y="3447520"/>
            <a:ext cx="639891" cy="639891"/>
          </a:xfrm>
          <a:prstGeom prst="rect">
            <a:avLst/>
          </a:prstGeom>
        </p:spPr>
      </p:pic>
      <p:pic>
        <p:nvPicPr>
          <p:cNvPr id="16" name="Graphic 15" descr="Badge 4 with solid fill">
            <a:extLst>
              <a:ext uri="{FF2B5EF4-FFF2-40B4-BE49-F238E27FC236}">
                <a16:creationId xmlns:a16="http://schemas.microsoft.com/office/drawing/2014/main" id="{A45D1E8E-4C5A-45D3-9192-F72F23E2FC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9743" y="5614149"/>
            <a:ext cx="639891" cy="6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32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23A49-FE7A-46B0-AEBA-38F22318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SECU 6. Openings, SECU 7. Services, &amp; SECU 8. Finishes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82347-5510-4082-8A24-0BE4B8362DF9}"/>
              </a:ext>
            </a:extLst>
          </p:cNvPr>
          <p:cNvGrpSpPr/>
          <p:nvPr/>
        </p:nvGrpSpPr>
        <p:grpSpPr>
          <a:xfrm>
            <a:off x="2088560" y="1926266"/>
            <a:ext cx="8014880" cy="4357524"/>
            <a:chOff x="1485384" y="1595534"/>
            <a:chExt cx="9155915" cy="4977881"/>
          </a:xfrm>
        </p:grpSpPr>
        <p:pic>
          <p:nvPicPr>
            <p:cNvPr id="3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6B8BECA7-979B-4E61-82B3-D7C70F6A7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40" t="5085" r="7965" b="6572"/>
            <a:stretch/>
          </p:blipFill>
          <p:spPr>
            <a:xfrm>
              <a:off x="1485384" y="1595534"/>
              <a:ext cx="9155915" cy="4977881"/>
            </a:xfrm>
            <a:prstGeom prst="rect">
              <a:avLst/>
            </a:prstGeom>
          </p:spPr>
        </p:pic>
        <p:pic>
          <p:nvPicPr>
            <p:cNvPr id="4" name="Graphic 4" descr="Badge 1 with solid fill">
              <a:extLst>
                <a:ext uri="{FF2B5EF4-FFF2-40B4-BE49-F238E27FC236}">
                  <a16:creationId xmlns:a16="http://schemas.microsoft.com/office/drawing/2014/main" id="{E9F1AE3E-3288-44EA-9C51-1E60587D2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58345" y="2867890"/>
              <a:ext cx="614219" cy="614219"/>
            </a:xfrm>
            <a:prstGeom prst="rect">
              <a:avLst/>
            </a:prstGeom>
          </p:spPr>
        </p:pic>
        <p:pic>
          <p:nvPicPr>
            <p:cNvPr id="6" name="Graphic 6" descr="Badge with solid fill">
              <a:extLst>
                <a:ext uri="{FF2B5EF4-FFF2-40B4-BE49-F238E27FC236}">
                  <a16:creationId xmlns:a16="http://schemas.microsoft.com/office/drawing/2014/main" id="{85AC34A4-F53E-446F-B17E-439AFC0C5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64118" y="4005116"/>
              <a:ext cx="671945" cy="666174"/>
            </a:xfrm>
            <a:prstGeom prst="rect">
              <a:avLst/>
            </a:prstGeom>
          </p:spPr>
        </p:pic>
        <p:pic>
          <p:nvPicPr>
            <p:cNvPr id="7" name="Graphic 7" descr="Badge 3 with solid fill">
              <a:extLst>
                <a:ext uri="{FF2B5EF4-FFF2-40B4-BE49-F238E27FC236}">
                  <a16:creationId xmlns:a16="http://schemas.microsoft.com/office/drawing/2014/main" id="{C1E8A438-0671-44FD-8EC2-E4F2F8080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69891" y="5275117"/>
              <a:ext cx="643082" cy="637310"/>
            </a:xfrm>
            <a:prstGeom prst="rect">
              <a:avLst/>
            </a:prstGeom>
          </p:spPr>
        </p:pic>
        <p:pic>
          <p:nvPicPr>
            <p:cNvPr id="8" name="Graphic 8" descr="Badge 4 with solid fill">
              <a:extLst>
                <a:ext uri="{FF2B5EF4-FFF2-40B4-BE49-F238E27FC236}">
                  <a16:creationId xmlns:a16="http://schemas.microsoft.com/office/drawing/2014/main" id="{9C0CF860-2D7A-40B1-8658-27BC25B4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28891" y="4045527"/>
              <a:ext cx="625764" cy="625764"/>
            </a:xfrm>
            <a:prstGeom prst="rect">
              <a:avLst/>
            </a:prstGeom>
          </p:spPr>
        </p:pic>
        <p:pic>
          <p:nvPicPr>
            <p:cNvPr id="9" name="Graphic 9" descr="Badge 5 with solid fill">
              <a:extLst>
                <a:ext uri="{FF2B5EF4-FFF2-40B4-BE49-F238E27FC236}">
                  <a16:creationId xmlns:a16="http://schemas.microsoft.com/office/drawing/2014/main" id="{4E63DF2B-708D-4350-A2DB-10F384FFF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96755" y="2867891"/>
              <a:ext cx="666173" cy="666173"/>
            </a:xfrm>
            <a:prstGeom prst="rect">
              <a:avLst/>
            </a:prstGeom>
          </p:spPr>
        </p:pic>
        <p:pic>
          <p:nvPicPr>
            <p:cNvPr id="10" name="Graphic 10" descr="Badge 6 with solid fill">
              <a:extLst>
                <a:ext uri="{FF2B5EF4-FFF2-40B4-BE49-F238E27FC236}">
                  <a16:creationId xmlns:a16="http://schemas.microsoft.com/office/drawing/2014/main" id="{8C58F5AA-F725-4B84-A7D0-3A1003D65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02528" y="2065481"/>
              <a:ext cx="671946" cy="654628"/>
            </a:xfrm>
            <a:prstGeom prst="rect">
              <a:avLst/>
            </a:prstGeom>
          </p:spPr>
        </p:pic>
        <p:pic>
          <p:nvPicPr>
            <p:cNvPr id="11" name="Graphic 11" descr="Badge 7 with solid fill">
              <a:extLst>
                <a:ext uri="{FF2B5EF4-FFF2-40B4-BE49-F238E27FC236}">
                  <a16:creationId xmlns:a16="http://schemas.microsoft.com/office/drawing/2014/main" id="{67EDC1A3-1749-4D09-9707-1A833308F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96754" y="4085936"/>
              <a:ext cx="695037" cy="68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652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3C47C2-33A2-44B2-BEAB-FEB679075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324"/>
            <a:ext cx="12192000" cy="686132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AD182BA8-54AD-4D9F-8264-B0FA8BB47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4ED83379-0499-45E1-AB78-6AA230F96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7364C-C2A7-4D48-BCE5-B4356403F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962246"/>
            <a:ext cx="6437700" cy="2611967"/>
          </a:xfrm>
        </p:spPr>
        <p:txBody>
          <a:bodyPr anchor="b">
            <a:normAutofit/>
          </a:bodyPr>
          <a:lstStyle/>
          <a:p>
            <a:pPr algn="l"/>
            <a:r>
              <a:rPr lang="en-US" sz="5400">
                <a:cs typeface="Calibri Light"/>
              </a:rPr>
              <a:t>Project Estimate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60E56-2B1D-4C7D-8F8A-9A124FFF9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719618"/>
            <a:ext cx="4167376" cy="1155525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77186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4F19C-1725-40DE-8875-F7C9412CF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3300">
                <a:cs typeface="Calibri Light"/>
              </a:rPr>
              <a:t>Project Estimate Overview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6A6DD-D613-459D-9764-5B86D3D1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 panose="020F0502020204030204"/>
              </a:rPr>
              <a:t>Resources Used:</a:t>
            </a:r>
          </a:p>
          <a:p>
            <a:r>
              <a:rPr lang="en-US" sz="1800">
                <a:cs typeface="Calibri" panose="020F0502020204030204"/>
              </a:rPr>
              <a:t>Construction Team's Quantity Takeoff </a:t>
            </a:r>
          </a:p>
          <a:p>
            <a:r>
              <a:rPr lang="en-US" sz="1800">
                <a:cs typeface="Calibri" panose="020F0502020204030204"/>
              </a:rPr>
              <a:t>RS Means (Cost factors for Material, Labor, Equipment)</a:t>
            </a:r>
          </a:p>
          <a:p>
            <a:endParaRPr lang="en-US" sz="1800"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</p:txBody>
      </p:sp>
      <p:pic>
        <p:nvPicPr>
          <p:cNvPr id="4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44D329C-8730-46DF-BABB-9544A2825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0" r="2" b="988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885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DD77B92-CB36-4B20-A59A-59625E0F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1B127-07DA-4CA9-A9C9-936F046A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>
                <a:cs typeface="Calibri Light"/>
              </a:rPr>
              <a:t>Cost Breakdown By Division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03B6EFD-ACBE-4CDD-A246-FEE3E49F91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670257"/>
              </p:ext>
            </p:extLst>
          </p:nvPr>
        </p:nvGraphicFramePr>
        <p:xfrm>
          <a:off x="5574831" y="1014154"/>
          <a:ext cx="5628469" cy="497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687">
                  <a:extLst>
                    <a:ext uri="{9D8B030D-6E8A-4147-A177-3AD203B41FA5}">
                      <a16:colId xmlns:a16="http://schemas.microsoft.com/office/drawing/2014/main" val="1774267960"/>
                    </a:ext>
                  </a:extLst>
                </a:gridCol>
                <a:gridCol w="1690782">
                  <a:extLst>
                    <a:ext uri="{9D8B030D-6E8A-4147-A177-3AD203B41FA5}">
                      <a16:colId xmlns:a16="http://schemas.microsoft.com/office/drawing/2014/main" val="1821370664"/>
                    </a:ext>
                  </a:extLst>
                </a:gridCol>
              </a:tblGrid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Direct Cost 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3165971437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03 Concrete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$ 307,084.95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3364118531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04 Masonry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$ 59,947.63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2009443357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05 Metals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$189,309.56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3317315526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08 Openings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$ 78,302.00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1421669739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09 &amp; 10 Finishes &amp; Specialties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$ 295,305.78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1622623473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22 Plumbing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$ 78,042.75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882950624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23 HVAC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$ 19,114.42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106158893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26 Electrical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$ 38,077.78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115232585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31 Earthwork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$ 144,652.65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1361944106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32 Exterior Improvements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$173,754.63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3433485077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/>
                        <a:t>Division 33 Utilities 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$ 109,025.32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906025835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r>
                        <a:rPr lang="en-US" sz="1600" b="1"/>
                        <a:t>TOTAL DIRECT COST</a:t>
                      </a:r>
                    </a:p>
                  </a:txBody>
                  <a:tcPr marL="82564" marR="82564" marT="41283" marB="41283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$ 1,492,618.47</a:t>
                      </a:r>
                    </a:p>
                  </a:txBody>
                  <a:tcPr marL="82564" marR="82564" marT="41283" marB="41283"/>
                </a:tc>
                <a:extLst>
                  <a:ext uri="{0D108BD9-81ED-4DB2-BD59-A6C34878D82A}">
                    <a16:rowId xmlns:a16="http://schemas.microsoft.com/office/drawing/2014/main" val="862912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747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E8B88-A694-4B6B-B581-5C4432B6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Material, Labor, Equipment, &amp; Allowances Total Costs 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5AFFEDC-763D-4D56-A108-BD870991B1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287039"/>
              </p:ext>
            </p:extLst>
          </p:nvPr>
        </p:nvGraphicFramePr>
        <p:xfrm>
          <a:off x="654431" y="1589268"/>
          <a:ext cx="10905068" cy="5001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283">
                  <a:extLst>
                    <a:ext uri="{9D8B030D-6E8A-4147-A177-3AD203B41FA5}">
                      <a16:colId xmlns:a16="http://schemas.microsoft.com/office/drawing/2014/main" val="580364448"/>
                    </a:ext>
                  </a:extLst>
                </a:gridCol>
                <a:gridCol w="1802283">
                  <a:extLst>
                    <a:ext uri="{9D8B030D-6E8A-4147-A177-3AD203B41FA5}">
                      <a16:colId xmlns:a16="http://schemas.microsoft.com/office/drawing/2014/main" val="3267663735"/>
                    </a:ext>
                  </a:extLst>
                </a:gridCol>
                <a:gridCol w="1802283">
                  <a:extLst>
                    <a:ext uri="{9D8B030D-6E8A-4147-A177-3AD203B41FA5}">
                      <a16:colId xmlns:a16="http://schemas.microsoft.com/office/drawing/2014/main" val="2781648812"/>
                    </a:ext>
                  </a:extLst>
                </a:gridCol>
                <a:gridCol w="1893653">
                  <a:extLst>
                    <a:ext uri="{9D8B030D-6E8A-4147-A177-3AD203B41FA5}">
                      <a16:colId xmlns:a16="http://schemas.microsoft.com/office/drawing/2014/main" val="2384040005"/>
                    </a:ext>
                  </a:extLst>
                </a:gridCol>
                <a:gridCol w="1802283">
                  <a:extLst>
                    <a:ext uri="{9D8B030D-6E8A-4147-A177-3AD203B41FA5}">
                      <a16:colId xmlns:a16="http://schemas.microsoft.com/office/drawing/2014/main" val="728028317"/>
                    </a:ext>
                  </a:extLst>
                </a:gridCol>
                <a:gridCol w="1802283">
                  <a:extLst>
                    <a:ext uri="{9D8B030D-6E8A-4147-A177-3AD203B41FA5}">
                      <a16:colId xmlns:a16="http://schemas.microsoft.com/office/drawing/2014/main" val="3775210600"/>
                    </a:ext>
                  </a:extLst>
                </a:gridCol>
              </a:tblGrid>
              <a:tr h="331953">
                <a:tc>
                  <a:txBody>
                    <a:bodyPr/>
                    <a:lstStyle/>
                    <a:p>
                      <a:r>
                        <a:rPr lang="en-US" sz="1300"/>
                        <a:t>Division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Total Material Cost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Total Labor Cost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Total Equipment Cost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Total Allowances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Direct Cost </a:t>
                      </a:r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2607289664"/>
                  </a:ext>
                </a:extLst>
              </a:tr>
              <a:tr h="331953">
                <a:tc>
                  <a:txBody>
                    <a:bodyPr/>
                    <a:lstStyle/>
                    <a:p>
                      <a:r>
                        <a:rPr lang="en-US" sz="1400" b="1"/>
                        <a:t>Division 03 Concrete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$ 93,901.28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 b="1"/>
                        <a:t>$ 204,342.51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$ 8,841.15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2623475799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300" b="1"/>
                        <a:t>Division 04 Masonry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$ 15, 678.25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$ 44,269.37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207212749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/>
                        <a:t>Division 05 Metals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 b="1"/>
                        <a:t>$ 139,908.94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$ 44,542.36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$ 4,858.26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4094723930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/>
                        <a:t>Division 08 Openings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$ 56,752.00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$ 21,550.00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2669572368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/>
                        <a:t>Division 09 &amp; 10 </a:t>
                      </a:r>
                    </a:p>
                    <a:p>
                      <a:pPr lvl="0">
                        <a:buNone/>
                      </a:pPr>
                      <a:r>
                        <a:rPr lang="en-US" sz="1300" b="1"/>
                        <a:t>Finishes and Specialties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$81,980.39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$ 32,685.32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$ 205.08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$ 180,435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52082404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/>
                        <a:t>Division 22 Plumbing 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$ 40,342.45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$ 37,700.30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490618736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/>
                        <a:t>Division 23 HVAC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$ 10,083.62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$ 9,030.80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992334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/>
                        <a:t>Division 26 Electrical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$ 21,927.00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$ 16,150.78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1705665806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/>
                        <a:t>Division 31 Earthwork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$ 40,915.02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$ 32,100.56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 b="1"/>
                        <a:t>$ 71,638.08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4160395378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/>
                        <a:t>Division 32 Exterior Improvements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$ 100,677.25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$ 64,828.88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$ 8,248.50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16138016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/>
                        <a:t>Division 33 Utilities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$ 64,909.60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$ 34,844.31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$ 9,271.41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/>
                        <a:t>N/A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1943402651"/>
                  </a:ext>
                </a:extLst>
              </a:tr>
              <a:tr h="379375">
                <a:tc>
                  <a:txBody>
                    <a:bodyPr/>
                    <a:lstStyle/>
                    <a:p>
                      <a:r>
                        <a:rPr lang="en-US" sz="1300" b="1" u="sng"/>
                        <a:t>Total 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 b="1" u="sng"/>
                        <a:t>$ 667,075.80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 b="1" u="sng"/>
                        <a:t>$ 542,045.20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 b="1" u="sng"/>
                        <a:t>$ 103,062.47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 b="1" u="sng"/>
                        <a:t>$ 180,435</a:t>
                      </a:r>
                    </a:p>
                  </a:txBody>
                  <a:tcPr marL="65554" marR="65554" marT="32777" marB="32777"/>
                </a:tc>
                <a:tc>
                  <a:txBody>
                    <a:bodyPr/>
                    <a:lstStyle/>
                    <a:p>
                      <a:r>
                        <a:rPr lang="en-US" sz="1300" b="1" u="sng"/>
                        <a:t>$ 1,492,618.47 </a:t>
                      </a:r>
                    </a:p>
                  </a:txBody>
                  <a:tcPr marL="65554" marR="65554" marT="32777" marB="32777"/>
                </a:tc>
                <a:extLst>
                  <a:ext uri="{0D108BD9-81ED-4DB2-BD59-A6C34878D82A}">
                    <a16:rowId xmlns:a16="http://schemas.microsoft.com/office/drawing/2014/main" val="43521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939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E4849-D377-406E-B283-E9F084D4D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chemeClr val="bg1"/>
                </a:solidFill>
                <a:cs typeface="Calibri Light"/>
              </a:rPr>
              <a:t>Indirect </a:t>
            </a:r>
            <a:br>
              <a:rPr lang="en-US" sz="3400">
                <a:solidFill>
                  <a:schemeClr val="bg1"/>
                </a:solidFill>
                <a:cs typeface="Calibri Light"/>
              </a:rPr>
            </a:br>
            <a:r>
              <a:rPr lang="en-US" sz="3400">
                <a:solidFill>
                  <a:schemeClr val="bg1"/>
                </a:solidFill>
                <a:cs typeface="Calibri Light"/>
              </a:rPr>
              <a:t>&amp;</a:t>
            </a:r>
            <a:br>
              <a:rPr lang="en-US" sz="3400">
                <a:solidFill>
                  <a:schemeClr val="bg1"/>
                </a:solidFill>
                <a:cs typeface="Calibri Light"/>
              </a:rPr>
            </a:br>
            <a:r>
              <a:rPr lang="en-US" sz="3400">
                <a:solidFill>
                  <a:schemeClr val="bg1"/>
                </a:solidFill>
                <a:cs typeface="Calibri Light"/>
              </a:rPr>
              <a:t>Overhead </a:t>
            </a:r>
            <a:endParaRPr lang="en-US" sz="34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C58B54-977F-4958-840F-9AE481A2CD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4188679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6251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37FA0-EEB6-445D-A26D-9C5AEDB2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>
                <a:cs typeface="Calibri Light"/>
              </a:rPr>
              <a:t>Contingency 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28A0E-FFF4-4726-8795-E8CDD91C5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b="1">
                <a:cs typeface="Calibri" panose="020F0502020204030204"/>
              </a:rPr>
              <a:t>No Contingency Markup</a:t>
            </a:r>
          </a:p>
          <a:p>
            <a:r>
              <a:rPr lang="en-US" sz="2200">
                <a:cs typeface="Calibri" panose="020F0502020204030204"/>
              </a:rPr>
              <a:t>All Architectural &amp; Engineering Plans are 100% for Construction Documents</a:t>
            </a:r>
          </a:p>
          <a:p>
            <a:r>
              <a:rPr lang="en-US" sz="2200">
                <a:cs typeface="Calibri" panose="020F0502020204030204"/>
              </a:rPr>
              <a:t>Addendums provided</a:t>
            </a:r>
          </a:p>
          <a:p>
            <a:endParaRPr lang="en-US" sz="2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430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EA012-96F0-440B-A80E-F95DEFCEB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Project Profit</a:t>
            </a:r>
            <a:r>
              <a:rPr lang="en-US">
                <a:cs typeface="Calibri Light"/>
              </a:rPr>
              <a:t> 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FFCB12-D92E-4F42-AF6A-47F6FDE02E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8013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CE5DC-ADDE-4EE8-BE33-A77198C469F3}"/>
              </a:ext>
            </a:extLst>
          </p:cNvPr>
          <p:cNvSpPr txBox="1"/>
          <p:nvPr/>
        </p:nvSpPr>
        <p:spPr>
          <a:xfrm>
            <a:off x="793662" y="386930"/>
            <a:ext cx="10066122" cy="12984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Project Information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980949-6B5E-405E-A623-E042E55B3717}"/>
              </a:ext>
            </a:extLst>
          </p:cNvPr>
          <p:cNvSpPr txBox="1"/>
          <p:nvPr/>
        </p:nvSpPr>
        <p:spPr>
          <a:xfrm>
            <a:off x="138341" y="2485209"/>
            <a:ext cx="6283498" cy="363945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/>
              <a:t>        </a:t>
            </a:r>
            <a:r>
              <a:rPr lang="en-US" sz="2400" u="sng"/>
              <a:t>Key Points</a:t>
            </a:r>
            <a:endParaRPr lang="en-US" sz="2400" b="1" u="sng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u="sng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State Employee Credit Union Information</a:t>
            </a:r>
            <a:endParaRPr lang="en-US" sz="200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Visual Components</a:t>
            </a:r>
            <a:endParaRPr lang="en-US" sz="200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Contractual Constraints</a:t>
            </a:r>
            <a:endParaRPr lang="en-US" sz="20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5A987FB-2B9B-4321-9228-D33353F15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88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1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04387-E55B-4B1E-BDBE-10592A63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Calibri Light"/>
              </a:rPr>
              <a:t>Project Price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3C449-2494-404E-AA8B-2923F85FA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When adding all Project Costs (Direct, Indirect, and Overhead) and Project Profit the Estimated Price for the SECU Project is</a:t>
            </a:r>
            <a:endParaRPr lang="en-US"/>
          </a:p>
          <a:p>
            <a:pPr marL="0" indent="0">
              <a:buNone/>
            </a:pPr>
            <a:r>
              <a:rPr lang="en-US" sz="2400" b="1" u="sng">
                <a:cs typeface="Calibri" panose="020F0502020204030204"/>
              </a:rPr>
              <a:t>$ 2,223,232.89</a:t>
            </a:r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1787798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8A8224-0612-4777-AAFD-C112D5706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latin typeface="+mj-lt"/>
                <a:ea typeface="+mj-ea"/>
                <a:cs typeface="+mj-cs"/>
              </a:rPr>
              <a:t>Project Cost, Profit, &amp; Price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702A9-B8CC-4687-A8F2-D67E0A0EB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The Total </a:t>
            </a:r>
            <a:r>
              <a:rPr lang="en-US" sz="2000" b="1"/>
              <a:t>Cost</a:t>
            </a:r>
            <a:r>
              <a:rPr lang="en-US" sz="2000"/>
              <a:t> of labor, materials, equipment, Indirect &amp; Overhead (both project and office)</a:t>
            </a:r>
          </a:p>
          <a:p>
            <a:r>
              <a:rPr lang="en-US" sz="2000"/>
              <a:t>The Project </a:t>
            </a:r>
            <a:r>
              <a:rPr lang="en-US" sz="2000" b="1"/>
              <a:t>Profit</a:t>
            </a:r>
            <a:r>
              <a:rPr lang="en-US" sz="2000"/>
              <a:t> is accounts for 15% of the Projects Price </a:t>
            </a:r>
            <a:endParaRPr lang="en-US" sz="2000">
              <a:cs typeface="Calibri"/>
            </a:endParaRPr>
          </a:p>
          <a:p>
            <a:r>
              <a:rPr lang="en-US" sz="2000"/>
              <a:t>The Projects </a:t>
            </a:r>
            <a:r>
              <a:rPr lang="en-US" sz="2000" b="1"/>
              <a:t>Price</a:t>
            </a:r>
            <a:r>
              <a:rPr lang="en-US" sz="2000"/>
              <a:t> is the grant total for Direct costs, Indirect Costs, Overhead &amp; Profit</a:t>
            </a:r>
            <a:endParaRPr lang="en-US" sz="2000">
              <a:cs typeface="Calibri"/>
            </a:endParaRPr>
          </a:p>
          <a:p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B41EFEC-B507-4327-B814-715F3AE43F7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3924100"/>
              </p:ext>
            </p:extLst>
          </p:nvPr>
        </p:nvGraphicFramePr>
        <p:xfrm>
          <a:off x="5911532" y="3477972"/>
          <a:ext cx="5150277" cy="1726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759">
                  <a:extLst>
                    <a:ext uri="{9D8B030D-6E8A-4147-A177-3AD203B41FA5}">
                      <a16:colId xmlns:a16="http://schemas.microsoft.com/office/drawing/2014/main" val="3933300781"/>
                    </a:ext>
                  </a:extLst>
                </a:gridCol>
                <a:gridCol w="1716759">
                  <a:extLst>
                    <a:ext uri="{9D8B030D-6E8A-4147-A177-3AD203B41FA5}">
                      <a16:colId xmlns:a16="http://schemas.microsoft.com/office/drawing/2014/main" val="1728131753"/>
                    </a:ext>
                  </a:extLst>
                </a:gridCol>
                <a:gridCol w="1716759">
                  <a:extLst>
                    <a:ext uri="{9D8B030D-6E8A-4147-A177-3AD203B41FA5}">
                      <a16:colId xmlns:a16="http://schemas.microsoft.com/office/drawing/2014/main" val="1778979513"/>
                    </a:ext>
                  </a:extLst>
                </a:gridCol>
              </a:tblGrid>
              <a:tr h="1022120">
                <a:tc>
                  <a:txBody>
                    <a:bodyPr/>
                    <a:lstStyle/>
                    <a:p>
                      <a:pPr algn="ctr"/>
                      <a:r>
                        <a:rPr lang="en-US" sz="2900"/>
                        <a:t>Project Cost </a:t>
                      </a:r>
                    </a:p>
                  </a:txBody>
                  <a:tcPr marL="95229" marR="95229" marT="47614" marB="476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/>
                        <a:t>Project Profit </a:t>
                      </a:r>
                    </a:p>
                  </a:txBody>
                  <a:tcPr marL="95229" marR="95229" marT="47614" marB="476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/>
                        <a:t>Project Price </a:t>
                      </a:r>
                    </a:p>
                  </a:txBody>
                  <a:tcPr marL="95229" marR="95229" marT="47614" marB="47614"/>
                </a:tc>
                <a:extLst>
                  <a:ext uri="{0D108BD9-81ED-4DB2-BD59-A6C34878D82A}">
                    <a16:rowId xmlns:a16="http://schemas.microsoft.com/office/drawing/2014/main" val="166394885"/>
                  </a:ext>
                </a:extLst>
              </a:tr>
              <a:tr h="704692">
                <a:tc>
                  <a:txBody>
                    <a:bodyPr/>
                    <a:lstStyle/>
                    <a:p>
                      <a:r>
                        <a:rPr lang="en-US" sz="1900"/>
                        <a:t>$ 1,887,393.73</a:t>
                      </a:r>
                    </a:p>
                  </a:txBody>
                  <a:tcPr marL="95229" marR="95229" marT="47614" marB="47614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$ 335,839.16</a:t>
                      </a:r>
                    </a:p>
                  </a:txBody>
                  <a:tcPr marL="95229" marR="95229" marT="47614" marB="47614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$ 2,223,232.89</a:t>
                      </a:r>
                    </a:p>
                  </a:txBody>
                  <a:tcPr marL="95229" marR="95229" marT="47614" marB="47614"/>
                </a:tc>
                <a:extLst>
                  <a:ext uri="{0D108BD9-81ED-4DB2-BD59-A6C34878D82A}">
                    <a16:rowId xmlns:a16="http://schemas.microsoft.com/office/drawing/2014/main" val="1255442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165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Rolls of blueprints">
            <a:extLst>
              <a:ext uri="{FF2B5EF4-FFF2-40B4-BE49-F238E27FC236}">
                <a16:creationId xmlns:a16="http://schemas.microsoft.com/office/drawing/2014/main" id="{E7E34BBA-5656-43DE-83AB-E69F931CC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11" t="1136" r="8" b="796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25F303-0914-47F9-BCDF-AF8D3285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Project Schedule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6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6FE57-B85D-40BA-9815-17689B3E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>
                <a:cs typeface="Calibri Light"/>
              </a:rPr>
              <a:t>Project Schedule Overview</a:t>
            </a:r>
            <a:endParaRPr lang="en-US" sz="3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4919D-3E16-4627-99B3-76A767B7B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4413710"/>
            <a:ext cx="4644617" cy="20902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 u="sng">
                <a:cs typeface="Calibri"/>
              </a:rPr>
              <a:t>Project Milestones:</a:t>
            </a:r>
            <a:endParaRPr lang="en-US" sz="2000" b="1">
              <a:cs typeface="Calibri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/>
              </a:rPr>
              <a:t>Milestone 1: Notice to Proceed- Jan. 3, 2012</a:t>
            </a:r>
            <a:endParaRPr lang="en-US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/>
              </a:rPr>
              <a:t>Milestone 2: Belle Rea Road Completion- Feb. 24, 2012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cs typeface="Calibri"/>
              </a:rPr>
              <a:t>Milestone 3: Project Complete- Nov. 20, 2012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C7DADBB-B7C6-4BD5-BC97-8D7DC327B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28" b="-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BE33439-E1B8-411C-981C-0A072EB8A685}"/>
              </a:ext>
            </a:extLst>
          </p:cNvPr>
          <p:cNvSpPr txBox="1">
            <a:spLocks/>
          </p:cNvSpPr>
          <p:nvPr/>
        </p:nvSpPr>
        <p:spPr>
          <a:xfrm>
            <a:off x="589736" y="1984302"/>
            <a:ext cx="4559425" cy="1593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>
                <a:cs typeface="Calibri"/>
              </a:rPr>
              <a:t>Owner Constraints:</a:t>
            </a:r>
            <a:r>
              <a:rPr lang="en-US" sz="2000">
                <a:cs typeface="Calibri"/>
              </a:rPr>
              <a:t> 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800">
                <a:cs typeface="Calibri"/>
              </a:rPr>
              <a:t>300 Total Workdays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1800">
                <a:cs typeface="Calibri"/>
              </a:rPr>
              <a:t>Complete Belle Rea Road First 120 Workdays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1AC90-244D-445E-BEA8-35C94F844B9C}"/>
              </a:ext>
            </a:extLst>
          </p:cNvPr>
          <p:cNvSpPr txBox="1"/>
          <p:nvPr/>
        </p:nvSpPr>
        <p:spPr>
          <a:xfrm>
            <a:off x="593028" y="3623530"/>
            <a:ext cx="439025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/>
              <a:t>Weather Delays Past 5-Years Data for Charlotte, NC </a:t>
            </a:r>
            <a:endParaRPr lang="en-US" u="sng"/>
          </a:p>
          <a:p>
            <a:pPr marL="342900" indent="-342900">
              <a:buFont typeface="Arial"/>
              <a:buChar char="•"/>
            </a:pPr>
            <a:r>
              <a:rPr lang="en-US" sz="2000"/>
              <a:t> </a:t>
            </a:r>
            <a:r>
              <a:rPr lang="en-US"/>
              <a:t>46 days</a:t>
            </a:r>
            <a:endParaRPr lang="en-US">
              <a:cs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392B203-7C6C-42E6-A13F-B08F2BA801C2}"/>
                  </a:ext>
                </a:extLst>
              </p14:cNvPr>
              <p14:cNvContentPartPr/>
              <p14:nvPr/>
            </p14:nvContentPartPr>
            <p14:xfrm>
              <a:off x="6848533" y="2250204"/>
              <a:ext cx="1019175" cy="95249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392B203-7C6C-42E6-A13F-B08F2BA801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94475" y="2143978"/>
                <a:ext cx="1126931" cy="307346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7FE2C07F-5F8D-42D2-9DF5-ACA425780B9C}"/>
              </a:ext>
            </a:extLst>
          </p:cNvPr>
          <p:cNvSpPr/>
          <p:nvPr/>
        </p:nvSpPr>
        <p:spPr>
          <a:xfrm>
            <a:off x="6010629" y="2098872"/>
            <a:ext cx="1992557" cy="336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9A77073-5841-495C-B518-A9849BADE503}"/>
                  </a:ext>
                </a:extLst>
              </p14:cNvPr>
              <p14:cNvContentPartPr/>
              <p14:nvPr/>
            </p14:nvContentPartPr>
            <p14:xfrm>
              <a:off x="6097976" y="2207248"/>
              <a:ext cx="1899970" cy="138557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A77073-5841-495C-B518-A9849BADE5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3897" y="2099000"/>
                <a:ext cx="2007767" cy="3546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0981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CE27B1-BBFE-4121-B4D0-B7CAA991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Critical Path Schedule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7" name="Ink 666">
                <a:extLst>
                  <a:ext uri="{FF2B5EF4-FFF2-40B4-BE49-F238E27FC236}">
                    <a16:creationId xmlns:a16="http://schemas.microsoft.com/office/drawing/2014/main" id="{77723667-CC22-4C92-A5FE-1AA88C0DB8F4}"/>
                  </a:ext>
                </a:extLst>
              </p14:cNvPr>
              <p14:cNvContentPartPr/>
              <p14:nvPr/>
            </p14:nvContentPartPr>
            <p14:xfrm>
              <a:off x="1226507" y="2870548"/>
              <a:ext cx="9524" cy="9524"/>
            </p14:xfrm>
          </p:contentPart>
        </mc:Choice>
        <mc:Fallback xmlns="">
          <p:pic>
            <p:nvPicPr>
              <p:cNvPr id="667" name="Ink 666">
                <a:extLst>
                  <a:ext uri="{FF2B5EF4-FFF2-40B4-BE49-F238E27FC236}">
                    <a16:creationId xmlns:a16="http://schemas.microsoft.com/office/drawing/2014/main" id="{77723667-CC22-4C92-A5FE-1AA88C0DB8F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307" y="239434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68" name="Ink 667">
                <a:extLst>
                  <a:ext uri="{FF2B5EF4-FFF2-40B4-BE49-F238E27FC236}">
                    <a16:creationId xmlns:a16="http://schemas.microsoft.com/office/drawing/2014/main" id="{CD391859-10C8-4E97-B51F-DC4423BFB2FD}"/>
                  </a:ext>
                </a:extLst>
              </p14:cNvPr>
              <p14:cNvContentPartPr/>
              <p14:nvPr/>
            </p14:nvContentPartPr>
            <p14:xfrm>
              <a:off x="1216069" y="3079315"/>
              <a:ext cx="9524" cy="9524"/>
            </p14:xfrm>
          </p:contentPart>
        </mc:Choice>
        <mc:Fallback xmlns="">
          <p:pic>
            <p:nvPicPr>
              <p:cNvPr id="668" name="Ink 667">
                <a:extLst>
                  <a:ext uri="{FF2B5EF4-FFF2-40B4-BE49-F238E27FC236}">
                    <a16:creationId xmlns:a16="http://schemas.microsoft.com/office/drawing/2014/main" id="{CD391859-10C8-4E97-B51F-DC4423BFB2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9869" y="260311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69" name="Ink 668">
                <a:extLst>
                  <a:ext uri="{FF2B5EF4-FFF2-40B4-BE49-F238E27FC236}">
                    <a16:creationId xmlns:a16="http://schemas.microsoft.com/office/drawing/2014/main" id="{99A67227-74F0-41AA-8ACD-3011621679D7}"/>
                  </a:ext>
                </a:extLst>
              </p14:cNvPr>
              <p14:cNvContentPartPr/>
              <p14:nvPr/>
            </p14:nvContentPartPr>
            <p14:xfrm>
              <a:off x="1210850" y="3277644"/>
              <a:ext cx="9524" cy="9524"/>
            </p14:xfrm>
          </p:contentPart>
        </mc:Choice>
        <mc:Fallback xmlns="">
          <p:pic>
            <p:nvPicPr>
              <p:cNvPr id="669" name="Ink 668">
                <a:extLst>
                  <a:ext uri="{FF2B5EF4-FFF2-40B4-BE49-F238E27FC236}">
                    <a16:creationId xmlns:a16="http://schemas.microsoft.com/office/drawing/2014/main" id="{99A67227-74F0-41AA-8ACD-3011621679D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650" y="2801444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71" name="Ink 670">
                <a:extLst>
                  <a:ext uri="{FF2B5EF4-FFF2-40B4-BE49-F238E27FC236}">
                    <a16:creationId xmlns:a16="http://schemas.microsoft.com/office/drawing/2014/main" id="{AE526607-9BB0-4467-ACD3-36D7C6B7AECF}"/>
                  </a:ext>
                </a:extLst>
              </p14:cNvPr>
              <p14:cNvContentPartPr/>
              <p14:nvPr/>
            </p14:nvContentPartPr>
            <p14:xfrm>
              <a:off x="3335055" y="4932123"/>
              <a:ext cx="9524" cy="9524"/>
            </p14:xfrm>
          </p:contentPart>
        </mc:Choice>
        <mc:Fallback xmlns="">
          <p:pic>
            <p:nvPicPr>
              <p:cNvPr id="671" name="Ink 670">
                <a:extLst>
                  <a:ext uri="{FF2B5EF4-FFF2-40B4-BE49-F238E27FC236}">
                    <a16:creationId xmlns:a16="http://schemas.microsoft.com/office/drawing/2014/main" id="{AE526607-9BB0-4467-ACD3-36D7C6B7AE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8855" y="4455923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72" name="Ink 671">
                <a:extLst>
                  <a:ext uri="{FF2B5EF4-FFF2-40B4-BE49-F238E27FC236}">
                    <a16:creationId xmlns:a16="http://schemas.microsoft.com/office/drawing/2014/main" id="{6ED3736E-C959-4577-B684-88BD3DA575A7}"/>
                  </a:ext>
                </a:extLst>
              </p14:cNvPr>
              <p14:cNvContentPartPr/>
              <p14:nvPr/>
            </p14:nvContentPartPr>
            <p14:xfrm>
              <a:off x="3329836" y="5135672"/>
              <a:ext cx="9524" cy="9524"/>
            </p14:xfrm>
          </p:contentPart>
        </mc:Choice>
        <mc:Fallback xmlns="">
          <p:pic>
            <p:nvPicPr>
              <p:cNvPr id="672" name="Ink 671">
                <a:extLst>
                  <a:ext uri="{FF2B5EF4-FFF2-40B4-BE49-F238E27FC236}">
                    <a16:creationId xmlns:a16="http://schemas.microsoft.com/office/drawing/2014/main" id="{6ED3736E-C959-4577-B684-88BD3DA575A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3636" y="4659472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73" name="Ink 672">
                <a:extLst>
                  <a:ext uri="{FF2B5EF4-FFF2-40B4-BE49-F238E27FC236}">
                    <a16:creationId xmlns:a16="http://schemas.microsoft.com/office/drawing/2014/main" id="{E9740CF2-76EA-436E-8CCC-A3D5036FD945}"/>
                  </a:ext>
                </a:extLst>
              </p14:cNvPr>
              <p14:cNvContentPartPr/>
              <p14:nvPr/>
            </p14:nvContentPartPr>
            <p14:xfrm>
              <a:off x="5427945" y="2880987"/>
              <a:ext cx="9524" cy="9524"/>
            </p14:xfrm>
          </p:contentPart>
        </mc:Choice>
        <mc:Fallback xmlns="">
          <p:pic>
            <p:nvPicPr>
              <p:cNvPr id="673" name="Ink 672">
                <a:extLst>
                  <a:ext uri="{FF2B5EF4-FFF2-40B4-BE49-F238E27FC236}">
                    <a16:creationId xmlns:a16="http://schemas.microsoft.com/office/drawing/2014/main" id="{E9740CF2-76EA-436E-8CCC-A3D5036FD9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1745" y="240478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74" name="Ink 673">
                <a:extLst>
                  <a:ext uri="{FF2B5EF4-FFF2-40B4-BE49-F238E27FC236}">
                    <a16:creationId xmlns:a16="http://schemas.microsoft.com/office/drawing/2014/main" id="{A7AD2C56-9928-4875-B927-D1B99903E735}"/>
                  </a:ext>
                </a:extLst>
              </p14:cNvPr>
              <p14:cNvContentPartPr/>
              <p14:nvPr/>
            </p14:nvContentPartPr>
            <p14:xfrm>
              <a:off x="5433164" y="3063658"/>
              <a:ext cx="9524" cy="9524"/>
            </p14:xfrm>
          </p:contentPart>
        </mc:Choice>
        <mc:Fallback xmlns="">
          <p:pic>
            <p:nvPicPr>
              <p:cNvPr id="674" name="Ink 673">
                <a:extLst>
                  <a:ext uri="{FF2B5EF4-FFF2-40B4-BE49-F238E27FC236}">
                    <a16:creationId xmlns:a16="http://schemas.microsoft.com/office/drawing/2014/main" id="{A7AD2C56-9928-4875-B927-D1B99903E7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6964" y="2587458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75" name="Ink 674">
                <a:extLst>
                  <a:ext uri="{FF2B5EF4-FFF2-40B4-BE49-F238E27FC236}">
                    <a16:creationId xmlns:a16="http://schemas.microsoft.com/office/drawing/2014/main" id="{3EAD3845-A7C7-4F0B-8123-9B05834A9A20}"/>
                  </a:ext>
                </a:extLst>
              </p14:cNvPr>
              <p14:cNvContentPartPr/>
              <p14:nvPr/>
            </p14:nvContentPartPr>
            <p14:xfrm>
              <a:off x="5427945" y="3272425"/>
              <a:ext cx="9524" cy="9524"/>
            </p14:xfrm>
          </p:contentPart>
        </mc:Choice>
        <mc:Fallback xmlns="">
          <p:pic>
            <p:nvPicPr>
              <p:cNvPr id="675" name="Ink 674">
                <a:extLst>
                  <a:ext uri="{FF2B5EF4-FFF2-40B4-BE49-F238E27FC236}">
                    <a16:creationId xmlns:a16="http://schemas.microsoft.com/office/drawing/2014/main" id="{3EAD3845-A7C7-4F0B-8123-9B05834A9A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1745" y="279622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76" name="Ink 675">
                <a:extLst>
                  <a:ext uri="{FF2B5EF4-FFF2-40B4-BE49-F238E27FC236}">
                    <a16:creationId xmlns:a16="http://schemas.microsoft.com/office/drawing/2014/main" id="{88AC9771-82AB-4858-BF2E-EA4206964D27}"/>
                  </a:ext>
                </a:extLst>
              </p14:cNvPr>
              <p14:cNvContentPartPr/>
              <p14:nvPr/>
            </p14:nvContentPartPr>
            <p14:xfrm>
              <a:off x="5433164" y="3502069"/>
              <a:ext cx="9524" cy="9524"/>
            </p14:xfrm>
          </p:contentPart>
        </mc:Choice>
        <mc:Fallback xmlns="">
          <p:pic>
            <p:nvPicPr>
              <p:cNvPr id="676" name="Ink 675">
                <a:extLst>
                  <a:ext uri="{FF2B5EF4-FFF2-40B4-BE49-F238E27FC236}">
                    <a16:creationId xmlns:a16="http://schemas.microsoft.com/office/drawing/2014/main" id="{88AC9771-82AB-4858-BF2E-EA4206964D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6964" y="302586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77" name="Ink 676">
                <a:extLst>
                  <a:ext uri="{FF2B5EF4-FFF2-40B4-BE49-F238E27FC236}">
                    <a16:creationId xmlns:a16="http://schemas.microsoft.com/office/drawing/2014/main" id="{A9D6C758-5D71-4D0B-ACB0-4A610B6D1E55}"/>
                  </a:ext>
                </a:extLst>
              </p14:cNvPr>
              <p14:cNvContentPartPr/>
              <p14:nvPr/>
            </p14:nvContentPartPr>
            <p14:xfrm>
              <a:off x="5433164" y="3710836"/>
              <a:ext cx="9524" cy="9524"/>
            </p14:xfrm>
          </p:contentPart>
        </mc:Choice>
        <mc:Fallback xmlns="">
          <p:pic>
            <p:nvPicPr>
              <p:cNvPr id="677" name="Ink 676">
                <a:extLst>
                  <a:ext uri="{FF2B5EF4-FFF2-40B4-BE49-F238E27FC236}">
                    <a16:creationId xmlns:a16="http://schemas.microsoft.com/office/drawing/2014/main" id="{A9D6C758-5D71-4D0B-ACB0-4A610B6D1E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6964" y="323463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78" name="Ink 677">
                <a:extLst>
                  <a:ext uri="{FF2B5EF4-FFF2-40B4-BE49-F238E27FC236}">
                    <a16:creationId xmlns:a16="http://schemas.microsoft.com/office/drawing/2014/main" id="{427E87E7-7E91-4C33-95BF-6D53CD286776}"/>
                  </a:ext>
                </a:extLst>
              </p14:cNvPr>
              <p14:cNvContentPartPr/>
              <p14:nvPr/>
            </p14:nvContentPartPr>
            <p14:xfrm>
              <a:off x="7520836" y="4097055"/>
              <a:ext cx="9524" cy="9524"/>
            </p14:xfrm>
          </p:contentPart>
        </mc:Choice>
        <mc:Fallback xmlns="">
          <p:pic>
            <p:nvPicPr>
              <p:cNvPr id="678" name="Ink 677">
                <a:extLst>
                  <a:ext uri="{FF2B5EF4-FFF2-40B4-BE49-F238E27FC236}">
                    <a16:creationId xmlns:a16="http://schemas.microsoft.com/office/drawing/2014/main" id="{427E87E7-7E91-4C33-95BF-6D53CD2867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44636" y="362085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79" name="Ink 678">
                <a:extLst>
                  <a:ext uri="{FF2B5EF4-FFF2-40B4-BE49-F238E27FC236}">
                    <a16:creationId xmlns:a16="http://schemas.microsoft.com/office/drawing/2014/main" id="{475E6287-4D3A-4EB4-910F-1C8383069EA1}"/>
                  </a:ext>
                </a:extLst>
              </p14:cNvPr>
              <p14:cNvContentPartPr/>
              <p14:nvPr/>
            </p14:nvContentPartPr>
            <p14:xfrm>
              <a:off x="7520836" y="4316260"/>
              <a:ext cx="9524" cy="9524"/>
            </p14:xfrm>
          </p:contentPart>
        </mc:Choice>
        <mc:Fallback xmlns="">
          <p:pic>
            <p:nvPicPr>
              <p:cNvPr id="679" name="Ink 678">
                <a:extLst>
                  <a:ext uri="{FF2B5EF4-FFF2-40B4-BE49-F238E27FC236}">
                    <a16:creationId xmlns:a16="http://schemas.microsoft.com/office/drawing/2014/main" id="{475E6287-4D3A-4EB4-910F-1C8383069E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44636" y="3840060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80" name="Ink 679">
                <a:extLst>
                  <a:ext uri="{FF2B5EF4-FFF2-40B4-BE49-F238E27FC236}">
                    <a16:creationId xmlns:a16="http://schemas.microsoft.com/office/drawing/2014/main" id="{BBAA786A-F0E3-4977-BE77-4DB10CA57329}"/>
                  </a:ext>
                </a:extLst>
              </p14:cNvPr>
              <p14:cNvContentPartPr/>
              <p14:nvPr/>
            </p14:nvContentPartPr>
            <p14:xfrm>
              <a:off x="7526055" y="4525027"/>
              <a:ext cx="9524" cy="9524"/>
            </p14:xfrm>
          </p:contentPart>
        </mc:Choice>
        <mc:Fallback xmlns="">
          <p:pic>
            <p:nvPicPr>
              <p:cNvPr id="680" name="Ink 679">
                <a:extLst>
                  <a:ext uri="{FF2B5EF4-FFF2-40B4-BE49-F238E27FC236}">
                    <a16:creationId xmlns:a16="http://schemas.microsoft.com/office/drawing/2014/main" id="{BBAA786A-F0E3-4977-BE77-4DB10CA573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49855" y="4048827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81" name="Ink 680">
                <a:extLst>
                  <a:ext uri="{FF2B5EF4-FFF2-40B4-BE49-F238E27FC236}">
                    <a16:creationId xmlns:a16="http://schemas.microsoft.com/office/drawing/2014/main" id="{D2A854CC-4894-4C8A-898D-CC08FB5C6976}"/>
                  </a:ext>
                </a:extLst>
              </p14:cNvPr>
              <p14:cNvContentPartPr/>
              <p14:nvPr/>
            </p14:nvContentPartPr>
            <p14:xfrm>
              <a:off x="7520836" y="4723356"/>
              <a:ext cx="9524" cy="9524"/>
            </p14:xfrm>
          </p:contentPart>
        </mc:Choice>
        <mc:Fallback xmlns="">
          <p:pic>
            <p:nvPicPr>
              <p:cNvPr id="681" name="Ink 680">
                <a:extLst>
                  <a:ext uri="{FF2B5EF4-FFF2-40B4-BE49-F238E27FC236}">
                    <a16:creationId xmlns:a16="http://schemas.microsoft.com/office/drawing/2014/main" id="{D2A854CC-4894-4C8A-898D-CC08FB5C69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44636" y="4247156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82" name="Ink 681">
                <a:extLst>
                  <a:ext uri="{FF2B5EF4-FFF2-40B4-BE49-F238E27FC236}">
                    <a16:creationId xmlns:a16="http://schemas.microsoft.com/office/drawing/2014/main" id="{963C5CE5-D401-4765-BD63-A2B06EBADB7C}"/>
                  </a:ext>
                </a:extLst>
              </p14:cNvPr>
              <p14:cNvContentPartPr/>
              <p14:nvPr/>
            </p14:nvContentPartPr>
            <p14:xfrm>
              <a:off x="7515617" y="4922770"/>
              <a:ext cx="9524" cy="9524"/>
            </p14:xfrm>
          </p:contentPart>
        </mc:Choice>
        <mc:Fallback xmlns="">
          <p:pic>
            <p:nvPicPr>
              <p:cNvPr id="682" name="Ink 681">
                <a:extLst>
                  <a:ext uri="{FF2B5EF4-FFF2-40B4-BE49-F238E27FC236}">
                    <a16:creationId xmlns:a16="http://schemas.microsoft.com/office/drawing/2014/main" id="{963C5CE5-D401-4765-BD63-A2B06EBADB7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39417" y="4883087"/>
                <a:ext cx="952400" cy="880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83" name="Ink 682">
                <a:extLst>
                  <a:ext uri="{FF2B5EF4-FFF2-40B4-BE49-F238E27FC236}">
                    <a16:creationId xmlns:a16="http://schemas.microsoft.com/office/drawing/2014/main" id="{0BE01034-ABAB-4413-A8C0-657298C3667F}"/>
                  </a:ext>
                </a:extLst>
              </p14:cNvPr>
              <p14:cNvContentPartPr/>
              <p14:nvPr/>
            </p14:nvContentPartPr>
            <p14:xfrm>
              <a:off x="7520836" y="5109576"/>
              <a:ext cx="9524" cy="9524"/>
            </p14:xfrm>
          </p:contentPart>
        </mc:Choice>
        <mc:Fallback xmlns="">
          <p:pic>
            <p:nvPicPr>
              <p:cNvPr id="683" name="Ink 682">
                <a:extLst>
                  <a:ext uri="{FF2B5EF4-FFF2-40B4-BE49-F238E27FC236}">
                    <a16:creationId xmlns:a16="http://schemas.microsoft.com/office/drawing/2014/main" id="{0BE01034-ABAB-4413-A8C0-657298C36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44636" y="4633376"/>
                <a:ext cx="952400" cy="9524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7" name="Diagram 3">
            <a:extLst>
              <a:ext uri="{FF2B5EF4-FFF2-40B4-BE49-F238E27FC236}">
                <a16:creationId xmlns:a16="http://schemas.microsoft.com/office/drawing/2014/main" id="{618B1184-5FEB-45C7-B587-3DA820EBE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00481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27" name="Ink 1026">
                <a:extLst>
                  <a:ext uri="{FF2B5EF4-FFF2-40B4-BE49-F238E27FC236}">
                    <a16:creationId xmlns:a16="http://schemas.microsoft.com/office/drawing/2014/main" id="{6924FDC9-03C7-4D4A-ADA4-D58F36243E3F}"/>
                  </a:ext>
                </a:extLst>
              </p14:cNvPr>
              <p14:cNvContentPartPr/>
              <p14:nvPr/>
            </p14:nvContentPartPr>
            <p14:xfrm>
              <a:off x="3313696" y="4727408"/>
              <a:ext cx="28575" cy="28575"/>
            </p14:xfrm>
          </p:contentPart>
        </mc:Choice>
        <mc:Fallback xmlns="">
          <p:pic>
            <p:nvPicPr>
              <p:cNvPr id="1027" name="Ink 1026">
                <a:extLst>
                  <a:ext uri="{FF2B5EF4-FFF2-40B4-BE49-F238E27FC236}">
                    <a16:creationId xmlns:a16="http://schemas.microsoft.com/office/drawing/2014/main" id="{6924FDC9-03C7-4D4A-ADA4-D58F36243E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4946" y="3298658"/>
                <a:ext cx="2857500" cy="2857500"/>
              </a:xfrm>
              <a:prstGeom prst="rect">
                <a:avLst/>
              </a:prstGeom>
            </p:spPr>
          </p:pic>
        </mc:Fallback>
      </mc:AlternateContent>
      <p:pic>
        <p:nvPicPr>
          <p:cNvPr id="1629" name="Picture 1629">
            <a:extLst>
              <a:ext uri="{FF2B5EF4-FFF2-40B4-BE49-F238E27FC236}">
                <a16:creationId xmlns:a16="http://schemas.microsoft.com/office/drawing/2014/main" id="{C9C7B0DD-1EFC-4FD0-BE86-E62403B8BD1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80" y="1708061"/>
            <a:ext cx="12190105" cy="50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33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9AA8769E-566B-4B59-B8A4-15C729B4D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4" y="-3600"/>
            <a:ext cx="12195130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9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ED9A8C1-3DB6-4C43-A47C-6DEBE3DE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2" y="198"/>
            <a:ext cx="12194838" cy="68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33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EF6465-A940-4C76-804E-42C6DFEB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Analysis</a:t>
            </a:r>
          </a:p>
        </p:txBody>
      </p:sp>
      <p:pic>
        <p:nvPicPr>
          <p:cNvPr id="3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B2E1E7A4-6CA1-41F3-8BD4-16F7C4DCE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" r="1" b="1"/>
          <a:stretch/>
        </p:blipFill>
        <p:spPr>
          <a:xfrm>
            <a:off x="716280" y="1618717"/>
            <a:ext cx="6436548" cy="3620566"/>
          </a:xfrm>
          <a:prstGeom prst="rect">
            <a:avLst/>
          </a:prstGeom>
        </p:spPr>
      </p:pic>
      <p:cxnSp>
        <p:nvCxnSpPr>
          <p:cNvPr id="24" name="Straight Connector 21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46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6A875-8664-445F-B937-B69A7215B7D7}"/>
              </a:ext>
            </a:extLst>
          </p:cNvPr>
          <p:cNvSpPr txBox="1"/>
          <p:nvPr/>
        </p:nvSpPr>
        <p:spPr>
          <a:xfrm>
            <a:off x="4962422" y="945669"/>
            <a:ext cx="6002636" cy="16459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u="sng">
                <a:solidFill>
                  <a:schemeClr val="accent1">
                    <a:lumMod val="75000"/>
                  </a:schemeClr>
                </a:solidFill>
                <a:cs typeface="Calibri"/>
              </a:rPr>
              <a:t>Payment Terms &amp; Requirements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u="sng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>
                <a:solidFill>
                  <a:srgbClr val="000000"/>
                </a:solidFill>
                <a:cs typeface="Calibri" panose="020F0502020204030204"/>
              </a:rPr>
              <a:t>Progress payments once a month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>
                <a:solidFill>
                  <a:srgbClr val="000000"/>
                </a:solidFill>
                <a:cs typeface="Calibri" panose="020F0502020204030204"/>
              </a:rPr>
              <a:t>10% Retainage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>
                <a:cs typeface="Calibri" panose="020F0502020204030204"/>
              </a:rPr>
              <a:t>15% Profit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endParaRPr lang="en-US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>
              <a:cs typeface="Calibri" panose="020F050202020403020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5E6620-4114-41DA-9C59-25FEB614B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647965"/>
              </p:ext>
            </p:extLst>
          </p:nvPr>
        </p:nvGraphicFramePr>
        <p:xfrm>
          <a:off x="155956" y="3166368"/>
          <a:ext cx="11984662" cy="2572615"/>
        </p:xfrm>
        <a:graphic>
          <a:graphicData uri="http://schemas.openxmlformats.org/drawingml/2006/table">
            <a:tbl>
              <a:tblPr firstRow="1" bandRow="1">
                <a:noFill/>
                <a:tableStyleId>{073A0DAA-6AF3-43AB-8588-CEC1D06C72B9}</a:tableStyleId>
              </a:tblPr>
              <a:tblGrid>
                <a:gridCol w="746714">
                  <a:extLst>
                    <a:ext uri="{9D8B030D-6E8A-4147-A177-3AD203B41FA5}">
                      <a16:colId xmlns:a16="http://schemas.microsoft.com/office/drawing/2014/main" val="1464928005"/>
                    </a:ext>
                  </a:extLst>
                </a:gridCol>
                <a:gridCol w="967774">
                  <a:extLst>
                    <a:ext uri="{9D8B030D-6E8A-4147-A177-3AD203B41FA5}">
                      <a16:colId xmlns:a16="http://schemas.microsoft.com/office/drawing/2014/main" val="3992948864"/>
                    </a:ext>
                  </a:extLst>
                </a:gridCol>
                <a:gridCol w="967774">
                  <a:extLst>
                    <a:ext uri="{9D8B030D-6E8A-4147-A177-3AD203B41FA5}">
                      <a16:colId xmlns:a16="http://schemas.microsoft.com/office/drawing/2014/main" val="897912815"/>
                    </a:ext>
                  </a:extLst>
                </a:gridCol>
                <a:gridCol w="967774">
                  <a:extLst>
                    <a:ext uri="{9D8B030D-6E8A-4147-A177-3AD203B41FA5}">
                      <a16:colId xmlns:a16="http://schemas.microsoft.com/office/drawing/2014/main" val="2803817596"/>
                    </a:ext>
                  </a:extLst>
                </a:gridCol>
                <a:gridCol w="967774">
                  <a:extLst>
                    <a:ext uri="{9D8B030D-6E8A-4147-A177-3AD203B41FA5}">
                      <a16:colId xmlns:a16="http://schemas.microsoft.com/office/drawing/2014/main" val="4107725490"/>
                    </a:ext>
                  </a:extLst>
                </a:gridCol>
                <a:gridCol w="967774">
                  <a:extLst>
                    <a:ext uri="{9D8B030D-6E8A-4147-A177-3AD203B41FA5}">
                      <a16:colId xmlns:a16="http://schemas.microsoft.com/office/drawing/2014/main" val="1228779688"/>
                    </a:ext>
                  </a:extLst>
                </a:gridCol>
                <a:gridCol w="1066513">
                  <a:extLst>
                    <a:ext uri="{9D8B030D-6E8A-4147-A177-3AD203B41FA5}">
                      <a16:colId xmlns:a16="http://schemas.microsoft.com/office/drawing/2014/main" val="3361885986"/>
                    </a:ext>
                  </a:extLst>
                </a:gridCol>
                <a:gridCol w="1066513">
                  <a:extLst>
                    <a:ext uri="{9D8B030D-6E8A-4147-A177-3AD203B41FA5}">
                      <a16:colId xmlns:a16="http://schemas.microsoft.com/office/drawing/2014/main" val="3670607171"/>
                    </a:ext>
                  </a:extLst>
                </a:gridCol>
                <a:gridCol w="1066513">
                  <a:extLst>
                    <a:ext uri="{9D8B030D-6E8A-4147-A177-3AD203B41FA5}">
                      <a16:colId xmlns:a16="http://schemas.microsoft.com/office/drawing/2014/main" val="315552497"/>
                    </a:ext>
                  </a:extLst>
                </a:gridCol>
                <a:gridCol w="1066513">
                  <a:extLst>
                    <a:ext uri="{9D8B030D-6E8A-4147-A177-3AD203B41FA5}">
                      <a16:colId xmlns:a16="http://schemas.microsoft.com/office/drawing/2014/main" val="739872641"/>
                    </a:ext>
                  </a:extLst>
                </a:gridCol>
                <a:gridCol w="1066513">
                  <a:extLst>
                    <a:ext uri="{9D8B030D-6E8A-4147-A177-3AD203B41FA5}">
                      <a16:colId xmlns:a16="http://schemas.microsoft.com/office/drawing/2014/main" val="2238627170"/>
                    </a:ext>
                  </a:extLst>
                </a:gridCol>
                <a:gridCol w="1066513">
                  <a:extLst>
                    <a:ext uri="{9D8B030D-6E8A-4147-A177-3AD203B41FA5}">
                      <a16:colId xmlns:a16="http://schemas.microsoft.com/office/drawing/2014/main" val="644007282"/>
                    </a:ext>
                  </a:extLst>
                </a:gridCol>
              </a:tblGrid>
              <a:tr h="360986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800" b="0" cap="none" spc="0">
                          <a:solidFill>
                            <a:schemeClr val="tx1"/>
                          </a:solidFill>
                          <a:effectLst/>
                        </a:rPr>
                        <a:t>Cost Loading Schedule Calculations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652875586"/>
                  </a:ext>
                </a:extLst>
              </a:tr>
              <a:tr h="295352">
                <a:tc>
                  <a:txBody>
                    <a:bodyPr/>
                    <a:lstStyle/>
                    <a:p>
                      <a:pPr fontAlgn="b"/>
                      <a:endParaRPr lang="en-US" sz="9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January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February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March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April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May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June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July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August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September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154824"/>
                  </a:ext>
                </a:extLst>
              </a:tr>
              <a:tr h="475847">
                <a:tc>
                  <a:txBody>
                    <a:bodyPr/>
                    <a:lstStyle/>
                    <a:p>
                      <a:pPr fontAlgn="b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Direct Cost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210,203.95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130,431.70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59,012.66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136,777.96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145,207.34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112,245.04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80,079.52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129,596.76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129,730.75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224,563.28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      975.00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428383"/>
                  </a:ext>
                </a:extLst>
              </a:tr>
              <a:tr h="475847">
                <a:tc>
                  <a:txBody>
                    <a:bodyPr/>
                    <a:lstStyle/>
                    <a:p>
                      <a:pPr fontAlgn="b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Indirect Cost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35,729.98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917113"/>
                  </a:ext>
                </a:extLst>
              </a:tr>
              <a:tr h="475847">
                <a:tc>
                  <a:txBody>
                    <a:bodyPr/>
                    <a:lstStyle/>
                    <a:p>
                      <a:pPr fontAlgn="b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Total Cost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245,933.93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166,161.68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94,742.64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172,507.94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180,937.32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147,975.02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115,809.50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165,326.74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165,460.73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260,293.26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   36,704.98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018372"/>
                  </a:ext>
                </a:extLst>
              </a:tr>
              <a:tr h="475847">
                <a:tc>
                  <a:txBody>
                    <a:bodyPr/>
                    <a:lstStyle/>
                    <a:p>
                      <a:pPr fontAlgn="b"/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Cumulative Cost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245,933.93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412,095.62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506,838.26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679,346.20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    860,283.53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 1,008,258.55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 1,124,068.06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 1,289,394.80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 1,454,855.53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 1,715,148.80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cap="none" spc="0">
                          <a:solidFill>
                            <a:schemeClr val="tx1"/>
                          </a:solidFill>
                          <a:effectLst/>
                        </a:rPr>
                        <a:t> $    1,751,853.78</a:t>
                      </a:r>
                    </a:p>
                  </a:txBody>
                  <a:tcPr marL="29163" marR="29163" marT="6075" marB="5832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8975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871B844-388D-43ED-B0FF-9270246798E9}"/>
              </a:ext>
            </a:extLst>
          </p:cNvPr>
          <p:cNvSpPr txBox="1"/>
          <p:nvPr/>
        </p:nvSpPr>
        <p:spPr>
          <a:xfrm>
            <a:off x="1160848" y="1146051"/>
            <a:ext cx="35717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Cost Loading Schedule 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482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B94BF6D8-BAB7-4EB4-9B19-BB8B2F0F7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37B034CC-A61E-4904-9250-1F6CA1103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3126633"/>
          </a:xfrm>
          <a:custGeom>
            <a:avLst/>
            <a:gdLst>
              <a:gd name="connsiteX0" fmla="*/ 0 w 12192000"/>
              <a:gd name="connsiteY0" fmla="*/ 1162137 h 3126633"/>
              <a:gd name="connsiteX1" fmla="*/ 41243 w 12192000"/>
              <a:gd name="connsiteY1" fmla="*/ 1179838 h 3126633"/>
              <a:gd name="connsiteX2" fmla="*/ 26724 w 12192000"/>
              <a:gd name="connsiteY2" fmla="*/ 1190407 h 3126633"/>
              <a:gd name="connsiteX3" fmla="*/ 24833 w 12192000"/>
              <a:gd name="connsiteY3" fmla="*/ 1189500 h 3126633"/>
              <a:gd name="connsiteX4" fmla="*/ 3588 w 12192000"/>
              <a:gd name="connsiteY4" fmla="*/ 1309614 h 3126633"/>
              <a:gd name="connsiteX5" fmla="*/ 0 w 12192000"/>
              <a:gd name="connsiteY5" fmla="*/ 1310495 h 3126633"/>
              <a:gd name="connsiteX6" fmla="*/ 0 w 12192000"/>
              <a:gd name="connsiteY6" fmla="*/ 0 h 3126633"/>
              <a:gd name="connsiteX7" fmla="*/ 12192000 w 12192000"/>
              <a:gd name="connsiteY7" fmla="*/ 0 h 3126633"/>
              <a:gd name="connsiteX8" fmla="*/ 12191969 w 12192000"/>
              <a:gd name="connsiteY8" fmla="*/ 3121262 h 3126633"/>
              <a:gd name="connsiteX9" fmla="*/ 12188582 w 12192000"/>
              <a:gd name="connsiteY9" fmla="*/ 3121834 h 3126633"/>
              <a:gd name="connsiteX10" fmla="*/ 12185024 w 12192000"/>
              <a:gd name="connsiteY10" fmla="*/ 3122641 h 3126633"/>
              <a:gd name="connsiteX11" fmla="*/ 12171796 w 12192000"/>
              <a:gd name="connsiteY11" fmla="*/ 3121209 h 3126633"/>
              <a:gd name="connsiteX12" fmla="*/ 12166812 w 12192000"/>
              <a:gd name="connsiteY12" fmla="*/ 3126633 h 3126633"/>
              <a:gd name="connsiteX13" fmla="*/ 12122004 w 12192000"/>
              <a:gd name="connsiteY13" fmla="*/ 3124393 h 3126633"/>
              <a:gd name="connsiteX14" fmla="*/ 12036609 w 12192000"/>
              <a:gd name="connsiteY14" fmla="*/ 3109888 h 3126633"/>
              <a:gd name="connsiteX15" fmla="*/ 12023452 w 12192000"/>
              <a:gd name="connsiteY15" fmla="*/ 3103952 h 3126633"/>
              <a:gd name="connsiteX16" fmla="*/ 11936381 w 12192000"/>
              <a:gd name="connsiteY16" fmla="*/ 3094474 h 3126633"/>
              <a:gd name="connsiteX17" fmla="*/ 11876861 w 12192000"/>
              <a:gd name="connsiteY17" fmla="*/ 3084187 h 3126633"/>
              <a:gd name="connsiteX18" fmla="*/ 11864150 w 12192000"/>
              <a:gd name="connsiteY18" fmla="*/ 3078415 h 3126633"/>
              <a:gd name="connsiteX19" fmla="*/ 11849315 w 12192000"/>
              <a:gd name="connsiteY19" fmla="*/ 3083344 h 3126633"/>
              <a:gd name="connsiteX20" fmla="*/ 11844903 w 12192000"/>
              <a:gd name="connsiteY20" fmla="*/ 3088180 h 3126633"/>
              <a:gd name="connsiteX21" fmla="*/ 11797558 w 12192000"/>
              <a:gd name="connsiteY21" fmla="*/ 3078578 h 3126633"/>
              <a:gd name="connsiteX22" fmla="*/ 11791833 w 12192000"/>
              <a:gd name="connsiteY22" fmla="*/ 3078309 h 3126633"/>
              <a:gd name="connsiteX23" fmla="*/ 11752368 w 12192000"/>
              <a:gd name="connsiteY23" fmla="*/ 3079667 h 3126633"/>
              <a:gd name="connsiteX24" fmla="*/ 11693668 w 12192000"/>
              <a:gd name="connsiteY24" fmla="*/ 3086682 h 3126633"/>
              <a:gd name="connsiteX25" fmla="*/ 11632752 w 12192000"/>
              <a:gd name="connsiteY25" fmla="*/ 3102951 h 3126633"/>
              <a:gd name="connsiteX26" fmla="*/ 11597584 w 12192000"/>
              <a:gd name="connsiteY26" fmla="*/ 3109557 h 3126633"/>
              <a:gd name="connsiteX27" fmla="*/ 11573118 w 12192000"/>
              <a:gd name="connsiteY27" fmla="*/ 3117154 h 3126633"/>
              <a:gd name="connsiteX28" fmla="*/ 11504799 w 12192000"/>
              <a:gd name="connsiteY28" fmla="*/ 3121480 h 3126633"/>
              <a:gd name="connsiteX29" fmla="*/ 11443938 w 12192000"/>
              <a:gd name="connsiteY29" fmla="*/ 3120255 h 3126633"/>
              <a:gd name="connsiteX30" fmla="*/ 11436492 w 12192000"/>
              <a:gd name="connsiteY30" fmla="*/ 3121550 h 3126633"/>
              <a:gd name="connsiteX31" fmla="*/ 11407691 w 12192000"/>
              <a:gd name="connsiteY31" fmla="*/ 3107633 h 3126633"/>
              <a:gd name="connsiteX32" fmla="*/ 11341642 w 12192000"/>
              <a:gd name="connsiteY32" fmla="*/ 3101531 h 3126633"/>
              <a:gd name="connsiteX33" fmla="*/ 11307726 w 12192000"/>
              <a:gd name="connsiteY33" fmla="*/ 3095706 h 3126633"/>
              <a:gd name="connsiteX34" fmla="*/ 1982093 w 12192000"/>
              <a:gd name="connsiteY34" fmla="*/ 1505517 h 3126633"/>
              <a:gd name="connsiteX35" fmla="*/ 1978611 w 12192000"/>
              <a:gd name="connsiteY35" fmla="*/ 1502931 h 3126633"/>
              <a:gd name="connsiteX36" fmla="*/ 1931618 w 12192000"/>
              <a:gd name="connsiteY36" fmla="*/ 1488633 h 3126633"/>
              <a:gd name="connsiteX37" fmla="*/ 1925144 w 12192000"/>
              <a:gd name="connsiteY37" fmla="*/ 1491811 h 3126633"/>
              <a:gd name="connsiteX38" fmla="*/ 1858854 w 12192000"/>
              <a:gd name="connsiteY38" fmla="*/ 1451562 h 3126633"/>
              <a:gd name="connsiteX39" fmla="*/ 1764339 w 12192000"/>
              <a:gd name="connsiteY39" fmla="*/ 1434249 h 3126633"/>
              <a:gd name="connsiteX40" fmla="*/ 1693396 w 12192000"/>
              <a:gd name="connsiteY40" fmla="*/ 1427850 h 3126633"/>
              <a:gd name="connsiteX41" fmla="*/ 1653459 w 12192000"/>
              <a:gd name="connsiteY41" fmla="*/ 1421384 h 3126633"/>
              <a:gd name="connsiteX42" fmla="*/ 1624573 w 12192000"/>
              <a:gd name="connsiteY42" fmla="*/ 1419871 h 3126633"/>
              <a:gd name="connsiteX43" fmla="*/ 1550101 w 12192000"/>
              <a:gd name="connsiteY43" fmla="*/ 1398845 h 3126633"/>
              <a:gd name="connsiteX44" fmla="*/ 1426261 w 12192000"/>
              <a:gd name="connsiteY44" fmla="*/ 1356816 h 3126633"/>
              <a:gd name="connsiteX45" fmla="*/ 1400063 w 12192000"/>
              <a:gd name="connsiteY45" fmla="*/ 1349493 h 3126633"/>
              <a:gd name="connsiteX46" fmla="*/ 1378201 w 12192000"/>
              <a:gd name="connsiteY46" fmla="*/ 1349649 h 3126633"/>
              <a:gd name="connsiteX47" fmla="*/ 1373704 w 12192000"/>
              <a:gd name="connsiteY47" fmla="*/ 1355309 h 3126633"/>
              <a:gd name="connsiteX48" fmla="*/ 1359400 w 12192000"/>
              <a:gd name="connsiteY48" fmla="*/ 1352317 h 3126633"/>
              <a:gd name="connsiteX49" fmla="*/ 1355734 w 12192000"/>
              <a:gd name="connsiteY49" fmla="*/ 1352870 h 3126633"/>
              <a:gd name="connsiteX50" fmla="*/ 1334569 w 12192000"/>
              <a:gd name="connsiteY50" fmla="*/ 1354687 h 3126633"/>
              <a:gd name="connsiteX51" fmla="*/ 1285959 w 12192000"/>
              <a:gd name="connsiteY51" fmla="*/ 1325074 h 3126633"/>
              <a:gd name="connsiteX52" fmla="*/ 1228970 w 12192000"/>
              <a:gd name="connsiteY52" fmla="*/ 1316194 h 3126633"/>
              <a:gd name="connsiteX53" fmla="*/ 1081691 w 12192000"/>
              <a:gd name="connsiteY53" fmla="*/ 1276195 h 3126633"/>
              <a:gd name="connsiteX54" fmla="*/ 888229 w 12192000"/>
              <a:gd name="connsiteY54" fmla="*/ 1233330 h 3126633"/>
              <a:gd name="connsiteX55" fmla="*/ 749674 w 12192000"/>
              <a:gd name="connsiteY55" fmla="*/ 1151252 h 3126633"/>
              <a:gd name="connsiteX56" fmla="*/ 634863 w 12192000"/>
              <a:gd name="connsiteY56" fmla="*/ 1125089 h 3126633"/>
              <a:gd name="connsiteX57" fmla="*/ 572744 w 12192000"/>
              <a:gd name="connsiteY57" fmla="*/ 1095470 h 3126633"/>
              <a:gd name="connsiteX58" fmla="*/ 557235 w 12192000"/>
              <a:gd name="connsiteY58" fmla="*/ 1085440 h 3126633"/>
              <a:gd name="connsiteX59" fmla="*/ 554948 w 12192000"/>
              <a:gd name="connsiteY59" fmla="*/ 1085817 h 3126633"/>
              <a:gd name="connsiteX60" fmla="*/ 535764 w 12192000"/>
              <a:gd name="connsiteY60" fmla="*/ 1078928 h 3126633"/>
              <a:gd name="connsiteX61" fmla="*/ 532336 w 12192000"/>
              <a:gd name="connsiteY61" fmla="*/ 1074208 h 3126633"/>
              <a:gd name="connsiteX62" fmla="*/ 519417 w 12192000"/>
              <a:gd name="connsiteY62" fmla="*/ 1068474 h 3126633"/>
              <a:gd name="connsiteX63" fmla="*/ 494620 w 12192000"/>
              <a:gd name="connsiteY63" fmla="*/ 1054470 h 3126633"/>
              <a:gd name="connsiteX64" fmla="*/ 489369 w 12192000"/>
              <a:gd name="connsiteY64" fmla="*/ 1054392 h 3126633"/>
              <a:gd name="connsiteX65" fmla="*/ 451015 w 12192000"/>
              <a:gd name="connsiteY65" fmla="*/ 1037228 h 3126633"/>
              <a:gd name="connsiteX66" fmla="*/ 450196 w 12192000"/>
              <a:gd name="connsiteY66" fmla="*/ 1038199 h 3126633"/>
              <a:gd name="connsiteX67" fmla="*/ 438116 w 12192000"/>
              <a:gd name="connsiteY67" fmla="*/ 1038634 h 3126633"/>
              <a:gd name="connsiteX68" fmla="*/ 415692 w 12192000"/>
              <a:gd name="connsiteY68" fmla="*/ 1036714 h 3126633"/>
              <a:gd name="connsiteX69" fmla="*/ 360396 w 12192000"/>
              <a:gd name="connsiteY69" fmla="*/ 1047226 h 3126633"/>
              <a:gd name="connsiteX70" fmla="*/ 320375 w 12192000"/>
              <a:gd name="connsiteY70" fmla="*/ 1029464 h 3126633"/>
              <a:gd name="connsiteX71" fmla="*/ 312145 w 12192000"/>
              <a:gd name="connsiteY71" fmla="*/ 1026541 h 3126633"/>
              <a:gd name="connsiteX72" fmla="*/ 311908 w 12192000"/>
              <a:gd name="connsiteY72" fmla="*/ 1026752 h 3126633"/>
              <a:gd name="connsiteX73" fmla="*/ 303080 w 12192000"/>
              <a:gd name="connsiteY73" fmla="*/ 1024202 h 3126633"/>
              <a:gd name="connsiteX74" fmla="*/ 297138 w 12192000"/>
              <a:gd name="connsiteY74" fmla="*/ 1021211 h 3126633"/>
              <a:gd name="connsiteX75" fmla="*/ 281171 w 12192000"/>
              <a:gd name="connsiteY75" fmla="*/ 1015539 h 3126633"/>
              <a:gd name="connsiteX76" fmla="*/ 275188 w 12192000"/>
              <a:gd name="connsiteY76" fmla="*/ 1015372 h 3126633"/>
              <a:gd name="connsiteX77" fmla="*/ 225883 w 12192000"/>
              <a:gd name="connsiteY77" fmla="*/ 1034896 h 3126633"/>
              <a:gd name="connsiteX78" fmla="*/ 121223 w 12192000"/>
              <a:gd name="connsiteY78" fmla="*/ 1031062 h 3126633"/>
              <a:gd name="connsiteX79" fmla="*/ 52326 w 12192000"/>
              <a:gd name="connsiteY79" fmla="*/ 1033555 h 3126633"/>
              <a:gd name="connsiteX80" fmla="*/ 16761 w 12192000"/>
              <a:gd name="connsiteY80" fmla="*/ 1032900 h 3126633"/>
              <a:gd name="connsiteX81" fmla="*/ 0 w 12192000"/>
              <a:gd name="connsiteY81" fmla="*/ 1026822 h 3126633"/>
              <a:gd name="connsiteX0" fmla="*/ 0 w 12192000"/>
              <a:gd name="connsiteY0" fmla="*/ 1162137 h 3126633"/>
              <a:gd name="connsiteX1" fmla="*/ 41243 w 12192000"/>
              <a:gd name="connsiteY1" fmla="*/ 1179838 h 3126633"/>
              <a:gd name="connsiteX2" fmla="*/ 26724 w 12192000"/>
              <a:gd name="connsiteY2" fmla="*/ 1190407 h 3126633"/>
              <a:gd name="connsiteX3" fmla="*/ 24833 w 12192000"/>
              <a:gd name="connsiteY3" fmla="*/ 1189500 h 3126633"/>
              <a:gd name="connsiteX4" fmla="*/ 3588 w 12192000"/>
              <a:gd name="connsiteY4" fmla="*/ 1309614 h 3126633"/>
              <a:gd name="connsiteX5" fmla="*/ 0 w 12192000"/>
              <a:gd name="connsiteY5" fmla="*/ 1162137 h 3126633"/>
              <a:gd name="connsiteX6" fmla="*/ 0 w 12192000"/>
              <a:gd name="connsiteY6" fmla="*/ 0 h 3126633"/>
              <a:gd name="connsiteX7" fmla="*/ 12192000 w 12192000"/>
              <a:gd name="connsiteY7" fmla="*/ 0 h 3126633"/>
              <a:gd name="connsiteX8" fmla="*/ 12191969 w 12192000"/>
              <a:gd name="connsiteY8" fmla="*/ 3121262 h 3126633"/>
              <a:gd name="connsiteX9" fmla="*/ 12188582 w 12192000"/>
              <a:gd name="connsiteY9" fmla="*/ 3121834 h 3126633"/>
              <a:gd name="connsiteX10" fmla="*/ 12185024 w 12192000"/>
              <a:gd name="connsiteY10" fmla="*/ 3122641 h 3126633"/>
              <a:gd name="connsiteX11" fmla="*/ 12171796 w 12192000"/>
              <a:gd name="connsiteY11" fmla="*/ 3121209 h 3126633"/>
              <a:gd name="connsiteX12" fmla="*/ 12166812 w 12192000"/>
              <a:gd name="connsiteY12" fmla="*/ 3126633 h 3126633"/>
              <a:gd name="connsiteX13" fmla="*/ 12122004 w 12192000"/>
              <a:gd name="connsiteY13" fmla="*/ 3124393 h 3126633"/>
              <a:gd name="connsiteX14" fmla="*/ 12036609 w 12192000"/>
              <a:gd name="connsiteY14" fmla="*/ 3109888 h 3126633"/>
              <a:gd name="connsiteX15" fmla="*/ 12023452 w 12192000"/>
              <a:gd name="connsiteY15" fmla="*/ 3103952 h 3126633"/>
              <a:gd name="connsiteX16" fmla="*/ 11936381 w 12192000"/>
              <a:gd name="connsiteY16" fmla="*/ 3094474 h 3126633"/>
              <a:gd name="connsiteX17" fmla="*/ 11876861 w 12192000"/>
              <a:gd name="connsiteY17" fmla="*/ 3084187 h 3126633"/>
              <a:gd name="connsiteX18" fmla="*/ 11864150 w 12192000"/>
              <a:gd name="connsiteY18" fmla="*/ 3078415 h 3126633"/>
              <a:gd name="connsiteX19" fmla="*/ 11849315 w 12192000"/>
              <a:gd name="connsiteY19" fmla="*/ 3083344 h 3126633"/>
              <a:gd name="connsiteX20" fmla="*/ 11844903 w 12192000"/>
              <a:gd name="connsiteY20" fmla="*/ 3088180 h 3126633"/>
              <a:gd name="connsiteX21" fmla="*/ 11797558 w 12192000"/>
              <a:gd name="connsiteY21" fmla="*/ 3078578 h 3126633"/>
              <a:gd name="connsiteX22" fmla="*/ 11791833 w 12192000"/>
              <a:gd name="connsiteY22" fmla="*/ 3078309 h 3126633"/>
              <a:gd name="connsiteX23" fmla="*/ 11752368 w 12192000"/>
              <a:gd name="connsiteY23" fmla="*/ 3079667 h 3126633"/>
              <a:gd name="connsiteX24" fmla="*/ 11693668 w 12192000"/>
              <a:gd name="connsiteY24" fmla="*/ 3086682 h 3126633"/>
              <a:gd name="connsiteX25" fmla="*/ 11632752 w 12192000"/>
              <a:gd name="connsiteY25" fmla="*/ 3102951 h 3126633"/>
              <a:gd name="connsiteX26" fmla="*/ 11597584 w 12192000"/>
              <a:gd name="connsiteY26" fmla="*/ 3109557 h 3126633"/>
              <a:gd name="connsiteX27" fmla="*/ 11573118 w 12192000"/>
              <a:gd name="connsiteY27" fmla="*/ 3117154 h 3126633"/>
              <a:gd name="connsiteX28" fmla="*/ 11504799 w 12192000"/>
              <a:gd name="connsiteY28" fmla="*/ 3121480 h 3126633"/>
              <a:gd name="connsiteX29" fmla="*/ 11443938 w 12192000"/>
              <a:gd name="connsiteY29" fmla="*/ 3120255 h 3126633"/>
              <a:gd name="connsiteX30" fmla="*/ 11436492 w 12192000"/>
              <a:gd name="connsiteY30" fmla="*/ 3121550 h 3126633"/>
              <a:gd name="connsiteX31" fmla="*/ 11407691 w 12192000"/>
              <a:gd name="connsiteY31" fmla="*/ 3107633 h 3126633"/>
              <a:gd name="connsiteX32" fmla="*/ 11341642 w 12192000"/>
              <a:gd name="connsiteY32" fmla="*/ 3101531 h 3126633"/>
              <a:gd name="connsiteX33" fmla="*/ 11307726 w 12192000"/>
              <a:gd name="connsiteY33" fmla="*/ 3095706 h 3126633"/>
              <a:gd name="connsiteX34" fmla="*/ 1982093 w 12192000"/>
              <a:gd name="connsiteY34" fmla="*/ 1505517 h 3126633"/>
              <a:gd name="connsiteX35" fmla="*/ 1978611 w 12192000"/>
              <a:gd name="connsiteY35" fmla="*/ 1502931 h 3126633"/>
              <a:gd name="connsiteX36" fmla="*/ 1931618 w 12192000"/>
              <a:gd name="connsiteY36" fmla="*/ 1488633 h 3126633"/>
              <a:gd name="connsiteX37" fmla="*/ 1925144 w 12192000"/>
              <a:gd name="connsiteY37" fmla="*/ 1491811 h 3126633"/>
              <a:gd name="connsiteX38" fmla="*/ 1858854 w 12192000"/>
              <a:gd name="connsiteY38" fmla="*/ 1451562 h 3126633"/>
              <a:gd name="connsiteX39" fmla="*/ 1764339 w 12192000"/>
              <a:gd name="connsiteY39" fmla="*/ 1434249 h 3126633"/>
              <a:gd name="connsiteX40" fmla="*/ 1693396 w 12192000"/>
              <a:gd name="connsiteY40" fmla="*/ 1427850 h 3126633"/>
              <a:gd name="connsiteX41" fmla="*/ 1653459 w 12192000"/>
              <a:gd name="connsiteY41" fmla="*/ 1421384 h 3126633"/>
              <a:gd name="connsiteX42" fmla="*/ 1624573 w 12192000"/>
              <a:gd name="connsiteY42" fmla="*/ 1419871 h 3126633"/>
              <a:gd name="connsiteX43" fmla="*/ 1550101 w 12192000"/>
              <a:gd name="connsiteY43" fmla="*/ 1398845 h 3126633"/>
              <a:gd name="connsiteX44" fmla="*/ 1426261 w 12192000"/>
              <a:gd name="connsiteY44" fmla="*/ 1356816 h 3126633"/>
              <a:gd name="connsiteX45" fmla="*/ 1400063 w 12192000"/>
              <a:gd name="connsiteY45" fmla="*/ 1349493 h 3126633"/>
              <a:gd name="connsiteX46" fmla="*/ 1378201 w 12192000"/>
              <a:gd name="connsiteY46" fmla="*/ 1349649 h 3126633"/>
              <a:gd name="connsiteX47" fmla="*/ 1373704 w 12192000"/>
              <a:gd name="connsiteY47" fmla="*/ 1355309 h 3126633"/>
              <a:gd name="connsiteX48" fmla="*/ 1359400 w 12192000"/>
              <a:gd name="connsiteY48" fmla="*/ 1352317 h 3126633"/>
              <a:gd name="connsiteX49" fmla="*/ 1355734 w 12192000"/>
              <a:gd name="connsiteY49" fmla="*/ 1352870 h 3126633"/>
              <a:gd name="connsiteX50" fmla="*/ 1334569 w 12192000"/>
              <a:gd name="connsiteY50" fmla="*/ 1354687 h 3126633"/>
              <a:gd name="connsiteX51" fmla="*/ 1285959 w 12192000"/>
              <a:gd name="connsiteY51" fmla="*/ 1325074 h 3126633"/>
              <a:gd name="connsiteX52" fmla="*/ 1228970 w 12192000"/>
              <a:gd name="connsiteY52" fmla="*/ 1316194 h 3126633"/>
              <a:gd name="connsiteX53" fmla="*/ 1081691 w 12192000"/>
              <a:gd name="connsiteY53" fmla="*/ 1276195 h 3126633"/>
              <a:gd name="connsiteX54" fmla="*/ 888229 w 12192000"/>
              <a:gd name="connsiteY54" fmla="*/ 1233330 h 3126633"/>
              <a:gd name="connsiteX55" fmla="*/ 749674 w 12192000"/>
              <a:gd name="connsiteY55" fmla="*/ 1151252 h 3126633"/>
              <a:gd name="connsiteX56" fmla="*/ 634863 w 12192000"/>
              <a:gd name="connsiteY56" fmla="*/ 1125089 h 3126633"/>
              <a:gd name="connsiteX57" fmla="*/ 572744 w 12192000"/>
              <a:gd name="connsiteY57" fmla="*/ 1095470 h 3126633"/>
              <a:gd name="connsiteX58" fmla="*/ 557235 w 12192000"/>
              <a:gd name="connsiteY58" fmla="*/ 1085440 h 3126633"/>
              <a:gd name="connsiteX59" fmla="*/ 554948 w 12192000"/>
              <a:gd name="connsiteY59" fmla="*/ 1085817 h 3126633"/>
              <a:gd name="connsiteX60" fmla="*/ 535764 w 12192000"/>
              <a:gd name="connsiteY60" fmla="*/ 1078928 h 3126633"/>
              <a:gd name="connsiteX61" fmla="*/ 532336 w 12192000"/>
              <a:gd name="connsiteY61" fmla="*/ 1074208 h 3126633"/>
              <a:gd name="connsiteX62" fmla="*/ 519417 w 12192000"/>
              <a:gd name="connsiteY62" fmla="*/ 1068474 h 3126633"/>
              <a:gd name="connsiteX63" fmla="*/ 494620 w 12192000"/>
              <a:gd name="connsiteY63" fmla="*/ 1054470 h 3126633"/>
              <a:gd name="connsiteX64" fmla="*/ 489369 w 12192000"/>
              <a:gd name="connsiteY64" fmla="*/ 1054392 h 3126633"/>
              <a:gd name="connsiteX65" fmla="*/ 451015 w 12192000"/>
              <a:gd name="connsiteY65" fmla="*/ 1037228 h 3126633"/>
              <a:gd name="connsiteX66" fmla="*/ 450196 w 12192000"/>
              <a:gd name="connsiteY66" fmla="*/ 1038199 h 3126633"/>
              <a:gd name="connsiteX67" fmla="*/ 438116 w 12192000"/>
              <a:gd name="connsiteY67" fmla="*/ 1038634 h 3126633"/>
              <a:gd name="connsiteX68" fmla="*/ 415692 w 12192000"/>
              <a:gd name="connsiteY68" fmla="*/ 1036714 h 3126633"/>
              <a:gd name="connsiteX69" fmla="*/ 360396 w 12192000"/>
              <a:gd name="connsiteY69" fmla="*/ 1047226 h 3126633"/>
              <a:gd name="connsiteX70" fmla="*/ 320375 w 12192000"/>
              <a:gd name="connsiteY70" fmla="*/ 1029464 h 3126633"/>
              <a:gd name="connsiteX71" fmla="*/ 312145 w 12192000"/>
              <a:gd name="connsiteY71" fmla="*/ 1026541 h 3126633"/>
              <a:gd name="connsiteX72" fmla="*/ 311908 w 12192000"/>
              <a:gd name="connsiteY72" fmla="*/ 1026752 h 3126633"/>
              <a:gd name="connsiteX73" fmla="*/ 303080 w 12192000"/>
              <a:gd name="connsiteY73" fmla="*/ 1024202 h 3126633"/>
              <a:gd name="connsiteX74" fmla="*/ 297138 w 12192000"/>
              <a:gd name="connsiteY74" fmla="*/ 1021211 h 3126633"/>
              <a:gd name="connsiteX75" fmla="*/ 281171 w 12192000"/>
              <a:gd name="connsiteY75" fmla="*/ 1015539 h 3126633"/>
              <a:gd name="connsiteX76" fmla="*/ 275188 w 12192000"/>
              <a:gd name="connsiteY76" fmla="*/ 1015372 h 3126633"/>
              <a:gd name="connsiteX77" fmla="*/ 225883 w 12192000"/>
              <a:gd name="connsiteY77" fmla="*/ 1034896 h 3126633"/>
              <a:gd name="connsiteX78" fmla="*/ 121223 w 12192000"/>
              <a:gd name="connsiteY78" fmla="*/ 1031062 h 3126633"/>
              <a:gd name="connsiteX79" fmla="*/ 52326 w 12192000"/>
              <a:gd name="connsiteY79" fmla="*/ 1033555 h 3126633"/>
              <a:gd name="connsiteX80" fmla="*/ 16761 w 12192000"/>
              <a:gd name="connsiteY80" fmla="*/ 1032900 h 3126633"/>
              <a:gd name="connsiteX81" fmla="*/ 0 w 12192000"/>
              <a:gd name="connsiteY81" fmla="*/ 1026822 h 3126633"/>
              <a:gd name="connsiteX82" fmla="*/ 0 w 12192000"/>
              <a:gd name="connsiteY82" fmla="*/ 0 h 3126633"/>
              <a:gd name="connsiteX0" fmla="*/ 224 w 12192224"/>
              <a:gd name="connsiteY0" fmla="*/ 1162137 h 3126633"/>
              <a:gd name="connsiteX1" fmla="*/ 41467 w 12192224"/>
              <a:gd name="connsiteY1" fmla="*/ 1179838 h 3126633"/>
              <a:gd name="connsiteX2" fmla="*/ 26948 w 12192224"/>
              <a:gd name="connsiteY2" fmla="*/ 1190407 h 3126633"/>
              <a:gd name="connsiteX3" fmla="*/ 25057 w 12192224"/>
              <a:gd name="connsiteY3" fmla="*/ 1189500 h 3126633"/>
              <a:gd name="connsiteX4" fmla="*/ 224 w 12192224"/>
              <a:gd name="connsiteY4" fmla="*/ 1162137 h 3126633"/>
              <a:gd name="connsiteX5" fmla="*/ 224 w 12192224"/>
              <a:gd name="connsiteY5" fmla="*/ 0 h 3126633"/>
              <a:gd name="connsiteX6" fmla="*/ 12192224 w 12192224"/>
              <a:gd name="connsiteY6" fmla="*/ 0 h 3126633"/>
              <a:gd name="connsiteX7" fmla="*/ 12192193 w 12192224"/>
              <a:gd name="connsiteY7" fmla="*/ 3121262 h 3126633"/>
              <a:gd name="connsiteX8" fmla="*/ 12188806 w 12192224"/>
              <a:gd name="connsiteY8" fmla="*/ 3121834 h 3126633"/>
              <a:gd name="connsiteX9" fmla="*/ 12185248 w 12192224"/>
              <a:gd name="connsiteY9" fmla="*/ 3122641 h 3126633"/>
              <a:gd name="connsiteX10" fmla="*/ 12172020 w 12192224"/>
              <a:gd name="connsiteY10" fmla="*/ 3121209 h 3126633"/>
              <a:gd name="connsiteX11" fmla="*/ 12167036 w 12192224"/>
              <a:gd name="connsiteY11" fmla="*/ 3126633 h 3126633"/>
              <a:gd name="connsiteX12" fmla="*/ 12122228 w 12192224"/>
              <a:gd name="connsiteY12" fmla="*/ 3124393 h 3126633"/>
              <a:gd name="connsiteX13" fmla="*/ 12036833 w 12192224"/>
              <a:gd name="connsiteY13" fmla="*/ 3109888 h 3126633"/>
              <a:gd name="connsiteX14" fmla="*/ 12023676 w 12192224"/>
              <a:gd name="connsiteY14" fmla="*/ 3103952 h 3126633"/>
              <a:gd name="connsiteX15" fmla="*/ 11936605 w 12192224"/>
              <a:gd name="connsiteY15" fmla="*/ 3094474 h 3126633"/>
              <a:gd name="connsiteX16" fmla="*/ 11877085 w 12192224"/>
              <a:gd name="connsiteY16" fmla="*/ 3084187 h 3126633"/>
              <a:gd name="connsiteX17" fmla="*/ 11864374 w 12192224"/>
              <a:gd name="connsiteY17" fmla="*/ 3078415 h 3126633"/>
              <a:gd name="connsiteX18" fmla="*/ 11849539 w 12192224"/>
              <a:gd name="connsiteY18" fmla="*/ 3083344 h 3126633"/>
              <a:gd name="connsiteX19" fmla="*/ 11845127 w 12192224"/>
              <a:gd name="connsiteY19" fmla="*/ 3088180 h 3126633"/>
              <a:gd name="connsiteX20" fmla="*/ 11797782 w 12192224"/>
              <a:gd name="connsiteY20" fmla="*/ 3078578 h 3126633"/>
              <a:gd name="connsiteX21" fmla="*/ 11792057 w 12192224"/>
              <a:gd name="connsiteY21" fmla="*/ 3078309 h 3126633"/>
              <a:gd name="connsiteX22" fmla="*/ 11752592 w 12192224"/>
              <a:gd name="connsiteY22" fmla="*/ 3079667 h 3126633"/>
              <a:gd name="connsiteX23" fmla="*/ 11693892 w 12192224"/>
              <a:gd name="connsiteY23" fmla="*/ 3086682 h 3126633"/>
              <a:gd name="connsiteX24" fmla="*/ 11632976 w 12192224"/>
              <a:gd name="connsiteY24" fmla="*/ 3102951 h 3126633"/>
              <a:gd name="connsiteX25" fmla="*/ 11597808 w 12192224"/>
              <a:gd name="connsiteY25" fmla="*/ 3109557 h 3126633"/>
              <a:gd name="connsiteX26" fmla="*/ 11573342 w 12192224"/>
              <a:gd name="connsiteY26" fmla="*/ 3117154 h 3126633"/>
              <a:gd name="connsiteX27" fmla="*/ 11505023 w 12192224"/>
              <a:gd name="connsiteY27" fmla="*/ 3121480 h 3126633"/>
              <a:gd name="connsiteX28" fmla="*/ 11444162 w 12192224"/>
              <a:gd name="connsiteY28" fmla="*/ 3120255 h 3126633"/>
              <a:gd name="connsiteX29" fmla="*/ 11436716 w 12192224"/>
              <a:gd name="connsiteY29" fmla="*/ 3121550 h 3126633"/>
              <a:gd name="connsiteX30" fmla="*/ 11407915 w 12192224"/>
              <a:gd name="connsiteY30" fmla="*/ 3107633 h 3126633"/>
              <a:gd name="connsiteX31" fmla="*/ 11341866 w 12192224"/>
              <a:gd name="connsiteY31" fmla="*/ 3101531 h 3126633"/>
              <a:gd name="connsiteX32" fmla="*/ 11307950 w 12192224"/>
              <a:gd name="connsiteY32" fmla="*/ 3095706 h 3126633"/>
              <a:gd name="connsiteX33" fmla="*/ 1982317 w 12192224"/>
              <a:gd name="connsiteY33" fmla="*/ 1505517 h 3126633"/>
              <a:gd name="connsiteX34" fmla="*/ 1978835 w 12192224"/>
              <a:gd name="connsiteY34" fmla="*/ 1502931 h 3126633"/>
              <a:gd name="connsiteX35" fmla="*/ 1931842 w 12192224"/>
              <a:gd name="connsiteY35" fmla="*/ 1488633 h 3126633"/>
              <a:gd name="connsiteX36" fmla="*/ 1925368 w 12192224"/>
              <a:gd name="connsiteY36" fmla="*/ 1491811 h 3126633"/>
              <a:gd name="connsiteX37" fmla="*/ 1859078 w 12192224"/>
              <a:gd name="connsiteY37" fmla="*/ 1451562 h 3126633"/>
              <a:gd name="connsiteX38" fmla="*/ 1764563 w 12192224"/>
              <a:gd name="connsiteY38" fmla="*/ 1434249 h 3126633"/>
              <a:gd name="connsiteX39" fmla="*/ 1693620 w 12192224"/>
              <a:gd name="connsiteY39" fmla="*/ 1427850 h 3126633"/>
              <a:gd name="connsiteX40" fmla="*/ 1653683 w 12192224"/>
              <a:gd name="connsiteY40" fmla="*/ 1421384 h 3126633"/>
              <a:gd name="connsiteX41" fmla="*/ 1624797 w 12192224"/>
              <a:gd name="connsiteY41" fmla="*/ 1419871 h 3126633"/>
              <a:gd name="connsiteX42" fmla="*/ 1550325 w 12192224"/>
              <a:gd name="connsiteY42" fmla="*/ 1398845 h 3126633"/>
              <a:gd name="connsiteX43" fmla="*/ 1426485 w 12192224"/>
              <a:gd name="connsiteY43" fmla="*/ 1356816 h 3126633"/>
              <a:gd name="connsiteX44" fmla="*/ 1400287 w 12192224"/>
              <a:gd name="connsiteY44" fmla="*/ 1349493 h 3126633"/>
              <a:gd name="connsiteX45" fmla="*/ 1378425 w 12192224"/>
              <a:gd name="connsiteY45" fmla="*/ 1349649 h 3126633"/>
              <a:gd name="connsiteX46" fmla="*/ 1373928 w 12192224"/>
              <a:gd name="connsiteY46" fmla="*/ 1355309 h 3126633"/>
              <a:gd name="connsiteX47" fmla="*/ 1359624 w 12192224"/>
              <a:gd name="connsiteY47" fmla="*/ 1352317 h 3126633"/>
              <a:gd name="connsiteX48" fmla="*/ 1355958 w 12192224"/>
              <a:gd name="connsiteY48" fmla="*/ 1352870 h 3126633"/>
              <a:gd name="connsiteX49" fmla="*/ 1334793 w 12192224"/>
              <a:gd name="connsiteY49" fmla="*/ 1354687 h 3126633"/>
              <a:gd name="connsiteX50" fmla="*/ 1286183 w 12192224"/>
              <a:gd name="connsiteY50" fmla="*/ 1325074 h 3126633"/>
              <a:gd name="connsiteX51" fmla="*/ 1229194 w 12192224"/>
              <a:gd name="connsiteY51" fmla="*/ 1316194 h 3126633"/>
              <a:gd name="connsiteX52" fmla="*/ 1081915 w 12192224"/>
              <a:gd name="connsiteY52" fmla="*/ 1276195 h 3126633"/>
              <a:gd name="connsiteX53" fmla="*/ 888453 w 12192224"/>
              <a:gd name="connsiteY53" fmla="*/ 1233330 h 3126633"/>
              <a:gd name="connsiteX54" fmla="*/ 749898 w 12192224"/>
              <a:gd name="connsiteY54" fmla="*/ 1151252 h 3126633"/>
              <a:gd name="connsiteX55" fmla="*/ 635087 w 12192224"/>
              <a:gd name="connsiteY55" fmla="*/ 1125089 h 3126633"/>
              <a:gd name="connsiteX56" fmla="*/ 572968 w 12192224"/>
              <a:gd name="connsiteY56" fmla="*/ 1095470 h 3126633"/>
              <a:gd name="connsiteX57" fmla="*/ 557459 w 12192224"/>
              <a:gd name="connsiteY57" fmla="*/ 1085440 h 3126633"/>
              <a:gd name="connsiteX58" fmla="*/ 555172 w 12192224"/>
              <a:gd name="connsiteY58" fmla="*/ 1085817 h 3126633"/>
              <a:gd name="connsiteX59" fmla="*/ 535988 w 12192224"/>
              <a:gd name="connsiteY59" fmla="*/ 1078928 h 3126633"/>
              <a:gd name="connsiteX60" fmla="*/ 532560 w 12192224"/>
              <a:gd name="connsiteY60" fmla="*/ 1074208 h 3126633"/>
              <a:gd name="connsiteX61" fmla="*/ 519641 w 12192224"/>
              <a:gd name="connsiteY61" fmla="*/ 1068474 h 3126633"/>
              <a:gd name="connsiteX62" fmla="*/ 494844 w 12192224"/>
              <a:gd name="connsiteY62" fmla="*/ 1054470 h 3126633"/>
              <a:gd name="connsiteX63" fmla="*/ 489593 w 12192224"/>
              <a:gd name="connsiteY63" fmla="*/ 1054392 h 3126633"/>
              <a:gd name="connsiteX64" fmla="*/ 451239 w 12192224"/>
              <a:gd name="connsiteY64" fmla="*/ 1037228 h 3126633"/>
              <a:gd name="connsiteX65" fmla="*/ 450420 w 12192224"/>
              <a:gd name="connsiteY65" fmla="*/ 1038199 h 3126633"/>
              <a:gd name="connsiteX66" fmla="*/ 438340 w 12192224"/>
              <a:gd name="connsiteY66" fmla="*/ 1038634 h 3126633"/>
              <a:gd name="connsiteX67" fmla="*/ 415916 w 12192224"/>
              <a:gd name="connsiteY67" fmla="*/ 1036714 h 3126633"/>
              <a:gd name="connsiteX68" fmla="*/ 360620 w 12192224"/>
              <a:gd name="connsiteY68" fmla="*/ 1047226 h 3126633"/>
              <a:gd name="connsiteX69" fmla="*/ 320599 w 12192224"/>
              <a:gd name="connsiteY69" fmla="*/ 1029464 h 3126633"/>
              <a:gd name="connsiteX70" fmla="*/ 312369 w 12192224"/>
              <a:gd name="connsiteY70" fmla="*/ 1026541 h 3126633"/>
              <a:gd name="connsiteX71" fmla="*/ 312132 w 12192224"/>
              <a:gd name="connsiteY71" fmla="*/ 1026752 h 3126633"/>
              <a:gd name="connsiteX72" fmla="*/ 303304 w 12192224"/>
              <a:gd name="connsiteY72" fmla="*/ 1024202 h 3126633"/>
              <a:gd name="connsiteX73" fmla="*/ 297362 w 12192224"/>
              <a:gd name="connsiteY73" fmla="*/ 1021211 h 3126633"/>
              <a:gd name="connsiteX74" fmla="*/ 281395 w 12192224"/>
              <a:gd name="connsiteY74" fmla="*/ 1015539 h 3126633"/>
              <a:gd name="connsiteX75" fmla="*/ 275412 w 12192224"/>
              <a:gd name="connsiteY75" fmla="*/ 1015372 h 3126633"/>
              <a:gd name="connsiteX76" fmla="*/ 226107 w 12192224"/>
              <a:gd name="connsiteY76" fmla="*/ 1034896 h 3126633"/>
              <a:gd name="connsiteX77" fmla="*/ 121447 w 12192224"/>
              <a:gd name="connsiteY77" fmla="*/ 1031062 h 3126633"/>
              <a:gd name="connsiteX78" fmla="*/ 52550 w 12192224"/>
              <a:gd name="connsiteY78" fmla="*/ 1033555 h 3126633"/>
              <a:gd name="connsiteX79" fmla="*/ 16985 w 12192224"/>
              <a:gd name="connsiteY79" fmla="*/ 1032900 h 3126633"/>
              <a:gd name="connsiteX80" fmla="*/ 224 w 12192224"/>
              <a:gd name="connsiteY80" fmla="*/ 1026822 h 3126633"/>
              <a:gd name="connsiteX81" fmla="*/ 224 w 12192224"/>
              <a:gd name="connsiteY81" fmla="*/ 0 h 3126633"/>
              <a:gd name="connsiteX0" fmla="*/ 24833 w 12192000"/>
              <a:gd name="connsiteY0" fmla="*/ 1189500 h 3126633"/>
              <a:gd name="connsiteX1" fmla="*/ 41243 w 12192000"/>
              <a:gd name="connsiteY1" fmla="*/ 1179838 h 3126633"/>
              <a:gd name="connsiteX2" fmla="*/ 26724 w 12192000"/>
              <a:gd name="connsiteY2" fmla="*/ 1190407 h 3126633"/>
              <a:gd name="connsiteX3" fmla="*/ 24833 w 12192000"/>
              <a:gd name="connsiteY3" fmla="*/ 1189500 h 3126633"/>
              <a:gd name="connsiteX4" fmla="*/ 0 w 12192000"/>
              <a:gd name="connsiteY4" fmla="*/ 0 h 3126633"/>
              <a:gd name="connsiteX5" fmla="*/ 12192000 w 12192000"/>
              <a:gd name="connsiteY5" fmla="*/ 0 h 3126633"/>
              <a:gd name="connsiteX6" fmla="*/ 12191969 w 12192000"/>
              <a:gd name="connsiteY6" fmla="*/ 3121262 h 3126633"/>
              <a:gd name="connsiteX7" fmla="*/ 12188582 w 12192000"/>
              <a:gd name="connsiteY7" fmla="*/ 3121834 h 3126633"/>
              <a:gd name="connsiteX8" fmla="*/ 12185024 w 12192000"/>
              <a:gd name="connsiteY8" fmla="*/ 3122641 h 3126633"/>
              <a:gd name="connsiteX9" fmla="*/ 12171796 w 12192000"/>
              <a:gd name="connsiteY9" fmla="*/ 3121209 h 3126633"/>
              <a:gd name="connsiteX10" fmla="*/ 12166812 w 12192000"/>
              <a:gd name="connsiteY10" fmla="*/ 3126633 h 3126633"/>
              <a:gd name="connsiteX11" fmla="*/ 12122004 w 12192000"/>
              <a:gd name="connsiteY11" fmla="*/ 3124393 h 3126633"/>
              <a:gd name="connsiteX12" fmla="*/ 12036609 w 12192000"/>
              <a:gd name="connsiteY12" fmla="*/ 3109888 h 3126633"/>
              <a:gd name="connsiteX13" fmla="*/ 12023452 w 12192000"/>
              <a:gd name="connsiteY13" fmla="*/ 3103952 h 3126633"/>
              <a:gd name="connsiteX14" fmla="*/ 11936381 w 12192000"/>
              <a:gd name="connsiteY14" fmla="*/ 3094474 h 3126633"/>
              <a:gd name="connsiteX15" fmla="*/ 11876861 w 12192000"/>
              <a:gd name="connsiteY15" fmla="*/ 3084187 h 3126633"/>
              <a:gd name="connsiteX16" fmla="*/ 11864150 w 12192000"/>
              <a:gd name="connsiteY16" fmla="*/ 3078415 h 3126633"/>
              <a:gd name="connsiteX17" fmla="*/ 11849315 w 12192000"/>
              <a:gd name="connsiteY17" fmla="*/ 3083344 h 3126633"/>
              <a:gd name="connsiteX18" fmla="*/ 11844903 w 12192000"/>
              <a:gd name="connsiteY18" fmla="*/ 3088180 h 3126633"/>
              <a:gd name="connsiteX19" fmla="*/ 11797558 w 12192000"/>
              <a:gd name="connsiteY19" fmla="*/ 3078578 h 3126633"/>
              <a:gd name="connsiteX20" fmla="*/ 11791833 w 12192000"/>
              <a:gd name="connsiteY20" fmla="*/ 3078309 h 3126633"/>
              <a:gd name="connsiteX21" fmla="*/ 11752368 w 12192000"/>
              <a:gd name="connsiteY21" fmla="*/ 3079667 h 3126633"/>
              <a:gd name="connsiteX22" fmla="*/ 11693668 w 12192000"/>
              <a:gd name="connsiteY22" fmla="*/ 3086682 h 3126633"/>
              <a:gd name="connsiteX23" fmla="*/ 11632752 w 12192000"/>
              <a:gd name="connsiteY23" fmla="*/ 3102951 h 3126633"/>
              <a:gd name="connsiteX24" fmla="*/ 11597584 w 12192000"/>
              <a:gd name="connsiteY24" fmla="*/ 3109557 h 3126633"/>
              <a:gd name="connsiteX25" fmla="*/ 11573118 w 12192000"/>
              <a:gd name="connsiteY25" fmla="*/ 3117154 h 3126633"/>
              <a:gd name="connsiteX26" fmla="*/ 11504799 w 12192000"/>
              <a:gd name="connsiteY26" fmla="*/ 3121480 h 3126633"/>
              <a:gd name="connsiteX27" fmla="*/ 11443938 w 12192000"/>
              <a:gd name="connsiteY27" fmla="*/ 3120255 h 3126633"/>
              <a:gd name="connsiteX28" fmla="*/ 11436492 w 12192000"/>
              <a:gd name="connsiteY28" fmla="*/ 3121550 h 3126633"/>
              <a:gd name="connsiteX29" fmla="*/ 11407691 w 12192000"/>
              <a:gd name="connsiteY29" fmla="*/ 3107633 h 3126633"/>
              <a:gd name="connsiteX30" fmla="*/ 11341642 w 12192000"/>
              <a:gd name="connsiteY30" fmla="*/ 3101531 h 3126633"/>
              <a:gd name="connsiteX31" fmla="*/ 11307726 w 12192000"/>
              <a:gd name="connsiteY31" fmla="*/ 3095706 h 3126633"/>
              <a:gd name="connsiteX32" fmla="*/ 1982093 w 12192000"/>
              <a:gd name="connsiteY32" fmla="*/ 1505517 h 3126633"/>
              <a:gd name="connsiteX33" fmla="*/ 1978611 w 12192000"/>
              <a:gd name="connsiteY33" fmla="*/ 1502931 h 3126633"/>
              <a:gd name="connsiteX34" fmla="*/ 1931618 w 12192000"/>
              <a:gd name="connsiteY34" fmla="*/ 1488633 h 3126633"/>
              <a:gd name="connsiteX35" fmla="*/ 1925144 w 12192000"/>
              <a:gd name="connsiteY35" fmla="*/ 1491811 h 3126633"/>
              <a:gd name="connsiteX36" fmla="*/ 1858854 w 12192000"/>
              <a:gd name="connsiteY36" fmla="*/ 1451562 h 3126633"/>
              <a:gd name="connsiteX37" fmla="*/ 1764339 w 12192000"/>
              <a:gd name="connsiteY37" fmla="*/ 1434249 h 3126633"/>
              <a:gd name="connsiteX38" fmla="*/ 1693396 w 12192000"/>
              <a:gd name="connsiteY38" fmla="*/ 1427850 h 3126633"/>
              <a:gd name="connsiteX39" fmla="*/ 1653459 w 12192000"/>
              <a:gd name="connsiteY39" fmla="*/ 1421384 h 3126633"/>
              <a:gd name="connsiteX40" fmla="*/ 1624573 w 12192000"/>
              <a:gd name="connsiteY40" fmla="*/ 1419871 h 3126633"/>
              <a:gd name="connsiteX41" fmla="*/ 1550101 w 12192000"/>
              <a:gd name="connsiteY41" fmla="*/ 1398845 h 3126633"/>
              <a:gd name="connsiteX42" fmla="*/ 1426261 w 12192000"/>
              <a:gd name="connsiteY42" fmla="*/ 1356816 h 3126633"/>
              <a:gd name="connsiteX43" fmla="*/ 1400063 w 12192000"/>
              <a:gd name="connsiteY43" fmla="*/ 1349493 h 3126633"/>
              <a:gd name="connsiteX44" fmla="*/ 1378201 w 12192000"/>
              <a:gd name="connsiteY44" fmla="*/ 1349649 h 3126633"/>
              <a:gd name="connsiteX45" fmla="*/ 1373704 w 12192000"/>
              <a:gd name="connsiteY45" fmla="*/ 1355309 h 3126633"/>
              <a:gd name="connsiteX46" fmla="*/ 1359400 w 12192000"/>
              <a:gd name="connsiteY46" fmla="*/ 1352317 h 3126633"/>
              <a:gd name="connsiteX47" fmla="*/ 1355734 w 12192000"/>
              <a:gd name="connsiteY47" fmla="*/ 1352870 h 3126633"/>
              <a:gd name="connsiteX48" fmla="*/ 1334569 w 12192000"/>
              <a:gd name="connsiteY48" fmla="*/ 1354687 h 3126633"/>
              <a:gd name="connsiteX49" fmla="*/ 1285959 w 12192000"/>
              <a:gd name="connsiteY49" fmla="*/ 1325074 h 3126633"/>
              <a:gd name="connsiteX50" fmla="*/ 1228970 w 12192000"/>
              <a:gd name="connsiteY50" fmla="*/ 1316194 h 3126633"/>
              <a:gd name="connsiteX51" fmla="*/ 1081691 w 12192000"/>
              <a:gd name="connsiteY51" fmla="*/ 1276195 h 3126633"/>
              <a:gd name="connsiteX52" fmla="*/ 888229 w 12192000"/>
              <a:gd name="connsiteY52" fmla="*/ 1233330 h 3126633"/>
              <a:gd name="connsiteX53" fmla="*/ 749674 w 12192000"/>
              <a:gd name="connsiteY53" fmla="*/ 1151252 h 3126633"/>
              <a:gd name="connsiteX54" fmla="*/ 634863 w 12192000"/>
              <a:gd name="connsiteY54" fmla="*/ 1125089 h 3126633"/>
              <a:gd name="connsiteX55" fmla="*/ 572744 w 12192000"/>
              <a:gd name="connsiteY55" fmla="*/ 1095470 h 3126633"/>
              <a:gd name="connsiteX56" fmla="*/ 557235 w 12192000"/>
              <a:gd name="connsiteY56" fmla="*/ 1085440 h 3126633"/>
              <a:gd name="connsiteX57" fmla="*/ 554948 w 12192000"/>
              <a:gd name="connsiteY57" fmla="*/ 1085817 h 3126633"/>
              <a:gd name="connsiteX58" fmla="*/ 535764 w 12192000"/>
              <a:gd name="connsiteY58" fmla="*/ 1078928 h 3126633"/>
              <a:gd name="connsiteX59" fmla="*/ 532336 w 12192000"/>
              <a:gd name="connsiteY59" fmla="*/ 1074208 h 3126633"/>
              <a:gd name="connsiteX60" fmla="*/ 519417 w 12192000"/>
              <a:gd name="connsiteY60" fmla="*/ 1068474 h 3126633"/>
              <a:gd name="connsiteX61" fmla="*/ 494620 w 12192000"/>
              <a:gd name="connsiteY61" fmla="*/ 1054470 h 3126633"/>
              <a:gd name="connsiteX62" fmla="*/ 489369 w 12192000"/>
              <a:gd name="connsiteY62" fmla="*/ 1054392 h 3126633"/>
              <a:gd name="connsiteX63" fmla="*/ 451015 w 12192000"/>
              <a:gd name="connsiteY63" fmla="*/ 1037228 h 3126633"/>
              <a:gd name="connsiteX64" fmla="*/ 450196 w 12192000"/>
              <a:gd name="connsiteY64" fmla="*/ 1038199 h 3126633"/>
              <a:gd name="connsiteX65" fmla="*/ 438116 w 12192000"/>
              <a:gd name="connsiteY65" fmla="*/ 1038634 h 3126633"/>
              <a:gd name="connsiteX66" fmla="*/ 415692 w 12192000"/>
              <a:gd name="connsiteY66" fmla="*/ 1036714 h 3126633"/>
              <a:gd name="connsiteX67" fmla="*/ 360396 w 12192000"/>
              <a:gd name="connsiteY67" fmla="*/ 1047226 h 3126633"/>
              <a:gd name="connsiteX68" fmla="*/ 320375 w 12192000"/>
              <a:gd name="connsiteY68" fmla="*/ 1029464 h 3126633"/>
              <a:gd name="connsiteX69" fmla="*/ 312145 w 12192000"/>
              <a:gd name="connsiteY69" fmla="*/ 1026541 h 3126633"/>
              <a:gd name="connsiteX70" fmla="*/ 311908 w 12192000"/>
              <a:gd name="connsiteY70" fmla="*/ 1026752 h 3126633"/>
              <a:gd name="connsiteX71" fmla="*/ 303080 w 12192000"/>
              <a:gd name="connsiteY71" fmla="*/ 1024202 h 3126633"/>
              <a:gd name="connsiteX72" fmla="*/ 297138 w 12192000"/>
              <a:gd name="connsiteY72" fmla="*/ 1021211 h 3126633"/>
              <a:gd name="connsiteX73" fmla="*/ 281171 w 12192000"/>
              <a:gd name="connsiteY73" fmla="*/ 1015539 h 3126633"/>
              <a:gd name="connsiteX74" fmla="*/ 275188 w 12192000"/>
              <a:gd name="connsiteY74" fmla="*/ 1015372 h 3126633"/>
              <a:gd name="connsiteX75" fmla="*/ 225883 w 12192000"/>
              <a:gd name="connsiteY75" fmla="*/ 1034896 h 3126633"/>
              <a:gd name="connsiteX76" fmla="*/ 121223 w 12192000"/>
              <a:gd name="connsiteY76" fmla="*/ 1031062 h 3126633"/>
              <a:gd name="connsiteX77" fmla="*/ 52326 w 12192000"/>
              <a:gd name="connsiteY77" fmla="*/ 1033555 h 3126633"/>
              <a:gd name="connsiteX78" fmla="*/ 16761 w 12192000"/>
              <a:gd name="connsiteY78" fmla="*/ 1032900 h 3126633"/>
              <a:gd name="connsiteX79" fmla="*/ 0 w 12192000"/>
              <a:gd name="connsiteY79" fmla="*/ 1026822 h 3126633"/>
              <a:gd name="connsiteX80" fmla="*/ 0 w 12192000"/>
              <a:gd name="connsiteY80" fmla="*/ 0 h 3126633"/>
              <a:gd name="connsiteX0" fmla="*/ 26724 w 12192000"/>
              <a:gd name="connsiteY0" fmla="*/ 1190407 h 3126633"/>
              <a:gd name="connsiteX1" fmla="*/ 41243 w 12192000"/>
              <a:gd name="connsiteY1" fmla="*/ 1179838 h 3126633"/>
              <a:gd name="connsiteX2" fmla="*/ 26724 w 12192000"/>
              <a:gd name="connsiteY2" fmla="*/ 1190407 h 3126633"/>
              <a:gd name="connsiteX3" fmla="*/ 0 w 12192000"/>
              <a:gd name="connsiteY3" fmla="*/ 0 h 3126633"/>
              <a:gd name="connsiteX4" fmla="*/ 12192000 w 12192000"/>
              <a:gd name="connsiteY4" fmla="*/ 0 h 3126633"/>
              <a:gd name="connsiteX5" fmla="*/ 12191969 w 12192000"/>
              <a:gd name="connsiteY5" fmla="*/ 3121262 h 3126633"/>
              <a:gd name="connsiteX6" fmla="*/ 12188582 w 12192000"/>
              <a:gd name="connsiteY6" fmla="*/ 3121834 h 3126633"/>
              <a:gd name="connsiteX7" fmla="*/ 12185024 w 12192000"/>
              <a:gd name="connsiteY7" fmla="*/ 3122641 h 3126633"/>
              <a:gd name="connsiteX8" fmla="*/ 12171796 w 12192000"/>
              <a:gd name="connsiteY8" fmla="*/ 3121209 h 3126633"/>
              <a:gd name="connsiteX9" fmla="*/ 12166812 w 12192000"/>
              <a:gd name="connsiteY9" fmla="*/ 3126633 h 3126633"/>
              <a:gd name="connsiteX10" fmla="*/ 12122004 w 12192000"/>
              <a:gd name="connsiteY10" fmla="*/ 3124393 h 3126633"/>
              <a:gd name="connsiteX11" fmla="*/ 12036609 w 12192000"/>
              <a:gd name="connsiteY11" fmla="*/ 3109888 h 3126633"/>
              <a:gd name="connsiteX12" fmla="*/ 12023452 w 12192000"/>
              <a:gd name="connsiteY12" fmla="*/ 3103952 h 3126633"/>
              <a:gd name="connsiteX13" fmla="*/ 11936381 w 12192000"/>
              <a:gd name="connsiteY13" fmla="*/ 3094474 h 3126633"/>
              <a:gd name="connsiteX14" fmla="*/ 11876861 w 12192000"/>
              <a:gd name="connsiteY14" fmla="*/ 3084187 h 3126633"/>
              <a:gd name="connsiteX15" fmla="*/ 11864150 w 12192000"/>
              <a:gd name="connsiteY15" fmla="*/ 3078415 h 3126633"/>
              <a:gd name="connsiteX16" fmla="*/ 11849315 w 12192000"/>
              <a:gd name="connsiteY16" fmla="*/ 3083344 h 3126633"/>
              <a:gd name="connsiteX17" fmla="*/ 11844903 w 12192000"/>
              <a:gd name="connsiteY17" fmla="*/ 3088180 h 3126633"/>
              <a:gd name="connsiteX18" fmla="*/ 11797558 w 12192000"/>
              <a:gd name="connsiteY18" fmla="*/ 3078578 h 3126633"/>
              <a:gd name="connsiteX19" fmla="*/ 11791833 w 12192000"/>
              <a:gd name="connsiteY19" fmla="*/ 3078309 h 3126633"/>
              <a:gd name="connsiteX20" fmla="*/ 11752368 w 12192000"/>
              <a:gd name="connsiteY20" fmla="*/ 3079667 h 3126633"/>
              <a:gd name="connsiteX21" fmla="*/ 11693668 w 12192000"/>
              <a:gd name="connsiteY21" fmla="*/ 3086682 h 3126633"/>
              <a:gd name="connsiteX22" fmla="*/ 11632752 w 12192000"/>
              <a:gd name="connsiteY22" fmla="*/ 3102951 h 3126633"/>
              <a:gd name="connsiteX23" fmla="*/ 11597584 w 12192000"/>
              <a:gd name="connsiteY23" fmla="*/ 3109557 h 3126633"/>
              <a:gd name="connsiteX24" fmla="*/ 11573118 w 12192000"/>
              <a:gd name="connsiteY24" fmla="*/ 3117154 h 3126633"/>
              <a:gd name="connsiteX25" fmla="*/ 11504799 w 12192000"/>
              <a:gd name="connsiteY25" fmla="*/ 3121480 h 3126633"/>
              <a:gd name="connsiteX26" fmla="*/ 11443938 w 12192000"/>
              <a:gd name="connsiteY26" fmla="*/ 3120255 h 3126633"/>
              <a:gd name="connsiteX27" fmla="*/ 11436492 w 12192000"/>
              <a:gd name="connsiteY27" fmla="*/ 3121550 h 3126633"/>
              <a:gd name="connsiteX28" fmla="*/ 11407691 w 12192000"/>
              <a:gd name="connsiteY28" fmla="*/ 3107633 h 3126633"/>
              <a:gd name="connsiteX29" fmla="*/ 11341642 w 12192000"/>
              <a:gd name="connsiteY29" fmla="*/ 3101531 h 3126633"/>
              <a:gd name="connsiteX30" fmla="*/ 11307726 w 12192000"/>
              <a:gd name="connsiteY30" fmla="*/ 3095706 h 3126633"/>
              <a:gd name="connsiteX31" fmla="*/ 1982093 w 12192000"/>
              <a:gd name="connsiteY31" fmla="*/ 1505517 h 3126633"/>
              <a:gd name="connsiteX32" fmla="*/ 1978611 w 12192000"/>
              <a:gd name="connsiteY32" fmla="*/ 1502931 h 3126633"/>
              <a:gd name="connsiteX33" fmla="*/ 1931618 w 12192000"/>
              <a:gd name="connsiteY33" fmla="*/ 1488633 h 3126633"/>
              <a:gd name="connsiteX34" fmla="*/ 1925144 w 12192000"/>
              <a:gd name="connsiteY34" fmla="*/ 1491811 h 3126633"/>
              <a:gd name="connsiteX35" fmla="*/ 1858854 w 12192000"/>
              <a:gd name="connsiteY35" fmla="*/ 1451562 h 3126633"/>
              <a:gd name="connsiteX36" fmla="*/ 1764339 w 12192000"/>
              <a:gd name="connsiteY36" fmla="*/ 1434249 h 3126633"/>
              <a:gd name="connsiteX37" fmla="*/ 1693396 w 12192000"/>
              <a:gd name="connsiteY37" fmla="*/ 1427850 h 3126633"/>
              <a:gd name="connsiteX38" fmla="*/ 1653459 w 12192000"/>
              <a:gd name="connsiteY38" fmla="*/ 1421384 h 3126633"/>
              <a:gd name="connsiteX39" fmla="*/ 1624573 w 12192000"/>
              <a:gd name="connsiteY39" fmla="*/ 1419871 h 3126633"/>
              <a:gd name="connsiteX40" fmla="*/ 1550101 w 12192000"/>
              <a:gd name="connsiteY40" fmla="*/ 1398845 h 3126633"/>
              <a:gd name="connsiteX41" fmla="*/ 1426261 w 12192000"/>
              <a:gd name="connsiteY41" fmla="*/ 1356816 h 3126633"/>
              <a:gd name="connsiteX42" fmla="*/ 1400063 w 12192000"/>
              <a:gd name="connsiteY42" fmla="*/ 1349493 h 3126633"/>
              <a:gd name="connsiteX43" fmla="*/ 1378201 w 12192000"/>
              <a:gd name="connsiteY43" fmla="*/ 1349649 h 3126633"/>
              <a:gd name="connsiteX44" fmla="*/ 1373704 w 12192000"/>
              <a:gd name="connsiteY44" fmla="*/ 1355309 h 3126633"/>
              <a:gd name="connsiteX45" fmla="*/ 1359400 w 12192000"/>
              <a:gd name="connsiteY45" fmla="*/ 1352317 h 3126633"/>
              <a:gd name="connsiteX46" fmla="*/ 1355734 w 12192000"/>
              <a:gd name="connsiteY46" fmla="*/ 1352870 h 3126633"/>
              <a:gd name="connsiteX47" fmla="*/ 1334569 w 12192000"/>
              <a:gd name="connsiteY47" fmla="*/ 1354687 h 3126633"/>
              <a:gd name="connsiteX48" fmla="*/ 1285959 w 12192000"/>
              <a:gd name="connsiteY48" fmla="*/ 1325074 h 3126633"/>
              <a:gd name="connsiteX49" fmla="*/ 1228970 w 12192000"/>
              <a:gd name="connsiteY49" fmla="*/ 1316194 h 3126633"/>
              <a:gd name="connsiteX50" fmla="*/ 1081691 w 12192000"/>
              <a:gd name="connsiteY50" fmla="*/ 1276195 h 3126633"/>
              <a:gd name="connsiteX51" fmla="*/ 888229 w 12192000"/>
              <a:gd name="connsiteY51" fmla="*/ 1233330 h 3126633"/>
              <a:gd name="connsiteX52" fmla="*/ 749674 w 12192000"/>
              <a:gd name="connsiteY52" fmla="*/ 1151252 h 3126633"/>
              <a:gd name="connsiteX53" fmla="*/ 634863 w 12192000"/>
              <a:gd name="connsiteY53" fmla="*/ 1125089 h 3126633"/>
              <a:gd name="connsiteX54" fmla="*/ 572744 w 12192000"/>
              <a:gd name="connsiteY54" fmla="*/ 1095470 h 3126633"/>
              <a:gd name="connsiteX55" fmla="*/ 557235 w 12192000"/>
              <a:gd name="connsiteY55" fmla="*/ 1085440 h 3126633"/>
              <a:gd name="connsiteX56" fmla="*/ 554948 w 12192000"/>
              <a:gd name="connsiteY56" fmla="*/ 1085817 h 3126633"/>
              <a:gd name="connsiteX57" fmla="*/ 535764 w 12192000"/>
              <a:gd name="connsiteY57" fmla="*/ 1078928 h 3126633"/>
              <a:gd name="connsiteX58" fmla="*/ 532336 w 12192000"/>
              <a:gd name="connsiteY58" fmla="*/ 1074208 h 3126633"/>
              <a:gd name="connsiteX59" fmla="*/ 519417 w 12192000"/>
              <a:gd name="connsiteY59" fmla="*/ 1068474 h 3126633"/>
              <a:gd name="connsiteX60" fmla="*/ 494620 w 12192000"/>
              <a:gd name="connsiteY60" fmla="*/ 1054470 h 3126633"/>
              <a:gd name="connsiteX61" fmla="*/ 489369 w 12192000"/>
              <a:gd name="connsiteY61" fmla="*/ 1054392 h 3126633"/>
              <a:gd name="connsiteX62" fmla="*/ 451015 w 12192000"/>
              <a:gd name="connsiteY62" fmla="*/ 1037228 h 3126633"/>
              <a:gd name="connsiteX63" fmla="*/ 450196 w 12192000"/>
              <a:gd name="connsiteY63" fmla="*/ 1038199 h 3126633"/>
              <a:gd name="connsiteX64" fmla="*/ 438116 w 12192000"/>
              <a:gd name="connsiteY64" fmla="*/ 1038634 h 3126633"/>
              <a:gd name="connsiteX65" fmla="*/ 415692 w 12192000"/>
              <a:gd name="connsiteY65" fmla="*/ 1036714 h 3126633"/>
              <a:gd name="connsiteX66" fmla="*/ 360396 w 12192000"/>
              <a:gd name="connsiteY66" fmla="*/ 1047226 h 3126633"/>
              <a:gd name="connsiteX67" fmla="*/ 320375 w 12192000"/>
              <a:gd name="connsiteY67" fmla="*/ 1029464 h 3126633"/>
              <a:gd name="connsiteX68" fmla="*/ 312145 w 12192000"/>
              <a:gd name="connsiteY68" fmla="*/ 1026541 h 3126633"/>
              <a:gd name="connsiteX69" fmla="*/ 311908 w 12192000"/>
              <a:gd name="connsiteY69" fmla="*/ 1026752 h 3126633"/>
              <a:gd name="connsiteX70" fmla="*/ 303080 w 12192000"/>
              <a:gd name="connsiteY70" fmla="*/ 1024202 h 3126633"/>
              <a:gd name="connsiteX71" fmla="*/ 297138 w 12192000"/>
              <a:gd name="connsiteY71" fmla="*/ 1021211 h 3126633"/>
              <a:gd name="connsiteX72" fmla="*/ 281171 w 12192000"/>
              <a:gd name="connsiteY72" fmla="*/ 1015539 h 3126633"/>
              <a:gd name="connsiteX73" fmla="*/ 275188 w 12192000"/>
              <a:gd name="connsiteY73" fmla="*/ 1015372 h 3126633"/>
              <a:gd name="connsiteX74" fmla="*/ 225883 w 12192000"/>
              <a:gd name="connsiteY74" fmla="*/ 1034896 h 3126633"/>
              <a:gd name="connsiteX75" fmla="*/ 121223 w 12192000"/>
              <a:gd name="connsiteY75" fmla="*/ 1031062 h 3126633"/>
              <a:gd name="connsiteX76" fmla="*/ 52326 w 12192000"/>
              <a:gd name="connsiteY76" fmla="*/ 1033555 h 3126633"/>
              <a:gd name="connsiteX77" fmla="*/ 16761 w 12192000"/>
              <a:gd name="connsiteY77" fmla="*/ 1032900 h 3126633"/>
              <a:gd name="connsiteX78" fmla="*/ 0 w 12192000"/>
              <a:gd name="connsiteY78" fmla="*/ 1026822 h 3126633"/>
              <a:gd name="connsiteX79" fmla="*/ 0 w 12192000"/>
              <a:gd name="connsiteY79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982093 w 12192000"/>
              <a:gd name="connsiteY28" fmla="*/ 1505517 h 3126633"/>
              <a:gd name="connsiteX29" fmla="*/ 1978611 w 12192000"/>
              <a:gd name="connsiteY29" fmla="*/ 1502931 h 3126633"/>
              <a:gd name="connsiteX30" fmla="*/ 1931618 w 12192000"/>
              <a:gd name="connsiteY30" fmla="*/ 1488633 h 3126633"/>
              <a:gd name="connsiteX31" fmla="*/ 1925144 w 12192000"/>
              <a:gd name="connsiteY31" fmla="*/ 1491811 h 3126633"/>
              <a:gd name="connsiteX32" fmla="*/ 1858854 w 12192000"/>
              <a:gd name="connsiteY32" fmla="*/ 1451562 h 3126633"/>
              <a:gd name="connsiteX33" fmla="*/ 1764339 w 12192000"/>
              <a:gd name="connsiteY33" fmla="*/ 1434249 h 3126633"/>
              <a:gd name="connsiteX34" fmla="*/ 1693396 w 12192000"/>
              <a:gd name="connsiteY34" fmla="*/ 1427850 h 3126633"/>
              <a:gd name="connsiteX35" fmla="*/ 1653459 w 12192000"/>
              <a:gd name="connsiteY35" fmla="*/ 1421384 h 3126633"/>
              <a:gd name="connsiteX36" fmla="*/ 1624573 w 12192000"/>
              <a:gd name="connsiteY36" fmla="*/ 1419871 h 3126633"/>
              <a:gd name="connsiteX37" fmla="*/ 1550101 w 12192000"/>
              <a:gd name="connsiteY37" fmla="*/ 1398845 h 3126633"/>
              <a:gd name="connsiteX38" fmla="*/ 1426261 w 12192000"/>
              <a:gd name="connsiteY38" fmla="*/ 1356816 h 3126633"/>
              <a:gd name="connsiteX39" fmla="*/ 1400063 w 12192000"/>
              <a:gd name="connsiteY39" fmla="*/ 1349493 h 3126633"/>
              <a:gd name="connsiteX40" fmla="*/ 1378201 w 12192000"/>
              <a:gd name="connsiteY40" fmla="*/ 1349649 h 3126633"/>
              <a:gd name="connsiteX41" fmla="*/ 1373704 w 12192000"/>
              <a:gd name="connsiteY41" fmla="*/ 1355309 h 3126633"/>
              <a:gd name="connsiteX42" fmla="*/ 1359400 w 12192000"/>
              <a:gd name="connsiteY42" fmla="*/ 1352317 h 3126633"/>
              <a:gd name="connsiteX43" fmla="*/ 1355734 w 12192000"/>
              <a:gd name="connsiteY43" fmla="*/ 1352870 h 3126633"/>
              <a:gd name="connsiteX44" fmla="*/ 1334569 w 12192000"/>
              <a:gd name="connsiteY44" fmla="*/ 1354687 h 3126633"/>
              <a:gd name="connsiteX45" fmla="*/ 1285959 w 12192000"/>
              <a:gd name="connsiteY45" fmla="*/ 1325074 h 3126633"/>
              <a:gd name="connsiteX46" fmla="*/ 1228970 w 12192000"/>
              <a:gd name="connsiteY46" fmla="*/ 1316194 h 3126633"/>
              <a:gd name="connsiteX47" fmla="*/ 1081691 w 12192000"/>
              <a:gd name="connsiteY47" fmla="*/ 1276195 h 3126633"/>
              <a:gd name="connsiteX48" fmla="*/ 888229 w 12192000"/>
              <a:gd name="connsiteY48" fmla="*/ 1233330 h 3126633"/>
              <a:gd name="connsiteX49" fmla="*/ 749674 w 12192000"/>
              <a:gd name="connsiteY49" fmla="*/ 1151252 h 3126633"/>
              <a:gd name="connsiteX50" fmla="*/ 634863 w 12192000"/>
              <a:gd name="connsiteY50" fmla="*/ 1125089 h 3126633"/>
              <a:gd name="connsiteX51" fmla="*/ 572744 w 12192000"/>
              <a:gd name="connsiteY51" fmla="*/ 1095470 h 3126633"/>
              <a:gd name="connsiteX52" fmla="*/ 557235 w 12192000"/>
              <a:gd name="connsiteY52" fmla="*/ 1085440 h 3126633"/>
              <a:gd name="connsiteX53" fmla="*/ 554948 w 12192000"/>
              <a:gd name="connsiteY53" fmla="*/ 1085817 h 3126633"/>
              <a:gd name="connsiteX54" fmla="*/ 535764 w 12192000"/>
              <a:gd name="connsiteY54" fmla="*/ 1078928 h 3126633"/>
              <a:gd name="connsiteX55" fmla="*/ 532336 w 12192000"/>
              <a:gd name="connsiteY55" fmla="*/ 1074208 h 3126633"/>
              <a:gd name="connsiteX56" fmla="*/ 519417 w 12192000"/>
              <a:gd name="connsiteY56" fmla="*/ 1068474 h 3126633"/>
              <a:gd name="connsiteX57" fmla="*/ 494620 w 12192000"/>
              <a:gd name="connsiteY57" fmla="*/ 1054470 h 3126633"/>
              <a:gd name="connsiteX58" fmla="*/ 489369 w 12192000"/>
              <a:gd name="connsiteY58" fmla="*/ 1054392 h 3126633"/>
              <a:gd name="connsiteX59" fmla="*/ 451015 w 12192000"/>
              <a:gd name="connsiteY59" fmla="*/ 1037228 h 3126633"/>
              <a:gd name="connsiteX60" fmla="*/ 450196 w 12192000"/>
              <a:gd name="connsiteY60" fmla="*/ 1038199 h 3126633"/>
              <a:gd name="connsiteX61" fmla="*/ 438116 w 12192000"/>
              <a:gd name="connsiteY61" fmla="*/ 1038634 h 3126633"/>
              <a:gd name="connsiteX62" fmla="*/ 415692 w 12192000"/>
              <a:gd name="connsiteY62" fmla="*/ 1036714 h 3126633"/>
              <a:gd name="connsiteX63" fmla="*/ 360396 w 12192000"/>
              <a:gd name="connsiteY63" fmla="*/ 1047226 h 3126633"/>
              <a:gd name="connsiteX64" fmla="*/ 320375 w 12192000"/>
              <a:gd name="connsiteY64" fmla="*/ 1029464 h 3126633"/>
              <a:gd name="connsiteX65" fmla="*/ 312145 w 12192000"/>
              <a:gd name="connsiteY65" fmla="*/ 1026541 h 3126633"/>
              <a:gd name="connsiteX66" fmla="*/ 311908 w 12192000"/>
              <a:gd name="connsiteY66" fmla="*/ 1026752 h 3126633"/>
              <a:gd name="connsiteX67" fmla="*/ 303080 w 12192000"/>
              <a:gd name="connsiteY67" fmla="*/ 1024202 h 3126633"/>
              <a:gd name="connsiteX68" fmla="*/ 297138 w 12192000"/>
              <a:gd name="connsiteY68" fmla="*/ 1021211 h 3126633"/>
              <a:gd name="connsiteX69" fmla="*/ 281171 w 12192000"/>
              <a:gd name="connsiteY69" fmla="*/ 1015539 h 3126633"/>
              <a:gd name="connsiteX70" fmla="*/ 275188 w 12192000"/>
              <a:gd name="connsiteY70" fmla="*/ 1015372 h 3126633"/>
              <a:gd name="connsiteX71" fmla="*/ 225883 w 12192000"/>
              <a:gd name="connsiteY71" fmla="*/ 1034896 h 3126633"/>
              <a:gd name="connsiteX72" fmla="*/ 121223 w 12192000"/>
              <a:gd name="connsiteY72" fmla="*/ 1031062 h 3126633"/>
              <a:gd name="connsiteX73" fmla="*/ 52326 w 12192000"/>
              <a:gd name="connsiteY73" fmla="*/ 1033555 h 3126633"/>
              <a:gd name="connsiteX74" fmla="*/ 16761 w 12192000"/>
              <a:gd name="connsiteY74" fmla="*/ 1032900 h 3126633"/>
              <a:gd name="connsiteX75" fmla="*/ 0 w 12192000"/>
              <a:gd name="connsiteY75" fmla="*/ 1026822 h 3126633"/>
              <a:gd name="connsiteX76" fmla="*/ 0 w 12192000"/>
              <a:gd name="connsiteY76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982093 w 12192000"/>
              <a:gd name="connsiteY28" fmla="*/ 1505517 h 3126633"/>
              <a:gd name="connsiteX29" fmla="*/ 1931618 w 12192000"/>
              <a:gd name="connsiteY29" fmla="*/ 1488633 h 3126633"/>
              <a:gd name="connsiteX30" fmla="*/ 1925144 w 12192000"/>
              <a:gd name="connsiteY30" fmla="*/ 1491811 h 3126633"/>
              <a:gd name="connsiteX31" fmla="*/ 1858854 w 12192000"/>
              <a:gd name="connsiteY31" fmla="*/ 1451562 h 3126633"/>
              <a:gd name="connsiteX32" fmla="*/ 1764339 w 12192000"/>
              <a:gd name="connsiteY32" fmla="*/ 1434249 h 3126633"/>
              <a:gd name="connsiteX33" fmla="*/ 1693396 w 12192000"/>
              <a:gd name="connsiteY33" fmla="*/ 1427850 h 3126633"/>
              <a:gd name="connsiteX34" fmla="*/ 1653459 w 12192000"/>
              <a:gd name="connsiteY34" fmla="*/ 1421384 h 3126633"/>
              <a:gd name="connsiteX35" fmla="*/ 1624573 w 12192000"/>
              <a:gd name="connsiteY35" fmla="*/ 1419871 h 3126633"/>
              <a:gd name="connsiteX36" fmla="*/ 1550101 w 12192000"/>
              <a:gd name="connsiteY36" fmla="*/ 1398845 h 3126633"/>
              <a:gd name="connsiteX37" fmla="*/ 1426261 w 12192000"/>
              <a:gd name="connsiteY37" fmla="*/ 1356816 h 3126633"/>
              <a:gd name="connsiteX38" fmla="*/ 1400063 w 12192000"/>
              <a:gd name="connsiteY38" fmla="*/ 1349493 h 3126633"/>
              <a:gd name="connsiteX39" fmla="*/ 1378201 w 12192000"/>
              <a:gd name="connsiteY39" fmla="*/ 1349649 h 3126633"/>
              <a:gd name="connsiteX40" fmla="*/ 1373704 w 12192000"/>
              <a:gd name="connsiteY40" fmla="*/ 1355309 h 3126633"/>
              <a:gd name="connsiteX41" fmla="*/ 1359400 w 12192000"/>
              <a:gd name="connsiteY41" fmla="*/ 1352317 h 3126633"/>
              <a:gd name="connsiteX42" fmla="*/ 1355734 w 12192000"/>
              <a:gd name="connsiteY42" fmla="*/ 1352870 h 3126633"/>
              <a:gd name="connsiteX43" fmla="*/ 1334569 w 12192000"/>
              <a:gd name="connsiteY43" fmla="*/ 1354687 h 3126633"/>
              <a:gd name="connsiteX44" fmla="*/ 1285959 w 12192000"/>
              <a:gd name="connsiteY44" fmla="*/ 1325074 h 3126633"/>
              <a:gd name="connsiteX45" fmla="*/ 1228970 w 12192000"/>
              <a:gd name="connsiteY45" fmla="*/ 1316194 h 3126633"/>
              <a:gd name="connsiteX46" fmla="*/ 1081691 w 12192000"/>
              <a:gd name="connsiteY46" fmla="*/ 1276195 h 3126633"/>
              <a:gd name="connsiteX47" fmla="*/ 888229 w 12192000"/>
              <a:gd name="connsiteY47" fmla="*/ 1233330 h 3126633"/>
              <a:gd name="connsiteX48" fmla="*/ 749674 w 12192000"/>
              <a:gd name="connsiteY48" fmla="*/ 1151252 h 3126633"/>
              <a:gd name="connsiteX49" fmla="*/ 634863 w 12192000"/>
              <a:gd name="connsiteY49" fmla="*/ 1125089 h 3126633"/>
              <a:gd name="connsiteX50" fmla="*/ 572744 w 12192000"/>
              <a:gd name="connsiteY50" fmla="*/ 1095470 h 3126633"/>
              <a:gd name="connsiteX51" fmla="*/ 557235 w 12192000"/>
              <a:gd name="connsiteY51" fmla="*/ 1085440 h 3126633"/>
              <a:gd name="connsiteX52" fmla="*/ 554948 w 12192000"/>
              <a:gd name="connsiteY52" fmla="*/ 1085817 h 3126633"/>
              <a:gd name="connsiteX53" fmla="*/ 535764 w 12192000"/>
              <a:gd name="connsiteY53" fmla="*/ 1078928 h 3126633"/>
              <a:gd name="connsiteX54" fmla="*/ 532336 w 12192000"/>
              <a:gd name="connsiteY54" fmla="*/ 1074208 h 3126633"/>
              <a:gd name="connsiteX55" fmla="*/ 519417 w 12192000"/>
              <a:gd name="connsiteY55" fmla="*/ 1068474 h 3126633"/>
              <a:gd name="connsiteX56" fmla="*/ 494620 w 12192000"/>
              <a:gd name="connsiteY56" fmla="*/ 1054470 h 3126633"/>
              <a:gd name="connsiteX57" fmla="*/ 489369 w 12192000"/>
              <a:gd name="connsiteY57" fmla="*/ 1054392 h 3126633"/>
              <a:gd name="connsiteX58" fmla="*/ 451015 w 12192000"/>
              <a:gd name="connsiteY58" fmla="*/ 1037228 h 3126633"/>
              <a:gd name="connsiteX59" fmla="*/ 450196 w 12192000"/>
              <a:gd name="connsiteY59" fmla="*/ 1038199 h 3126633"/>
              <a:gd name="connsiteX60" fmla="*/ 438116 w 12192000"/>
              <a:gd name="connsiteY60" fmla="*/ 1038634 h 3126633"/>
              <a:gd name="connsiteX61" fmla="*/ 415692 w 12192000"/>
              <a:gd name="connsiteY61" fmla="*/ 1036714 h 3126633"/>
              <a:gd name="connsiteX62" fmla="*/ 360396 w 12192000"/>
              <a:gd name="connsiteY62" fmla="*/ 1047226 h 3126633"/>
              <a:gd name="connsiteX63" fmla="*/ 320375 w 12192000"/>
              <a:gd name="connsiteY63" fmla="*/ 1029464 h 3126633"/>
              <a:gd name="connsiteX64" fmla="*/ 312145 w 12192000"/>
              <a:gd name="connsiteY64" fmla="*/ 1026541 h 3126633"/>
              <a:gd name="connsiteX65" fmla="*/ 311908 w 12192000"/>
              <a:gd name="connsiteY65" fmla="*/ 1026752 h 3126633"/>
              <a:gd name="connsiteX66" fmla="*/ 303080 w 12192000"/>
              <a:gd name="connsiteY66" fmla="*/ 1024202 h 3126633"/>
              <a:gd name="connsiteX67" fmla="*/ 297138 w 12192000"/>
              <a:gd name="connsiteY67" fmla="*/ 1021211 h 3126633"/>
              <a:gd name="connsiteX68" fmla="*/ 281171 w 12192000"/>
              <a:gd name="connsiteY68" fmla="*/ 1015539 h 3126633"/>
              <a:gd name="connsiteX69" fmla="*/ 275188 w 12192000"/>
              <a:gd name="connsiteY69" fmla="*/ 1015372 h 3126633"/>
              <a:gd name="connsiteX70" fmla="*/ 225883 w 12192000"/>
              <a:gd name="connsiteY70" fmla="*/ 1034896 h 3126633"/>
              <a:gd name="connsiteX71" fmla="*/ 121223 w 12192000"/>
              <a:gd name="connsiteY71" fmla="*/ 1031062 h 3126633"/>
              <a:gd name="connsiteX72" fmla="*/ 52326 w 12192000"/>
              <a:gd name="connsiteY72" fmla="*/ 1033555 h 3126633"/>
              <a:gd name="connsiteX73" fmla="*/ 16761 w 12192000"/>
              <a:gd name="connsiteY73" fmla="*/ 1032900 h 3126633"/>
              <a:gd name="connsiteX74" fmla="*/ 0 w 12192000"/>
              <a:gd name="connsiteY74" fmla="*/ 1026822 h 3126633"/>
              <a:gd name="connsiteX75" fmla="*/ 0 w 12192000"/>
              <a:gd name="connsiteY75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982093 w 12192000"/>
              <a:gd name="connsiteY28" fmla="*/ 1505517 h 3126633"/>
              <a:gd name="connsiteX29" fmla="*/ 1931618 w 12192000"/>
              <a:gd name="connsiteY29" fmla="*/ 1488633 h 3126633"/>
              <a:gd name="connsiteX30" fmla="*/ 1925144 w 12192000"/>
              <a:gd name="connsiteY30" fmla="*/ 1491811 h 3126633"/>
              <a:gd name="connsiteX31" fmla="*/ 1764339 w 12192000"/>
              <a:gd name="connsiteY31" fmla="*/ 1434249 h 3126633"/>
              <a:gd name="connsiteX32" fmla="*/ 1693396 w 12192000"/>
              <a:gd name="connsiteY32" fmla="*/ 1427850 h 3126633"/>
              <a:gd name="connsiteX33" fmla="*/ 1653459 w 12192000"/>
              <a:gd name="connsiteY33" fmla="*/ 1421384 h 3126633"/>
              <a:gd name="connsiteX34" fmla="*/ 1624573 w 12192000"/>
              <a:gd name="connsiteY34" fmla="*/ 1419871 h 3126633"/>
              <a:gd name="connsiteX35" fmla="*/ 1550101 w 12192000"/>
              <a:gd name="connsiteY35" fmla="*/ 1398845 h 3126633"/>
              <a:gd name="connsiteX36" fmla="*/ 1426261 w 12192000"/>
              <a:gd name="connsiteY36" fmla="*/ 1356816 h 3126633"/>
              <a:gd name="connsiteX37" fmla="*/ 1400063 w 12192000"/>
              <a:gd name="connsiteY37" fmla="*/ 1349493 h 3126633"/>
              <a:gd name="connsiteX38" fmla="*/ 1378201 w 12192000"/>
              <a:gd name="connsiteY38" fmla="*/ 1349649 h 3126633"/>
              <a:gd name="connsiteX39" fmla="*/ 1373704 w 12192000"/>
              <a:gd name="connsiteY39" fmla="*/ 1355309 h 3126633"/>
              <a:gd name="connsiteX40" fmla="*/ 1359400 w 12192000"/>
              <a:gd name="connsiteY40" fmla="*/ 1352317 h 3126633"/>
              <a:gd name="connsiteX41" fmla="*/ 1355734 w 12192000"/>
              <a:gd name="connsiteY41" fmla="*/ 1352870 h 3126633"/>
              <a:gd name="connsiteX42" fmla="*/ 1334569 w 12192000"/>
              <a:gd name="connsiteY42" fmla="*/ 1354687 h 3126633"/>
              <a:gd name="connsiteX43" fmla="*/ 1285959 w 12192000"/>
              <a:gd name="connsiteY43" fmla="*/ 1325074 h 3126633"/>
              <a:gd name="connsiteX44" fmla="*/ 1228970 w 12192000"/>
              <a:gd name="connsiteY44" fmla="*/ 1316194 h 3126633"/>
              <a:gd name="connsiteX45" fmla="*/ 1081691 w 12192000"/>
              <a:gd name="connsiteY45" fmla="*/ 1276195 h 3126633"/>
              <a:gd name="connsiteX46" fmla="*/ 888229 w 12192000"/>
              <a:gd name="connsiteY46" fmla="*/ 1233330 h 3126633"/>
              <a:gd name="connsiteX47" fmla="*/ 749674 w 12192000"/>
              <a:gd name="connsiteY47" fmla="*/ 1151252 h 3126633"/>
              <a:gd name="connsiteX48" fmla="*/ 634863 w 12192000"/>
              <a:gd name="connsiteY48" fmla="*/ 1125089 h 3126633"/>
              <a:gd name="connsiteX49" fmla="*/ 572744 w 12192000"/>
              <a:gd name="connsiteY49" fmla="*/ 1095470 h 3126633"/>
              <a:gd name="connsiteX50" fmla="*/ 557235 w 12192000"/>
              <a:gd name="connsiteY50" fmla="*/ 1085440 h 3126633"/>
              <a:gd name="connsiteX51" fmla="*/ 554948 w 12192000"/>
              <a:gd name="connsiteY51" fmla="*/ 1085817 h 3126633"/>
              <a:gd name="connsiteX52" fmla="*/ 535764 w 12192000"/>
              <a:gd name="connsiteY52" fmla="*/ 1078928 h 3126633"/>
              <a:gd name="connsiteX53" fmla="*/ 532336 w 12192000"/>
              <a:gd name="connsiteY53" fmla="*/ 1074208 h 3126633"/>
              <a:gd name="connsiteX54" fmla="*/ 519417 w 12192000"/>
              <a:gd name="connsiteY54" fmla="*/ 1068474 h 3126633"/>
              <a:gd name="connsiteX55" fmla="*/ 494620 w 12192000"/>
              <a:gd name="connsiteY55" fmla="*/ 1054470 h 3126633"/>
              <a:gd name="connsiteX56" fmla="*/ 489369 w 12192000"/>
              <a:gd name="connsiteY56" fmla="*/ 1054392 h 3126633"/>
              <a:gd name="connsiteX57" fmla="*/ 451015 w 12192000"/>
              <a:gd name="connsiteY57" fmla="*/ 1037228 h 3126633"/>
              <a:gd name="connsiteX58" fmla="*/ 450196 w 12192000"/>
              <a:gd name="connsiteY58" fmla="*/ 1038199 h 3126633"/>
              <a:gd name="connsiteX59" fmla="*/ 438116 w 12192000"/>
              <a:gd name="connsiteY59" fmla="*/ 1038634 h 3126633"/>
              <a:gd name="connsiteX60" fmla="*/ 415692 w 12192000"/>
              <a:gd name="connsiteY60" fmla="*/ 1036714 h 3126633"/>
              <a:gd name="connsiteX61" fmla="*/ 360396 w 12192000"/>
              <a:gd name="connsiteY61" fmla="*/ 1047226 h 3126633"/>
              <a:gd name="connsiteX62" fmla="*/ 320375 w 12192000"/>
              <a:gd name="connsiteY62" fmla="*/ 1029464 h 3126633"/>
              <a:gd name="connsiteX63" fmla="*/ 312145 w 12192000"/>
              <a:gd name="connsiteY63" fmla="*/ 1026541 h 3126633"/>
              <a:gd name="connsiteX64" fmla="*/ 311908 w 12192000"/>
              <a:gd name="connsiteY64" fmla="*/ 1026752 h 3126633"/>
              <a:gd name="connsiteX65" fmla="*/ 303080 w 12192000"/>
              <a:gd name="connsiteY65" fmla="*/ 1024202 h 3126633"/>
              <a:gd name="connsiteX66" fmla="*/ 297138 w 12192000"/>
              <a:gd name="connsiteY66" fmla="*/ 1021211 h 3126633"/>
              <a:gd name="connsiteX67" fmla="*/ 281171 w 12192000"/>
              <a:gd name="connsiteY67" fmla="*/ 1015539 h 3126633"/>
              <a:gd name="connsiteX68" fmla="*/ 275188 w 12192000"/>
              <a:gd name="connsiteY68" fmla="*/ 1015372 h 3126633"/>
              <a:gd name="connsiteX69" fmla="*/ 225883 w 12192000"/>
              <a:gd name="connsiteY69" fmla="*/ 1034896 h 3126633"/>
              <a:gd name="connsiteX70" fmla="*/ 121223 w 12192000"/>
              <a:gd name="connsiteY70" fmla="*/ 1031062 h 3126633"/>
              <a:gd name="connsiteX71" fmla="*/ 52326 w 12192000"/>
              <a:gd name="connsiteY71" fmla="*/ 1033555 h 3126633"/>
              <a:gd name="connsiteX72" fmla="*/ 16761 w 12192000"/>
              <a:gd name="connsiteY72" fmla="*/ 1032900 h 3126633"/>
              <a:gd name="connsiteX73" fmla="*/ 0 w 12192000"/>
              <a:gd name="connsiteY73" fmla="*/ 1026822 h 3126633"/>
              <a:gd name="connsiteX74" fmla="*/ 0 w 12192000"/>
              <a:gd name="connsiteY74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982093 w 12192000"/>
              <a:gd name="connsiteY28" fmla="*/ 1505517 h 3126633"/>
              <a:gd name="connsiteX29" fmla="*/ 1931618 w 12192000"/>
              <a:gd name="connsiteY29" fmla="*/ 1488633 h 3126633"/>
              <a:gd name="connsiteX30" fmla="*/ 1925144 w 12192000"/>
              <a:gd name="connsiteY30" fmla="*/ 1491811 h 3126633"/>
              <a:gd name="connsiteX31" fmla="*/ 1693396 w 12192000"/>
              <a:gd name="connsiteY31" fmla="*/ 1427850 h 3126633"/>
              <a:gd name="connsiteX32" fmla="*/ 1653459 w 12192000"/>
              <a:gd name="connsiteY32" fmla="*/ 1421384 h 3126633"/>
              <a:gd name="connsiteX33" fmla="*/ 1624573 w 12192000"/>
              <a:gd name="connsiteY33" fmla="*/ 1419871 h 3126633"/>
              <a:gd name="connsiteX34" fmla="*/ 1550101 w 12192000"/>
              <a:gd name="connsiteY34" fmla="*/ 1398845 h 3126633"/>
              <a:gd name="connsiteX35" fmla="*/ 1426261 w 12192000"/>
              <a:gd name="connsiteY35" fmla="*/ 1356816 h 3126633"/>
              <a:gd name="connsiteX36" fmla="*/ 1400063 w 12192000"/>
              <a:gd name="connsiteY36" fmla="*/ 1349493 h 3126633"/>
              <a:gd name="connsiteX37" fmla="*/ 1378201 w 12192000"/>
              <a:gd name="connsiteY37" fmla="*/ 1349649 h 3126633"/>
              <a:gd name="connsiteX38" fmla="*/ 1373704 w 12192000"/>
              <a:gd name="connsiteY38" fmla="*/ 1355309 h 3126633"/>
              <a:gd name="connsiteX39" fmla="*/ 1359400 w 12192000"/>
              <a:gd name="connsiteY39" fmla="*/ 1352317 h 3126633"/>
              <a:gd name="connsiteX40" fmla="*/ 1355734 w 12192000"/>
              <a:gd name="connsiteY40" fmla="*/ 1352870 h 3126633"/>
              <a:gd name="connsiteX41" fmla="*/ 1334569 w 12192000"/>
              <a:gd name="connsiteY41" fmla="*/ 1354687 h 3126633"/>
              <a:gd name="connsiteX42" fmla="*/ 1285959 w 12192000"/>
              <a:gd name="connsiteY42" fmla="*/ 1325074 h 3126633"/>
              <a:gd name="connsiteX43" fmla="*/ 1228970 w 12192000"/>
              <a:gd name="connsiteY43" fmla="*/ 1316194 h 3126633"/>
              <a:gd name="connsiteX44" fmla="*/ 1081691 w 12192000"/>
              <a:gd name="connsiteY44" fmla="*/ 1276195 h 3126633"/>
              <a:gd name="connsiteX45" fmla="*/ 888229 w 12192000"/>
              <a:gd name="connsiteY45" fmla="*/ 1233330 h 3126633"/>
              <a:gd name="connsiteX46" fmla="*/ 749674 w 12192000"/>
              <a:gd name="connsiteY46" fmla="*/ 1151252 h 3126633"/>
              <a:gd name="connsiteX47" fmla="*/ 634863 w 12192000"/>
              <a:gd name="connsiteY47" fmla="*/ 1125089 h 3126633"/>
              <a:gd name="connsiteX48" fmla="*/ 572744 w 12192000"/>
              <a:gd name="connsiteY48" fmla="*/ 1095470 h 3126633"/>
              <a:gd name="connsiteX49" fmla="*/ 557235 w 12192000"/>
              <a:gd name="connsiteY49" fmla="*/ 1085440 h 3126633"/>
              <a:gd name="connsiteX50" fmla="*/ 554948 w 12192000"/>
              <a:gd name="connsiteY50" fmla="*/ 1085817 h 3126633"/>
              <a:gd name="connsiteX51" fmla="*/ 535764 w 12192000"/>
              <a:gd name="connsiteY51" fmla="*/ 1078928 h 3126633"/>
              <a:gd name="connsiteX52" fmla="*/ 532336 w 12192000"/>
              <a:gd name="connsiteY52" fmla="*/ 1074208 h 3126633"/>
              <a:gd name="connsiteX53" fmla="*/ 519417 w 12192000"/>
              <a:gd name="connsiteY53" fmla="*/ 1068474 h 3126633"/>
              <a:gd name="connsiteX54" fmla="*/ 494620 w 12192000"/>
              <a:gd name="connsiteY54" fmla="*/ 1054470 h 3126633"/>
              <a:gd name="connsiteX55" fmla="*/ 489369 w 12192000"/>
              <a:gd name="connsiteY55" fmla="*/ 1054392 h 3126633"/>
              <a:gd name="connsiteX56" fmla="*/ 451015 w 12192000"/>
              <a:gd name="connsiteY56" fmla="*/ 1037228 h 3126633"/>
              <a:gd name="connsiteX57" fmla="*/ 450196 w 12192000"/>
              <a:gd name="connsiteY57" fmla="*/ 1038199 h 3126633"/>
              <a:gd name="connsiteX58" fmla="*/ 438116 w 12192000"/>
              <a:gd name="connsiteY58" fmla="*/ 1038634 h 3126633"/>
              <a:gd name="connsiteX59" fmla="*/ 415692 w 12192000"/>
              <a:gd name="connsiteY59" fmla="*/ 1036714 h 3126633"/>
              <a:gd name="connsiteX60" fmla="*/ 360396 w 12192000"/>
              <a:gd name="connsiteY60" fmla="*/ 1047226 h 3126633"/>
              <a:gd name="connsiteX61" fmla="*/ 320375 w 12192000"/>
              <a:gd name="connsiteY61" fmla="*/ 1029464 h 3126633"/>
              <a:gd name="connsiteX62" fmla="*/ 312145 w 12192000"/>
              <a:gd name="connsiteY62" fmla="*/ 1026541 h 3126633"/>
              <a:gd name="connsiteX63" fmla="*/ 311908 w 12192000"/>
              <a:gd name="connsiteY63" fmla="*/ 1026752 h 3126633"/>
              <a:gd name="connsiteX64" fmla="*/ 303080 w 12192000"/>
              <a:gd name="connsiteY64" fmla="*/ 1024202 h 3126633"/>
              <a:gd name="connsiteX65" fmla="*/ 297138 w 12192000"/>
              <a:gd name="connsiteY65" fmla="*/ 1021211 h 3126633"/>
              <a:gd name="connsiteX66" fmla="*/ 281171 w 12192000"/>
              <a:gd name="connsiteY66" fmla="*/ 1015539 h 3126633"/>
              <a:gd name="connsiteX67" fmla="*/ 275188 w 12192000"/>
              <a:gd name="connsiteY67" fmla="*/ 1015372 h 3126633"/>
              <a:gd name="connsiteX68" fmla="*/ 225883 w 12192000"/>
              <a:gd name="connsiteY68" fmla="*/ 1034896 h 3126633"/>
              <a:gd name="connsiteX69" fmla="*/ 121223 w 12192000"/>
              <a:gd name="connsiteY69" fmla="*/ 1031062 h 3126633"/>
              <a:gd name="connsiteX70" fmla="*/ 52326 w 12192000"/>
              <a:gd name="connsiteY70" fmla="*/ 1033555 h 3126633"/>
              <a:gd name="connsiteX71" fmla="*/ 16761 w 12192000"/>
              <a:gd name="connsiteY71" fmla="*/ 1032900 h 3126633"/>
              <a:gd name="connsiteX72" fmla="*/ 0 w 12192000"/>
              <a:gd name="connsiteY72" fmla="*/ 1026822 h 3126633"/>
              <a:gd name="connsiteX73" fmla="*/ 0 w 12192000"/>
              <a:gd name="connsiteY73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982093 w 12192000"/>
              <a:gd name="connsiteY28" fmla="*/ 1505517 h 3126633"/>
              <a:gd name="connsiteX29" fmla="*/ 1931618 w 12192000"/>
              <a:gd name="connsiteY29" fmla="*/ 1488633 h 3126633"/>
              <a:gd name="connsiteX30" fmla="*/ 1925144 w 12192000"/>
              <a:gd name="connsiteY30" fmla="*/ 1491811 h 3126633"/>
              <a:gd name="connsiteX31" fmla="*/ 1693396 w 12192000"/>
              <a:gd name="connsiteY31" fmla="*/ 1427850 h 3126633"/>
              <a:gd name="connsiteX32" fmla="*/ 1653459 w 12192000"/>
              <a:gd name="connsiteY32" fmla="*/ 1421384 h 3126633"/>
              <a:gd name="connsiteX33" fmla="*/ 1624573 w 12192000"/>
              <a:gd name="connsiteY33" fmla="*/ 1419871 h 3126633"/>
              <a:gd name="connsiteX34" fmla="*/ 1550101 w 12192000"/>
              <a:gd name="connsiteY34" fmla="*/ 1398845 h 3126633"/>
              <a:gd name="connsiteX35" fmla="*/ 1426261 w 12192000"/>
              <a:gd name="connsiteY35" fmla="*/ 1356816 h 3126633"/>
              <a:gd name="connsiteX36" fmla="*/ 1400063 w 12192000"/>
              <a:gd name="connsiteY36" fmla="*/ 1349493 h 3126633"/>
              <a:gd name="connsiteX37" fmla="*/ 1378201 w 12192000"/>
              <a:gd name="connsiteY37" fmla="*/ 1349649 h 3126633"/>
              <a:gd name="connsiteX38" fmla="*/ 1373704 w 12192000"/>
              <a:gd name="connsiteY38" fmla="*/ 1355309 h 3126633"/>
              <a:gd name="connsiteX39" fmla="*/ 1359400 w 12192000"/>
              <a:gd name="connsiteY39" fmla="*/ 1352317 h 3126633"/>
              <a:gd name="connsiteX40" fmla="*/ 1355734 w 12192000"/>
              <a:gd name="connsiteY40" fmla="*/ 1352870 h 3126633"/>
              <a:gd name="connsiteX41" fmla="*/ 1334569 w 12192000"/>
              <a:gd name="connsiteY41" fmla="*/ 1354687 h 3126633"/>
              <a:gd name="connsiteX42" fmla="*/ 1285959 w 12192000"/>
              <a:gd name="connsiteY42" fmla="*/ 1325074 h 3126633"/>
              <a:gd name="connsiteX43" fmla="*/ 1228970 w 12192000"/>
              <a:gd name="connsiteY43" fmla="*/ 1316194 h 3126633"/>
              <a:gd name="connsiteX44" fmla="*/ 1081691 w 12192000"/>
              <a:gd name="connsiteY44" fmla="*/ 1276195 h 3126633"/>
              <a:gd name="connsiteX45" fmla="*/ 749674 w 12192000"/>
              <a:gd name="connsiteY45" fmla="*/ 1151252 h 3126633"/>
              <a:gd name="connsiteX46" fmla="*/ 634863 w 12192000"/>
              <a:gd name="connsiteY46" fmla="*/ 1125089 h 3126633"/>
              <a:gd name="connsiteX47" fmla="*/ 572744 w 12192000"/>
              <a:gd name="connsiteY47" fmla="*/ 1095470 h 3126633"/>
              <a:gd name="connsiteX48" fmla="*/ 557235 w 12192000"/>
              <a:gd name="connsiteY48" fmla="*/ 1085440 h 3126633"/>
              <a:gd name="connsiteX49" fmla="*/ 554948 w 12192000"/>
              <a:gd name="connsiteY49" fmla="*/ 1085817 h 3126633"/>
              <a:gd name="connsiteX50" fmla="*/ 535764 w 12192000"/>
              <a:gd name="connsiteY50" fmla="*/ 1078928 h 3126633"/>
              <a:gd name="connsiteX51" fmla="*/ 532336 w 12192000"/>
              <a:gd name="connsiteY51" fmla="*/ 1074208 h 3126633"/>
              <a:gd name="connsiteX52" fmla="*/ 519417 w 12192000"/>
              <a:gd name="connsiteY52" fmla="*/ 1068474 h 3126633"/>
              <a:gd name="connsiteX53" fmla="*/ 494620 w 12192000"/>
              <a:gd name="connsiteY53" fmla="*/ 1054470 h 3126633"/>
              <a:gd name="connsiteX54" fmla="*/ 489369 w 12192000"/>
              <a:gd name="connsiteY54" fmla="*/ 1054392 h 3126633"/>
              <a:gd name="connsiteX55" fmla="*/ 451015 w 12192000"/>
              <a:gd name="connsiteY55" fmla="*/ 1037228 h 3126633"/>
              <a:gd name="connsiteX56" fmla="*/ 450196 w 12192000"/>
              <a:gd name="connsiteY56" fmla="*/ 1038199 h 3126633"/>
              <a:gd name="connsiteX57" fmla="*/ 438116 w 12192000"/>
              <a:gd name="connsiteY57" fmla="*/ 1038634 h 3126633"/>
              <a:gd name="connsiteX58" fmla="*/ 415692 w 12192000"/>
              <a:gd name="connsiteY58" fmla="*/ 1036714 h 3126633"/>
              <a:gd name="connsiteX59" fmla="*/ 360396 w 12192000"/>
              <a:gd name="connsiteY59" fmla="*/ 1047226 h 3126633"/>
              <a:gd name="connsiteX60" fmla="*/ 320375 w 12192000"/>
              <a:gd name="connsiteY60" fmla="*/ 1029464 h 3126633"/>
              <a:gd name="connsiteX61" fmla="*/ 312145 w 12192000"/>
              <a:gd name="connsiteY61" fmla="*/ 1026541 h 3126633"/>
              <a:gd name="connsiteX62" fmla="*/ 311908 w 12192000"/>
              <a:gd name="connsiteY62" fmla="*/ 1026752 h 3126633"/>
              <a:gd name="connsiteX63" fmla="*/ 303080 w 12192000"/>
              <a:gd name="connsiteY63" fmla="*/ 1024202 h 3126633"/>
              <a:gd name="connsiteX64" fmla="*/ 297138 w 12192000"/>
              <a:gd name="connsiteY64" fmla="*/ 1021211 h 3126633"/>
              <a:gd name="connsiteX65" fmla="*/ 281171 w 12192000"/>
              <a:gd name="connsiteY65" fmla="*/ 1015539 h 3126633"/>
              <a:gd name="connsiteX66" fmla="*/ 275188 w 12192000"/>
              <a:gd name="connsiteY66" fmla="*/ 1015372 h 3126633"/>
              <a:gd name="connsiteX67" fmla="*/ 225883 w 12192000"/>
              <a:gd name="connsiteY67" fmla="*/ 1034896 h 3126633"/>
              <a:gd name="connsiteX68" fmla="*/ 121223 w 12192000"/>
              <a:gd name="connsiteY68" fmla="*/ 1031062 h 3126633"/>
              <a:gd name="connsiteX69" fmla="*/ 52326 w 12192000"/>
              <a:gd name="connsiteY69" fmla="*/ 1033555 h 3126633"/>
              <a:gd name="connsiteX70" fmla="*/ 16761 w 12192000"/>
              <a:gd name="connsiteY70" fmla="*/ 1032900 h 3126633"/>
              <a:gd name="connsiteX71" fmla="*/ 0 w 12192000"/>
              <a:gd name="connsiteY71" fmla="*/ 1026822 h 3126633"/>
              <a:gd name="connsiteX72" fmla="*/ 0 w 12192000"/>
              <a:gd name="connsiteY72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982093 w 12192000"/>
              <a:gd name="connsiteY28" fmla="*/ 1505517 h 3126633"/>
              <a:gd name="connsiteX29" fmla="*/ 1931618 w 12192000"/>
              <a:gd name="connsiteY29" fmla="*/ 1488633 h 3126633"/>
              <a:gd name="connsiteX30" fmla="*/ 1925144 w 12192000"/>
              <a:gd name="connsiteY30" fmla="*/ 1491811 h 3126633"/>
              <a:gd name="connsiteX31" fmla="*/ 1693396 w 12192000"/>
              <a:gd name="connsiteY31" fmla="*/ 1427850 h 3126633"/>
              <a:gd name="connsiteX32" fmla="*/ 1653459 w 12192000"/>
              <a:gd name="connsiteY32" fmla="*/ 1421384 h 3126633"/>
              <a:gd name="connsiteX33" fmla="*/ 1624573 w 12192000"/>
              <a:gd name="connsiteY33" fmla="*/ 1419871 h 3126633"/>
              <a:gd name="connsiteX34" fmla="*/ 1426261 w 12192000"/>
              <a:gd name="connsiteY34" fmla="*/ 1356816 h 3126633"/>
              <a:gd name="connsiteX35" fmla="*/ 1400063 w 12192000"/>
              <a:gd name="connsiteY35" fmla="*/ 1349493 h 3126633"/>
              <a:gd name="connsiteX36" fmla="*/ 1378201 w 12192000"/>
              <a:gd name="connsiteY36" fmla="*/ 1349649 h 3126633"/>
              <a:gd name="connsiteX37" fmla="*/ 1373704 w 12192000"/>
              <a:gd name="connsiteY37" fmla="*/ 1355309 h 3126633"/>
              <a:gd name="connsiteX38" fmla="*/ 1359400 w 12192000"/>
              <a:gd name="connsiteY38" fmla="*/ 1352317 h 3126633"/>
              <a:gd name="connsiteX39" fmla="*/ 1355734 w 12192000"/>
              <a:gd name="connsiteY39" fmla="*/ 1352870 h 3126633"/>
              <a:gd name="connsiteX40" fmla="*/ 1334569 w 12192000"/>
              <a:gd name="connsiteY40" fmla="*/ 1354687 h 3126633"/>
              <a:gd name="connsiteX41" fmla="*/ 1285959 w 12192000"/>
              <a:gd name="connsiteY41" fmla="*/ 1325074 h 3126633"/>
              <a:gd name="connsiteX42" fmla="*/ 1228970 w 12192000"/>
              <a:gd name="connsiteY42" fmla="*/ 1316194 h 3126633"/>
              <a:gd name="connsiteX43" fmla="*/ 1081691 w 12192000"/>
              <a:gd name="connsiteY43" fmla="*/ 1276195 h 3126633"/>
              <a:gd name="connsiteX44" fmla="*/ 749674 w 12192000"/>
              <a:gd name="connsiteY44" fmla="*/ 1151252 h 3126633"/>
              <a:gd name="connsiteX45" fmla="*/ 634863 w 12192000"/>
              <a:gd name="connsiteY45" fmla="*/ 1125089 h 3126633"/>
              <a:gd name="connsiteX46" fmla="*/ 572744 w 12192000"/>
              <a:gd name="connsiteY46" fmla="*/ 1095470 h 3126633"/>
              <a:gd name="connsiteX47" fmla="*/ 557235 w 12192000"/>
              <a:gd name="connsiteY47" fmla="*/ 1085440 h 3126633"/>
              <a:gd name="connsiteX48" fmla="*/ 554948 w 12192000"/>
              <a:gd name="connsiteY48" fmla="*/ 1085817 h 3126633"/>
              <a:gd name="connsiteX49" fmla="*/ 535764 w 12192000"/>
              <a:gd name="connsiteY49" fmla="*/ 1078928 h 3126633"/>
              <a:gd name="connsiteX50" fmla="*/ 532336 w 12192000"/>
              <a:gd name="connsiteY50" fmla="*/ 1074208 h 3126633"/>
              <a:gd name="connsiteX51" fmla="*/ 519417 w 12192000"/>
              <a:gd name="connsiteY51" fmla="*/ 1068474 h 3126633"/>
              <a:gd name="connsiteX52" fmla="*/ 494620 w 12192000"/>
              <a:gd name="connsiteY52" fmla="*/ 1054470 h 3126633"/>
              <a:gd name="connsiteX53" fmla="*/ 489369 w 12192000"/>
              <a:gd name="connsiteY53" fmla="*/ 1054392 h 3126633"/>
              <a:gd name="connsiteX54" fmla="*/ 451015 w 12192000"/>
              <a:gd name="connsiteY54" fmla="*/ 1037228 h 3126633"/>
              <a:gd name="connsiteX55" fmla="*/ 450196 w 12192000"/>
              <a:gd name="connsiteY55" fmla="*/ 1038199 h 3126633"/>
              <a:gd name="connsiteX56" fmla="*/ 438116 w 12192000"/>
              <a:gd name="connsiteY56" fmla="*/ 1038634 h 3126633"/>
              <a:gd name="connsiteX57" fmla="*/ 415692 w 12192000"/>
              <a:gd name="connsiteY57" fmla="*/ 1036714 h 3126633"/>
              <a:gd name="connsiteX58" fmla="*/ 360396 w 12192000"/>
              <a:gd name="connsiteY58" fmla="*/ 1047226 h 3126633"/>
              <a:gd name="connsiteX59" fmla="*/ 320375 w 12192000"/>
              <a:gd name="connsiteY59" fmla="*/ 1029464 h 3126633"/>
              <a:gd name="connsiteX60" fmla="*/ 312145 w 12192000"/>
              <a:gd name="connsiteY60" fmla="*/ 1026541 h 3126633"/>
              <a:gd name="connsiteX61" fmla="*/ 311908 w 12192000"/>
              <a:gd name="connsiteY61" fmla="*/ 1026752 h 3126633"/>
              <a:gd name="connsiteX62" fmla="*/ 303080 w 12192000"/>
              <a:gd name="connsiteY62" fmla="*/ 1024202 h 3126633"/>
              <a:gd name="connsiteX63" fmla="*/ 297138 w 12192000"/>
              <a:gd name="connsiteY63" fmla="*/ 1021211 h 3126633"/>
              <a:gd name="connsiteX64" fmla="*/ 281171 w 12192000"/>
              <a:gd name="connsiteY64" fmla="*/ 1015539 h 3126633"/>
              <a:gd name="connsiteX65" fmla="*/ 275188 w 12192000"/>
              <a:gd name="connsiteY65" fmla="*/ 1015372 h 3126633"/>
              <a:gd name="connsiteX66" fmla="*/ 225883 w 12192000"/>
              <a:gd name="connsiteY66" fmla="*/ 1034896 h 3126633"/>
              <a:gd name="connsiteX67" fmla="*/ 121223 w 12192000"/>
              <a:gd name="connsiteY67" fmla="*/ 1031062 h 3126633"/>
              <a:gd name="connsiteX68" fmla="*/ 52326 w 12192000"/>
              <a:gd name="connsiteY68" fmla="*/ 1033555 h 3126633"/>
              <a:gd name="connsiteX69" fmla="*/ 16761 w 12192000"/>
              <a:gd name="connsiteY69" fmla="*/ 1032900 h 3126633"/>
              <a:gd name="connsiteX70" fmla="*/ 0 w 12192000"/>
              <a:gd name="connsiteY70" fmla="*/ 1026822 h 3126633"/>
              <a:gd name="connsiteX71" fmla="*/ 0 w 12192000"/>
              <a:gd name="connsiteY71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982093 w 12192000"/>
              <a:gd name="connsiteY28" fmla="*/ 1505517 h 3126633"/>
              <a:gd name="connsiteX29" fmla="*/ 1931618 w 12192000"/>
              <a:gd name="connsiteY29" fmla="*/ 1488633 h 3126633"/>
              <a:gd name="connsiteX30" fmla="*/ 1693396 w 12192000"/>
              <a:gd name="connsiteY30" fmla="*/ 1427850 h 3126633"/>
              <a:gd name="connsiteX31" fmla="*/ 1653459 w 12192000"/>
              <a:gd name="connsiteY31" fmla="*/ 1421384 h 3126633"/>
              <a:gd name="connsiteX32" fmla="*/ 1624573 w 12192000"/>
              <a:gd name="connsiteY32" fmla="*/ 1419871 h 3126633"/>
              <a:gd name="connsiteX33" fmla="*/ 1426261 w 12192000"/>
              <a:gd name="connsiteY33" fmla="*/ 1356816 h 3126633"/>
              <a:gd name="connsiteX34" fmla="*/ 1400063 w 12192000"/>
              <a:gd name="connsiteY34" fmla="*/ 1349493 h 3126633"/>
              <a:gd name="connsiteX35" fmla="*/ 1378201 w 12192000"/>
              <a:gd name="connsiteY35" fmla="*/ 1349649 h 3126633"/>
              <a:gd name="connsiteX36" fmla="*/ 1373704 w 12192000"/>
              <a:gd name="connsiteY36" fmla="*/ 1355309 h 3126633"/>
              <a:gd name="connsiteX37" fmla="*/ 1359400 w 12192000"/>
              <a:gd name="connsiteY37" fmla="*/ 1352317 h 3126633"/>
              <a:gd name="connsiteX38" fmla="*/ 1355734 w 12192000"/>
              <a:gd name="connsiteY38" fmla="*/ 1352870 h 3126633"/>
              <a:gd name="connsiteX39" fmla="*/ 1334569 w 12192000"/>
              <a:gd name="connsiteY39" fmla="*/ 1354687 h 3126633"/>
              <a:gd name="connsiteX40" fmla="*/ 1285959 w 12192000"/>
              <a:gd name="connsiteY40" fmla="*/ 1325074 h 3126633"/>
              <a:gd name="connsiteX41" fmla="*/ 1228970 w 12192000"/>
              <a:gd name="connsiteY41" fmla="*/ 1316194 h 3126633"/>
              <a:gd name="connsiteX42" fmla="*/ 1081691 w 12192000"/>
              <a:gd name="connsiteY42" fmla="*/ 1276195 h 3126633"/>
              <a:gd name="connsiteX43" fmla="*/ 749674 w 12192000"/>
              <a:gd name="connsiteY43" fmla="*/ 1151252 h 3126633"/>
              <a:gd name="connsiteX44" fmla="*/ 634863 w 12192000"/>
              <a:gd name="connsiteY44" fmla="*/ 1125089 h 3126633"/>
              <a:gd name="connsiteX45" fmla="*/ 572744 w 12192000"/>
              <a:gd name="connsiteY45" fmla="*/ 1095470 h 3126633"/>
              <a:gd name="connsiteX46" fmla="*/ 557235 w 12192000"/>
              <a:gd name="connsiteY46" fmla="*/ 1085440 h 3126633"/>
              <a:gd name="connsiteX47" fmla="*/ 554948 w 12192000"/>
              <a:gd name="connsiteY47" fmla="*/ 1085817 h 3126633"/>
              <a:gd name="connsiteX48" fmla="*/ 535764 w 12192000"/>
              <a:gd name="connsiteY48" fmla="*/ 1078928 h 3126633"/>
              <a:gd name="connsiteX49" fmla="*/ 532336 w 12192000"/>
              <a:gd name="connsiteY49" fmla="*/ 1074208 h 3126633"/>
              <a:gd name="connsiteX50" fmla="*/ 519417 w 12192000"/>
              <a:gd name="connsiteY50" fmla="*/ 1068474 h 3126633"/>
              <a:gd name="connsiteX51" fmla="*/ 494620 w 12192000"/>
              <a:gd name="connsiteY51" fmla="*/ 1054470 h 3126633"/>
              <a:gd name="connsiteX52" fmla="*/ 489369 w 12192000"/>
              <a:gd name="connsiteY52" fmla="*/ 1054392 h 3126633"/>
              <a:gd name="connsiteX53" fmla="*/ 451015 w 12192000"/>
              <a:gd name="connsiteY53" fmla="*/ 1037228 h 3126633"/>
              <a:gd name="connsiteX54" fmla="*/ 450196 w 12192000"/>
              <a:gd name="connsiteY54" fmla="*/ 1038199 h 3126633"/>
              <a:gd name="connsiteX55" fmla="*/ 438116 w 12192000"/>
              <a:gd name="connsiteY55" fmla="*/ 1038634 h 3126633"/>
              <a:gd name="connsiteX56" fmla="*/ 415692 w 12192000"/>
              <a:gd name="connsiteY56" fmla="*/ 1036714 h 3126633"/>
              <a:gd name="connsiteX57" fmla="*/ 360396 w 12192000"/>
              <a:gd name="connsiteY57" fmla="*/ 1047226 h 3126633"/>
              <a:gd name="connsiteX58" fmla="*/ 320375 w 12192000"/>
              <a:gd name="connsiteY58" fmla="*/ 1029464 h 3126633"/>
              <a:gd name="connsiteX59" fmla="*/ 312145 w 12192000"/>
              <a:gd name="connsiteY59" fmla="*/ 1026541 h 3126633"/>
              <a:gd name="connsiteX60" fmla="*/ 311908 w 12192000"/>
              <a:gd name="connsiteY60" fmla="*/ 1026752 h 3126633"/>
              <a:gd name="connsiteX61" fmla="*/ 303080 w 12192000"/>
              <a:gd name="connsiteY61" fmla="*/ 1024202 h 3126633"/>
              <a:gd name="connsiteX62" fmla="*/ 297138 w 12192000"/>
              <a:gd name="connsiteY62" fmla="*/ 1021211 h 3126633"/>
              <a:gd name="connsiteX63" fmla="*/ 281171 w 12192000"/>
              <a:gd name="connsiteY63" fmla="*/ 1015539 h 3126633"/>
              <a:gd name="connsiteX64" fmla="*/ 275188 w 12192000"/>
              <a:gd name="connsiteY64" fmla="*/ 1015372 h 3126633"/>
              <a:gd name="connsiteX65" fmla="*/ 225883 w 12192000"/>
              <a:gd name="connsiteY65" fmla="*/ 1034896 h 3126633"/>
              <a:gd name="connsiteX66" fmla="*/ 121223 w 12192000"/>
              <a:gd name="connsiteY66" fmla="*/ 1031062 h 3126633"/>
              <a:gd name="connsiteX67" fmla="*/ 52326 w 12192000"/>
              <a:gd name="connsiteY67" fmla="*/ 1033555 h 3126633"/>
              <a:gd name="connsiteX68" fmla="*/ 16761 w 12192000"/>
              <a:gd name="connsiteY68" fmla="*/ 1032900 h 3126633"/>
              <a:gd name="connsiteX69" fmla="*/ 0 w 12192000"/>
              <a:gd name="connsiteY69" fmla="*/ 1026822 h 3126633"/>
              <a:gd name="connsiteX70" fmla="*/ 0 w 12192000"/>
              <a:gd name="connsiteY70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982093 w 12192000"/>
              <a:gd name="connsiteY28" fmla="*/ 1505517 h 3126633"/>
              <a:gd name="connsiteX29" fmla="*/ 1931618 w 12192000"/>
              <a:gd name="connsiteY29" fmla="*/ 1488633 h 3126633"/>
              <a:gd name="connsiteX30" fmla="*/ 1693396 w 12192000"/>
              <a:gd name="connsiteY30" fmla="*/ 1427850 h 3126633"/>
              <a:gd name="connsiteX31" fmla="*/ 1653459 w 12192000"/>
              <a:gd name="connsiteY31" fmla="*/ 1421384 h 3126633"/>
              <a:gd name="connsiteX32" fmla="*/ 1426261 w 12192000"/>
              <a:gd name="connsiteY32" fmla="*/ 1356816 h 3126633"/>
              <a:gd name="connsiteX33" fmla="*/ 1400063 w 12192000"/>
              <a:gd name="connsiteY33" fmla="*/ 1349493 h 3126633"/>
              <a:gd name="connsiteX34" fmla="*/ 1378201 w 12192000"/>
              <a:gd name="connsiteY34" fmla="*/ 1349649 h 3126633"/>
              <a:gd name="connsiteX35" fmla="*/ 1373704 w 12192000"/>
              <a:gd name="connsiteY35" fmla="*/ 1355309 h 3126633"/>
              <a:gd name="connsiteX36" fmla="*/ 1359400 w 12192000"/>
              <a:gd name="connsiteY36" fmla="*/ 1352317 h 3126633"/>
              <a:gd name="connsiteX37" fmla="*/ 1355734 w 12192000"/>
              <a:gd name="connsiteY37" fmla="*/ 1352870 h 3126633"/>
              <a:gd name="connsiteX38" fmla="*/ 1334569 w 12192000"/>
              <a:gd name="connsiteY38" fmla="*/ 1354687 h 3126633"/>
              <a:gd name="connsiteX39" fmla="*/ 1285959 w 12192000"/>
              <a:gd name="connsiteY39" fmla="*/ 1325074 h 3126633"/>
              <a:gd name="connsiteX40" fmla="*/ 1228970 w 12192000"/>
              <a:gd name="connsiteY40" fmla="*/ 1316194 h 3126633"/>
              <a:gd name="connsiteX41" fmla="*/ 1081691 w 12192000"/>
              <a:gd name="connsiteY41" fmla="*/ 1276195 h 3126633"/>
              <a:gd name="connsiteX42" fmla="*/ 749674 w 12192000"/>
              <a:gd name="connsiteY42" fmla="*/ 1151252 h 3126633"/>
              <a:gd name="connsiteX43" fmla="*/ 634863 w 12192000"/>
              <a:gd name="connsiteY43" fmla="*/ 1125089 h 3126633"/>
              <a:gd name="connsiteX44" fmla="*/ 572744 w 12192000"/>
              <a:gd name="connsiteY44" fmla="*/ 1095470 h 3126633"/>
              <a:gd name="connsiteX45" fmla="*/ 557235 w 12192000"/>
              <a:gd name="connsiteY45" fmla="*/ 1085440 h 3126633"/>
              <a:gd name="connsiteX46" fmla="*/ 554948 w 12192000"/>
              <a:gd name="connsiteY46" fmla="*/ 1085817 h 3126633"/>
              <a:gd name="connsiteX47" fmla="*/ 535764 w 12192000"/>
              <a:gd name="connsiteY47" fmla="*/ 1078928 h 3126633"/>
              <a:gd name="connsiteX48" fmla="*/ 532336 w 12192000"/>
              <a:gd name="connsiteY48" fmla="*/ 1074208 h 3126633"/>
              <a:gd name="connsiteX49" fmla="*/ 519417 w 12192000"/>
              <a:gd name="connsiteY49" fmla="*/ 1068474 h 3126633"/>
              <a:gd name="connsiteX50" fmla="*/ 494620 w 12192000"/>
              <a:gd name="connsiteY50" fmla="*/ 1054470 h 3126633"/>
              <a:gd name="connsiteX51" fmla="*/ 489369 w 12192000"/>
              <a:gd name="connsiteY51" fmla="*/ 1054392 h 3126633"/>
              <a:gd name="connsiteX52" fmla="*/ 451015 w 12192000"/>
              <a:gd name="connsiteY52" fmla="*/ 1037228 h 3126633"/>
              <a:gd name="connsiteX53" fmla="*/ 450196 w 12192000"/>
              <a:gd name="connsiteY53" fmla="*/ 1038199 h 3126633"/>
              <a:gd name="connsiteX54" fmla="*/ 438116 w 12192000"/>
              <a:gd name="connsiteY54" fmla="*/ 1038634 h 3126633"/>
              <a:gd name="connsiteX55" fmla="*/ 415692 w 12192000"/>
              <a:gd name="connsiteY55" fmla="*/ 1036714 h 3126633"/>
              <a:gd name="connsiteX56" fmla="*/ 360396 w 12192000"/>
              <a:gd name="connsiteY56" fmla="*/ 1047226 h 3126633"/>
              <a:gd name="connsiteX57" fmla="*/ 320375 w 12192000"/>
              <a:gd name="connsiteY57" fmla="*/ 1029464 h 3126633"/>
              <a:gd name="connsiteX58" fmla="*/ 312145 w 12192000"/>
              <a:gd name="connsiteY58" fmla="*/ 1026541 h 3126633"/>
              <a:gd name="connsiteX59" fmla="*/ 311908 w 12192000"/>
              <a:gd name="connsiteY59" fmla="*/ 1026752 h 3126633"/>
              <a:gd name="connsiteX60" fmla="*/ 303080 w 12192000"/>
              <a:gd name="connsiteY60" fmla="*/ 1024202 h 3126633"/>
              <a:gd name="connsiteX61" fmla="*/ 297138 w 12192000"/>
              <a:gd name="connsiteY61" fmla="*/ 1021211 h 3126633"/>
              <a:gd name="connsiteX62" fmla="*/ 281171 w 12192000"/>
              <a:gd name="connsiteY62" fmla="*/ 1015539 h 3126633"/>
              <a:gd name="connsiteX63" fmla="*/ 275188 w 12192000"/>
              <a:gd name="connsiteY63" fmla="*/ 1015372 h 3126633"/>
              <a:gd name="connsiteX64" fmla="*/ 225883 w 12192000"/>
              <a:gd name="connsiteY64" fmla="*/ 1034896 h 3126633"/>
              <a:gd name="connsiteX65" fmla="*/ 121223 w 12192000"/>
              <a:gd name="connsiteY65" fmla="*/ 1031062 h 3126633"/>
              <a:gd name="connsiteX66" fmla="*/ 52326 w 12192000"/>
              <a:gd name="connsiteY66" fmla="*/ 1033555 h 3126633"/>
              <a:gd name="connsiteX67" fmla="*/ 16761 w 12192000"/>
              <a:gd name="connsiteY67" fmla="*/ 1032900 h 3126633"/>
              <a:gd name="connsiteX68" fmla="*/ 0 w 12192000"/>
              <a:gd name="connsiteY68" fmla="*/ 1026822 h 3126633"/>
              <a:gd name="connsiteX69" fmla="*/ 0 w 12192000"/>
              <a:gd name="connsiteY69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982093 w 12192000"/>
              <a:gd name="connsiteY28" fmla="*/ 1505517 h 3126633"/>
              <a:gd name="connsiteX29" fmla="*/ 1693396 w 12192000"/>
              <a:gd name="connsiteY29" fmla="*/ 1427850 h 3126633"/>
              <a:gd name="connsiteX30" fmla="*/ 1653459 w 12192000"/>
              <a:gd name="connsiteY30" fmla="*/ 1421384 h 3126633"/>
              <a:gd name="connsiteX31" fmla="*/ 1426261 w 12192000"/>
              <a:gd name="connsiteY31" fmla="*/ 1356816 h 3126633"/>
              <a:gd name="connsiteX32" fmla="*/ 1400063 w 12192000"/>
              <a:gd name="connsiteY32" fmla="*/ 1349493 h 3126633"/>
              <a:gd name="connsiteX33" fmla="*/ 1378201 w 12192000"/>
              <a:gd name="connsiteY33" fmla="*/ 1349649 h 3126633"/>
              <a:gd name="connsiteX34" fmla="*/ 1373704 w 12192000"/>
              <a:gd name="connsiteY34" fmla="*/ 1355309 h 3126633"/>
              <a:gd name="connsiteX35" fmla="*/ 1359400 w 12192000"/>
              <a:gd name="connsiteY35" fmla="*/ 1352317 h 3126633"/>
              <a:gd name="connsiteX36" fmla="*/ 1355734 w 12192000"/>
              <a:gd name="connsiteY36" fmla="*/ 1352870 h 3126633"/>
              <a:gd name="connsiteX37" fmla="*/ 1334569 w 12192000"/>
              <a:gd name="connsiteY37" fmla="*/ 1354687 h 3126633"/>
              <a:gd name="connsiteX38" fmla="*/ 1285959 w 12192000"/>
              <a:gd name="connsiteY38" fmla="*/ 1325074 h 3126633"/>
              <a:gd name="connsiteX39" fmla="*/ 1228970 w 12192000"/>
              <a:gd name="connsiteY39" fmla="*/ 1316194 h 3126633"/>
              <a:gd name="connsiteX40" fmla="*/ 1081691 w 12192000"/>
              <a:gd name="connsiteY40" fmla="*/ 1276195 h 3126633"/>
              <a:gd name="connsiteX41" fmla="*/ 749674 w 12192000"/>
              <a:gd name="connsiteY41" fmla="*/ 1151252 h 3126633"/>
              <a:gd name="connsiteX42" fmla="*/ 634863 w 12192000"/>
              <a:gd name="connsiteY42" fmla="*/ 1125089 h 3126633"/>
              <a:gd name="connsiteX43" fmla="*/ 572744 w 12192000"/>
              <a:gd name="connsiteY43" fmla="*/ 1095470 h 3126633"/>
              <a:gd name="connsiteX44" fmla="*/ 557235 w 12192000"/>
              <a:gd name="connsiteY44" fmla="*/ 1085440 h 3126633"/>
              <a:gd name="connsiteX45" fmla="*/ 554948 w 12192000"/>
              <a:gd name="connsiteY45" fmla="*/ 1085817 h 3126633"/>
              <a:gd name="connsiteX46" fmla="*/ 535764 w 12192000"/>
              <a:gd name="connsiteY46" fmla="*/ 1078928 h 3126633"/>
              <a:gd name="connsiteX47" fmla="*/ 532336 w 12192000"/>
              <a:gd name="connsiteY47" fmla="*/ 1074208 h 3126633"/>
              <a:gd name="connsiteX48" fmla="*/ 519417 w 12192000"/>
              <a:gd name="connsiteY48" fmla="*/ 1068474 h 3126633"/>
              <a:gd name="connsiteX49" fmla="*/ 494620 w 12192000"/>
              <a:gd name="connsiteY49" fmla="*/ 1054470 h 3126633"/>
              <a:gd name="connsiteX50" fmla="*/ 489369 w 12192000"/>
              <a:gd name="connsiteY50" fmla="*/ 1054392 h 3126633"/>
              <a:gd name="connsiteX51" fmla="*/ 451015 w 12192000"/>
              <a:gd name="connsiteY51" fmla="*/ 1037228 h 3126633"/>
              <a:gd name="connsiteX52" fmla="*/ 450196 w 12192000"/>
              <a:gd name="connsiteY52" fmla="*/ 1038199 h 3126633"/>
              <a:gd name="connsiteX53" fmla="*/ 438116 w 12192000"/>
              <a:gd name="connsiteY53" fmla="*/ 1038634 h 3126633"/>
              <a:gd name="connsiteX54" fmla="*/ 415692 w 12192000"/>
              <a:gd name="connsiteY54" fmla="*/ 1036714 h 3126633"/>
              <a:gd name="connsiteX55" fmla="*/ 360396 w 12192000"/>
              <a:gd name="connsiteY55" fmla="*/ 1047226 h 3126633"/>
              <a:gd name="connsiteX56" fmla="*/ 320375 w 12192000"/>
              <a:gd name="connsiteY56" fmla="*/ 1029464 h 3126633"/>
              <a:gd name="connsiteX57" fmla="*/ 312145 w 12192000"/>
              <a:gd name="connsiteY57" fmla="*/ 1026541 h 3126633"/>
              <a:gd name="connsiteX58" fmla="*/ 311908 w 12192000"/>
              <a:gd name="connsiteY58" fmla="*/ 1026752 h 3126633"/>
              <a:gd name="connsiteX59" fmla="*/ 303080 w 12192000"/>
              <a:gd name="connsiteY59" fmla="*/ 1024202 h 3126633"/>
              <a:gd name="connsiteX60" fmla="*/ 297138 w 12192000"/>
              <a:gd name="connsiteY60" fmla="*/ 1021211 h 3126633"/>
              <a:gd name="connsiteX61" fmla="*/ 281171 w 12192000"/>
              <a:gd name="connsiteY61" fmla="*/ 1015539 h 3126633"/>
              <a:gd name="connsiteX62" fmla="*/ 275188 w 12192000"/>
              <a:gd name="connsiteY62" fmla="*/ 1015372 h 3126633"/>
              <a:gd name="connsiteX63" fmla="*/ 225883 w 12192000"/>
              <a:gd name="connsiteY63" fmla="*/ 1034896 h 3126633"/>
              <a:gd name="connsiteX64" fmla="*/ 121223 w 12192000"/>
              <a:gd name="connsiteY64" fmla="*/ 1031062 h 3126633"/>
              <a:gd name="connsiteX65" fmla="*/ 52326 w 12192000"/>
              <a:gd name="connsiteY65" fmla="*/ 1033555 h 3126633"/>
              <a:gd name="connsiteX66" fmla="*/ 16761 w 12192000"/>
              <a:gd name="connsiteY66" fmla="*/ 1032900 h 3126633"/>
              <a:gd name="connsiteX67" fmla="*/ 0 w 12192000"/>
              <a:gd name="connsiteY67" fmla="*/ 1026822 h 3126633"/>
              <a:gd name="connsiteX68" fmla="*/ 0 w 12192000"/>
              <a:gd name="connsiteY68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693396 w 12192000"/>
              <a:gd name="connsiteY28" fmla="*/ 1427850 h 3126633"/>
              <a:gd name="connsiteX29" fmla="*/ 1653459 w 12192000"/>
              <a:gd name="connsiteY29" fmla="*/ 1421384 h 3126633"/>
              <a:gd name="connsiteX30" fmla="*/ 1426261 w 12192000"/>
              <a:gd name="connsiteY30" fmla="*/ 1356816 h 3126633"/>
              <a:gd name="connsiteX31" fmla="*/ 1400063 w 12192000"/>
              <a:gd name="connsiteY31" fmla="*/ 1349493 h 3126633"/>
              <a:gd name="connsiteX32" fmla="*/ 1378201 w 12192000"/>
              <a:gd name="connsiteY32" fmla="*/ 1349649 h 3126633"/>
              <a:gd name="connsiteX33" fmla="*/ 1373704 w 12192000"/>
              <a:gd name="connsiteY33" fmla="*/ 1355309 h 3126633"/>
              <a:gd name="connsiteX34" fmla="*/ 1359400 w 12192000"/>
              <a:gd name="connsiteY34" fmla="*/ 1352317 h 3126633"/>
              <a:gd name="connsiteX35" fmla="*/ 1355734 w 12192000"/>
              <a:gd name="connsiteY35" fmla="*/ 1352870 h 3126633"/>
              <a:gd name="connsiteX36" fmla="*/ 1334569 w 12192000"/>
              <a:gd name="connsiteY36" fmla="*/ 1354687 h 3126633"/>
              <a:gd name="connsiteX37" fmla="*/ 1285959 w 12192000"/>
              <a:gd name="connsiteY37" fmla="*/ 1325074 h 3126633"/>
              <a:gd name="connsiteX38" fmla="*/ 1228970 w 12192000"/>
              <a:gd name="connsiteY38" fmla="*/ 1316194 h 3126633"/>
              <a:gd name="connsiteX39" fmla="*/ 1081691 w 12192000"/>
              <a:gd name="connsiteY39" fmla="*/ 1276195 h 3126633"/>
              <a:gd name="connsiteX40" fmla="*/ 749674 w 12192000"/>
              <a:gd name="connsiteY40" fmla="*/ 1151252 h 3126633"/>
              <a:gd name="connsiteX41" fmla="*/ 634863 w 12192000"/>
              <a:gd name="connsiteY41" fmla="*/ 1125089 h 3126633"/>
              <a:gd name="connsiteX42" fmla="*/ 572744 w 12192000"/>
              <a:gd name="connsiteY42" fmla="*/ 1095470 h 3126633"/>
              <a:gd name="connsiteX43" fmla="*/ 557235 w 12192000"/>
              <a:gd name="connsiteY43" fmla="*/ 1085440 h 3126633"/>
              <a:gd name="connsiteX44" fmla="*/ 554948 w 12192000"/>
              <a:gd name="connsiteY44" fmla="*/ 1085817 h 3126633"/>
              <a:gd name="connsiteX45" fmla="*/ 535764 w 12192000"/>
              <a:gd name="connsiteY45" fmla="*/ 1078928 h 3126633"/>
              <a:gd name="connsiteX46" fmla="*/ 532336 w 12192000"/>
              <a:gd name="connsiteY46" fmla="*/ 1074208 h 3126633"/>
              <a:gd name="connsiteX47" fmla="*/ 519417 w 12192000"/>
              <a:gd name="connsiteY47" fmla="*/ 1068474 h 3126633"/>
              <a:gd name="connsiteX48" fmla="*/ 494620 w 12192000"/>
              <a:gd name="connsiteY48" fmla="*/ 1054470 h 3126633"/>
              <a:gd name="connsiteX49" fmla="*/ 489369 w 12192000"/>
              <a:gd name="connsiteY49" fmla="*/ 1054392 h 3126633"/>
              <a:gd name="connsiteX50" fmla="*/ 451015 w 12192000"/>
              <a:gd name="connsiteY50" fmla="*/ 1037228 h 3126633"/>
              <a:gd name="connsiteX51" fmla="*/ 450196 w 12192000"/>
              <a:gd name="connsiteY51" fmla="*/ 1038199 h 3126633"/>
              <a:gd name="connsiteX52" fmla="*/ 438116 w 12192000"/>
              <a:gd name="connsiteY52" fmla="*/ 1038634 h 3126633"/>
              <a:gd name="connsiteX53" fmla="*/ 415692 w 12192000"/>
              <a:gd name="connsiteY53" fmla="*/ 1036714 h 3126633"/>
              <a:gd name="connsiteX54" fmla="*/ 360396 w 12192000"/>
              <a:gd name="connsiteY54" fmla="*/ 1047226 h 3126633"/>
              <a:gd name="connsiteX55" fmla="*/ 320375 w 12192000"/>
              <a:gd name="connsiteY55" fmla="*/ 1029464 h 3126633"/>
              <a:gd name="connsiteX56" fmla="*/ 312145 w 12192000"/>
              <a:gd name="connsiteY56" fmla="*/ 1026541 h 3126633"/>
              <a:gd name="connsiteX57" fmla="*/ 311908 w 12192000"/>
              <a:gd name="connsiteY57" fmla="*/ 1026752 h 3126633"/>
              <a:gd name="connsiteX58" fmla="*/ 303080 w 12192000"/>
              <a:gd name="connsiteY58" fmla="*/ 1024202 h 3126633"/>
              <a:gd name="connsiteX59" fmla="*/ 297138 w 12192000"/>
              <a:gd name="connsiteY59" fmla="*/ 1021211 h 3126633"/>
              <a:gd name="connsiteX60" fmla="*/ 281171 w 12192000"/>
              <a:gd name="connsiteY60" fmla="*/ 1015539 h 3126633"/>
              <a:gd name="connsiteX61" fmla="*/ 275188 w 12192000"/>
              <a:gd name="connsiteY61" fmla="*/ 1015372 h 3126633"/>
              <a:gd name="connsiteX62" fmla="*/ 225883 w 12192000"/>
              <a:gd name="connsiteY62" fmla="*/ 1034896 h 3126633"/>
              <a:gd name="connsiteX63" fmla="*/ 121223 w 12192000"/>
              <a:gd name="connsiteY63" fmla="*/ 1031062 h 3126633"/>
              <a:gd name="connsiteX64" fmla="*/ 52326 w 12192000"/>
              <a:gd name="connsiteY64" fmla="*/ 1033555 h 3126633"/>
              <a:gd name="connsiteX65" fmla="*/ 16761 w 12192000"/>
              <a:gd name="connsiteY65" fmla="*/ 1032900 h 3126633"/>
              <a:gd name="connsiteX66" fmla="*/ 0 w 12192000"/>
              <a:gd name="connsiteY66" fmla="*/ 1026822 h 3126633"/>
              <a:gd name="connsiteX67" fmla="*/ 0 w 12192000"/>
              <a:gd name="connsiteY67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693396 w 12192000"/>
              <a:gd name="connsiteY28" fmla="*/ 1427850 h 3126633"/>
              <a:gd name="connsiteX29" fmla="*/ 1426261 w 12192000"/>
              <a:gd name="connsiteY29" fmla="*/ 1356816 h 3126633"/>
              <a:gd name="connsiteX30" fmla="*/ 1400063 w 12192000"/>
              <a:gd name="connsiteY30" fmla="*/ 1349493 h 3126633"/>
              <a:gd name="connsiteX31" fmla="*/ 1378201 w 12192000"/>
              <a:gd name="connsiteY31" fmla="*/ 1349649 h 3126633"/>
              <a:gd name="connsiteX32" fmla="*/ 1373704 w 12192000"/>
              <a:gd name="connsiteY32" fmla="*/ 1355309 h 3126633"/>
              <a:gd name="connsiteX33" fmla="*/ 1359400 w 12192000"/>
              <a:gd name="connsiteY33" fmla="*/ 1352317 h 3126633"/>
              <a:gd name="connsiteX34" fmla="*/ 1355734 w 12192000"/>
              <a:gd name="connsiteY34" fmla="*/ 1352870 h 3126633"/>
              <a:gd name="connsiteX35" fmla="*/ 1334569 w 12192000"/>
              <a:gd name="connsiteY35" fmla="*/ 1354687 h 3126633"/>
              <a:gd name="connsiteX36" fmla="*/ 1285959 w 12192000"/>
              <a:gd name="connsiteY36" fmla="*/ 1325074 h 3126633"/>
              <a:gd name="connsiteX37" fmla="*/ 1228970 w 12192000"/>
              <a:gd name="connsiteY37" fmla="*/ 1316194 h 3126633"/>
              <a:gd name="connsiteX38" fmla="*/ 1081691 w 12192000"/>
              <a:gd name="connsiteY38" fmla="*/ 1276195 h 3126633"/>
              <a:gd name="connsiteX39" fmla="*/ 749674 w 12192000"/>
              <a:gd name="connsiteY39" fmla="*/ 1151252 h 3126633"/>
              <a:gd name="connsiteX40" fmla="*/ 634863 w 12192000"/>
              <a:gd name="connsiteY40" fmla="*/ 1125089 h 3126633"/>
              <a:gd name="connsiteX41" fmla="*/ 572744 w 12192000"/>
              <a:gd name="connsiteY41" fmla="*/ 1095470 h 3126633"/>
              <a:gd name="connsiteX42" fmla="*/ 557235 w 12192000"/>
              <a:gd name="connsiteY42" fmla="*/ 1085440 h 3126633"/>
              <a:gd name="connsiteX43" fmla="*/ 554948 w 12192000"/>
              <a:gd name="connsiteY43" fmla="*/ 1085817 h 3126633"/>
              <a:gd name="connsiteX44" fmla="*/ 535764 w 12192000"/>
              <a:gd name="connsiteY44" fmla="*/ 1078928 h 3126633"/>
              <a:gd name="connsiteX45" fmla="*/ 532336 w 12192000"/>
              <a:gd name="connsiteY45" fmla="*/ 1074208 h 3126633"/>
              <a:gd name="connsiteX46" fmla="*/ 519417 w 12192000"/>
              <a:gd name="connsiteY46" fmla="*/ 1068474 h 3126633"/>
              <a:gd name="connsiteX47" fmla="*/ 494620 w 12192000"/>
              <a:gd name="connsiteY47" fmla="*/ 1054470 h 3126633"/>
              <a:gd name="connsiteX48" fmla="*/ 489369 w 12192000"/>
              <a:gd name="connsiteY48" fmla="*/ 1054392 h 3126633"/>
              <a:gd name="connsiteX49" fmla="*/ 451015 w 12192000"/>
              <a:gd name="connsiteY49" fmla="*/ 1037228 h 3126633"/>
              <a:gd name="connsiteX50" fmla="*/ 450196 w 12192000"/>
              <a:gd name="connsiteY50" fmla="*/ 1038199 h 3126633"/>
              <a:gd name="connsiteX51" fmla="*/ 438116 w 12192000"/>
              <a:gd name="connsiteY51" fmla="*/ 1038634 h 3126633"/>
              <a:gd name="connsiteX52" fmla="*/ 415692 w 12192000"/>
              <a:gd name="connsiteY52" fmla="*/ 1036714 h 3126633"/>
              <a:gd name="connsiteX53" fmla="*/ 360396 w 12192000"/>
              <a:gd name="connsiteY53" fmla="*/ 1047226 h 3126633"/>
              <a:gd name="connsiteX54" fmla="*/ 320375 w 12192000"/>
              <a:gd name="connsiteY54" fmla="*/ 1029464 h 3126633"/>
              <a:gd name="connsiteX55" fmla="*/ 312145 w 12192000"/>
              <a:gd name="connsiteY55" fmla="*/ 1026541 h 3126633"/>
              <a:gd name="connsiteX56" fmla="*/ 311908 w 12192000"/>
              <a:gd name="connsiteY56" fmla="*/ 1026752 h 3126633"/>
              <a:gd name="connsiteX57" fmla="*/ 303080 w 12192000"/>
              <a:gd name="connsiteY57" fmla="*/ 1024202 h 3126633"/>
              <a:gd name="connsiteX58" fmla="*/ 297138 w 12192000"/>
              <a:gd name="connsiteY58" fmla="*/ 1021211 h 3126633"/>
              <a:gd name="connsiteX59" fmla="*/ 281171 w 12192000"/>
              <a:gd name="connsiteY59" fmla="*/ 1015539 h 3126633"/>
              <a:gd name="connsiteX60" fmla="*/ 275188 w 12192000"/>
              <a:gd name="connsiteY60" fmla="*/ 1015372 h 3126633"/>
              <a:gd name="connsiteX61" fmla="*/ 225883 w 12192000"/>
              <a:gd name="connsiteY61" fmla="*/ 1034896 h 3126633"/>
              <a:gd name="connsiteX62" fmla="*/ 121223 w 12192000"/>
              <a:gd name="connsiteY62" fmla="*/ 1031062 h 3126633"/>
              <a:gd name="connsiteX63" fmla="*/ 52326 w 12192000"/>
              <a:gd name="connsiteY63" fmla="*/ 1033555 h 3126633"/>
              <a:gd name="connsiteX64" fmla="*/ 16761 w 12192000"/>
              <a:gd name="connsiteY64" fmla="*/ 1032900 h 3126633"/>
              <a:gd name="connsiteX65" fmla="*/ 0 w 12192000"/>
              <a:gd name="connsiteY65" fmla="*/ 1026822 h 3126633"/>
              <a:gd name="connsiteX66" fmla="*/ 0 w 12192000"/>
              <a:gd name="connsiteY66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426261 w 12192000"/>
              <a:gd name="connsiteY28" fmla="*/ 1356816 h 3126633"/>
              <a:gd name="connsiteX29" fmla="*/ 1400063 w 12192000"/>
              <a:gd name="connsiteY29" fmla="*/ 1349493 h 3126633"/>
              <a:gd name="connsiteX30" fmla="*/ 1378201 w 12192000"/>
              <a:gd name="connsiteY30" fmla="*/ 1349649 h 3126633"/>
              <a:gd name="connsiteX31" fmla="*/ 1373704 w 12192000"/>
              <a:gd name="connsiteY31" fmla="*/ 1355309 h 3126633"/>
              <a:gd name="connsiteX32" fmla="*/ 1359400 w 12192000"/>
              <a:gd name="connsiteY32" fmla="*/ 1352317 h 3126633"/>
              <a:gd name="connsiteX33" fmla="*/ 1355734 w 12192000"/>
              <a:gd name="connsiteY33" fmla="*/ 1352870 h 3126633"/>
              <a:gd name="connsiteX34" fmla="*/ 1334569 w 12192000"/>
              <a:gd name="connsiteY34" fmla="*/ 1354687 h 3126633"/>
              <a:gd name="connsiteX35" fmla="*/ 1285959 w 12192000"/>
              <a:gd name="connsiteY35" fmla="*/ 1325074 h 3126633"/>
              <a:gd name="connsiteX36" fmla="*/ 1228970 w 12192000"/>
              <a:gd name="connsiteY36" fmla="*/ 1316194 h 3126633"/>
              <a:gd name="connsiteX37" fmla="*/ 1081691 w 12192000"/>
              <a:gd name="connsiteY37" fmla="*/ 1276195 h 3126633"/>
              <a:gd name="connsiteX38" fmla="*/ 749674 w 12192000"/>
              <a:gd name="connsiteY38" fmla="*/ 1151252 h 3126633"/>
              <a:gd name="connsiteX39" fmla="*/ 634863 w 12192000"/>
              <a:gd name="connsiteY39" fmla="*/ 1125089 h 3126633"/>
              <a:gd name="connsiteX40" fmla="*/ 572744 w 12192000"/>
              <a:gd name="connsiteY40" fmla="*/ 1095470 h 3126633"/>
              <a:gd name="connsiteX41" fmla="*/ 557235 w 12192000"/>
              <a:gd name="connsiteY41" fmla="*/ 1085440 h 3126633"/>
              <a:gd name="connsiteX42" fmla="*/ 554948 w 12192000"/>
              <a:gd name="connsiteY42" fmla="*/ 1085817 h 3126633"/>
              <a:gd name="connsiteX43" fmla="*/ 535764 w 12192000"/>
              <a:gd name="connsiteY43" fmla="*/ 1078928 h 3126633"/>
              <a:gd name="connsiteX44" fmla="*/ 532336 w 12192000"/>
              <a:gd name="connsiteY44" fmla="*/ 1074208 h 3126633"/>
              <a:gd name="connsiteX45" fmla="*/ 519417 w 12192000"/>
              <a:gd name="connsiteY45" fmla="*/ 1068474 h 3126633"/>
              <a:gd name="connsiteX46" fmla="*/ 494620 w 12192000"/>
              <a:gd name="connsiteY46" fmla="*/ 1054470 h 3126633"/>
              <a:gd name="connsiteX47" fmla="*/ 489369 w 12192000"/>
              <a:gd name="connsiteY47" fmla="*/ 1054392 h 3126633"/>
              <a:gd name="connsiteX48" fmla="*/ 451015 w 12192000"/>
              <a:gd name="connsiteY48" fmla="*/ 1037228 h 3126633"/>
              <a:gd name="connsiteX49" fmla="*/ 450196 w 12192000"/>
              <a:gd name="connsiteY49" fmla="*/ 1038199 h 3126633"/>
              <a:gd name="connsiteX50" fmla="*/ 438116 w 12192000"/>
              <a:gd name="connsiteY50" fmla="*/ 1038634 h 3126633"/>
              <a:gd name="connsiteX51" fmla="*/ 415692 w 12192000"/>
              <a:gd name="connsiteY51" fmla="*/ 1036714 h 3126633"/>
              <a:gd name="connsiteX52" fmla="*/ 360396 w 12192000"/>
              <a:gd name="connsiteY52" fmla="*/ 1047226 h 3126633"/>
              <a:gd name="connsiteX53" fmla="*/ 320375 w 12192000"/>
              <a:gd name="connsiteY53" fmla="*/ 1029464 h 3126633"/>
              <a:gd name="connsiteX54" fmla="*/ 312145 w 12192000"/>
              <a:gd name="connsiteY54" fmla="*/ 1026541 h 3126633"/>
              <a:gd name="connsiteX55" fmla="*/ 311908 w 12192000"/>
              <a:gd name="connsiteY55" fmla="*/ 1026752 h 3126633"/>
              <a:gd name="connsiteX56" fmla="*/ 303080 w 12192000"/>
              <a:gd name="connsiteY56" fmla="*/ 1024202 h 3126633"/>
              <a:gd name="connsiteX57" fmla="*/ 297138 w 12192000"/>
              <a:gd name="connsiteY57" fmla="*/ 1021211 h 3126633"/>
              <a:gd name="connsiteX58" fmla="*/ 281171 w 12192000"/>
              <a:gd name="connsiteY58" fmla="*/ 1015539 h 3126633"/>
              <a:gd name="connsiteX59" fmla="*/ 275188 w 12192000"/>
              <a:gd name="connsiteY59" fmla="*/ 1015372 h 3126633"/>
              <a:gd name="connsiteX60" fmla="*/ 225883 w 12192000"/>
              <a:gd name="connsiteY60" fmla="*/ 1034896 h 3126633"/>
              <a:gd name="connsiteX61" fmla="*/ 121223 w 12192000"/>
              <a:gd name="connsiteY61" fmla="*/ 1031062 h 3126633"/>
              <a:gd name="connsiteX62" fmla="*/ 52326 w 12192000"/>
              <a:gd name="connsiteY62" fmla="*/ 1033555 h 3126633"/>
              <a:gd name="connsiteX63" fmla="*/ 16761 w 12192000"/>
              <a:gd name="connsiteY63" fmla="*/ 1032900 h 3126633"/>
              <a:gd name="connsiteX64" fmla="*/ 0 w 12192000"/>
              <a:gd name="connsiteY64" fmla="*/ 1026822 h 3126633"/>
              <a:gd name="connsiteX65" fmla="*/ 0 w 12192000"/>
              <a:gd name="connsiteY65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426261 w 12192000"/>
              <a:gd name="connsiteY28" fmla="*/ 1356816 h 3126633"/>
              <a:gd name="connsiteX29" fmla="*/ 1400063 w 12192000"/>
              <a:gd name="connsiteY29" fmla="*/ 1349493 h 3126633"/>
              <a:gd name="connsiteX30" fmla="*/ 1378201 w 12192000"/>
              <a:gd name="connsiteY30" fmla="*/ 1349649 h 3126633"/>
              <a:gd name="connsiteX31" fmla="*/ 1373704 w 12192000"/>
              <a:gd name="connsiteY31" fmla="*/ 1355309 h 3126633"/>
              <a:gd name="connsiteX32" fmla="*/ 1359400 w 12192000"/>
              <a:gd name="connsiteY32" fmla="*/ 1352317 h 3126633"/>
              <a:gd name="connsiteX33" fmla="*/ 1355734 w 12192000"/>
              <a:gd name="connsiteY33" fmla="*/ 1352870 h 3126633"/>
              <a:gd name="connsiteX34" fmla="*/ 1334569 w 12192000"/>
              <a:gd name="connsiteY34" fmla="*/ 1354687 h 3126633"/>
              <a:gd name="connsiteX35" fmla="*/ 1285959 w 12192000"/>
              <a:gd name="connsiteY35" fmla="*/ 1325074 h 3126633"/>
              <a:gd name="connsiteX36" fmla="*/ 1228970 w 12192000"/>
              <a:gd name="connsiteY36" fmla="*/ 1316194 h 3126633"/>
              <a:gd name="connsiteX37" fmla="*/ 749674 w 12192000"/>
              <a:gd name="connsiteY37" fmla="*/ 1151252 h 3126633"/>
              <a:gd name="connsiteX38" fmla="*/ 634863 w 12192000"/>
              <a:gd name="connsiteY38" fmla="*/ 1125089 h 3126633"/>
              <a:gd name="connsiteX39" fmla="*/ 572744 w 12192000"/>
              <a:gd name="connsiteY39" fmla="*/ 1095470 h 3126633"/>
              <a:gd name="connsiteX40" fmla="*/ 557235 w 12192000"/>
              <a:gd name="connsiteY40" fmla="*/ 1085440 h 3126633"/>
              <a:gd name="connsiteX41" fmla="*/ 554948 w 12192000"/>
              <a:gd name="connsiteY41" fmla="*/ 1085817 h 3126633"/>
              <a:gd name="connsiteX42" fmla="*/ 535764 w 12192000"/>
              <a:gd name="connsiteY42" fmla="*/ 1078928 h 3126633"/>
              <a:gd name="connsiteX43" fmla="*/ 532336 w 12192000"/>
              <a:gd name="connsiteY43" fmla="*/ 1074208 h 3126633"/>
              <a:gd name="connsiteX44" fmla="*/ 519417 w 12192000"/>
              <a:gd name="connsiteY44" fmla="*/ 1068474 h 3126633"/>
              <a:gd name="connsiteX45" fmla="*/ 494620 w 12192000"/>
              <a:gd name="connsiteY45" fmla="*/ 1054470 h 3126633"/>
              <a:gd name="connsiteX46" fmla="*/ 489369 w 12192000"/>
              <a:gd name="connsiteY46" fmla="*/ 1054392 h 3126633"/>
              <a:gd name="connsiteX47" fmla="*/ 451015 w 12192000"/>
              <a:gd name="connsiteY47" fmla="*/ 1037228 h 3126633"/>
              <a:gd name="connsiteX48" fmla="*/ 450196 w 12192000"/>
              <a:gd name="connsiteY48" fmla="*/ 1038199 h 3126633"/>
              <a:gd name="connsiteX49" fmla="*/ 438116 w 12192000"/>
              <a:gd name="connsiteY49" fmla="*/ 1038634 h 3126633"/>
              <a:gd name="connsiteX50" fmla="*/ 415692 w 12192000"/>
              <a:gd name="connsiteY50" fmla="*/ 1036714 h 3126633"/>
              <a:gd name="connsiteX51" fmla="*/ 360396 w 12192000"/>
              <a:gd name="connsiteY51" fmla="*/ 1047226 h 3126633"/>
              <a:gd name="connsiteX52" fmla="*/ 320375 w 12192000"/>
              <a:gd name="connsiteY52" fmla="*/ 1029464 h 3126633"/>
              <a:gd name="connsiteX53" fmla="*/ 312145 w 12192000"/>
              <a:gd name="connsiteY53" fmla="*/ 1026541 h 3126633"/>
              <a:gd name="connsiteX54" fmla="*/ 311908 w 12192000"/>
              <a:gd name="connsiteY54" fmla="*/ 1026752 h 3126633"/>
              <a:gd name="connsiteX55" fmla="*/ 303080 w 12192000"/>
              <a:gd name="connsiteY55" fmla="*/ 1024202 h 3126633"/>
              <a:gd name="connsiteX56" fmla="*/ 297138 w 12192000"/>
              <a:gd name="connsiteY56" fmla="*/ 1021211 h 3126633"/>
              <a:gd name="connsiteX57" fmla="*/ 281171 w 12192000"/>
              <a:gd name="connsiteY57" fmla="*/ 1015539 h 3126633"/>
              <a:gd name="connsiteX58" fmla="*/ 275188 w 12192000"/>
              <a:gd name="connsiteY58" fmla="*/ 1015372 h 3126633"/>
              <a:gd name="connsiteX59" fmla="*/ 225883 w 12192000"/>
              <a:gd name="connsiteY59" fmla="*/ 1034896 h 3126633"/>
              <a:gd name="connsiteX60" fmla="*/ 121223 w 12192000"/>
              <a:gd name="connsiteY60" fmla="*/ 1031062 h 3126633"/>
              <a:gd name="connsiteX61" fmla="*/ 52326 w 12192000"/>
              <a:gd name="connsiteY61" fmla="*/ 1033555 h 3126633"/>
              <a:gd name="connsiteX62" fmla="*/ 16761 w 12192000"/>
              <a:gd name="connsiteY62" fmla="*/ 1032900 h 3126633"/>
              <a:gd name="connsiteX63" fmla="*/ 0 w 12192000"/>
              <a:gd name="connsiteY63" fmla="*/ 1026822 h 3126633"/>
              <a:gd name="connsiteX64" fmla="*/ 0 w 12192000"/>
              <a:gd name="connsiteY64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426261 w 12192000"/>
              <a:gd name="connsiteY28" fmla="*/ 1356816 h 3126633"/>
              <a:gd name="connsiteX29" fmla="*/ 1400063 w 12192000"/>
              <a:gd name="connsiteY29" fmla="*/ 1349493 h 3126633"/>
              <a:gd name="connsiteX30" fmla="*/ 1378201 w 12192000"/>
              <a:gd name="connsiteY30" fmla="*/ 1349649 h 3126633"/>
              <a:gd name="connsiteX31" fmla="*/ 1373704 w 12192000"/>
              <a:gd name="connsiteY31" fmla="*/ 1355309 h 3126633"/>
              <a:gd name="connsiteX32" fmla="*/ 1359400 w 12192000"/>
              <a:gd name="connsiteY32" fmla="*/ 1352317 h 3126633"/>
              <a:gd name="connsiteX33" fmla="*/ 1355734 w 12192000"/>
              <a:gd name="connsiteY33" fmla="*/ 1352870 h 3126633"/>
              <a:gd name="connsiteX34" fmla="*/ 1334569 w 12192000"/>
              <a:gd name="connsiteY34" fmla="*/ 1354687 h 3126633"/>
              <a:gd name="connsiteX35" fmla="*/ 1285959 w 12192000"/>
              <a:gd name="connsiteY35" fmla="*/ 1325074 h 3126633"/>
              <a:gd name="connsiteX36" fmla="*/ 749674 w 12192000"/>
              <a:gd name="connsiteY36" fmla="*/ 1151252 h 3126633"/>
              <a:gd name="connsiteX37" fmla="*/ 634863 w 12192000"/>
              <a:gd name="connsiteY37" fmla="*/ 1125089 h 3126633"/>
              <a:gd name="connsiteX38" fmla="*/ 572744 w 12192000"/>
              <a:gd name="connsiteY38" fmla="*/ 1095470 h 3126633"/>
              <a:gd name="connsiteX39" fmla="*/ 557235 w 12192000"/>
              <a:gd name="connsiteY39" fmla="*/ 1085440 h 3126633"/>
              <a:gd name="connsiteX40" fmla="*/ 554948 w 12192000"/>
              <a:gd name="connsiteY40" fmla="*/ 1085817 h 3126633"/>
              <a:gd name="connsiteX41" fmla="*/ 535764 w 12192000"/>
              <a:gd name="connsiteY41" fmla="*/ 1078928 h 3126633"/>
              <a:gd name="connsiteX42" fmla="*/ 532336 w 12192000"/>
              <a:gd name="connsiteY42" fmla="*/ 1074208 h 3126633"/>
              <a:gd name="connsiteX43" fmla="*/ 519417 w 12192000"/>
              <a:gd name="connsiteY43" fmla="*/ 1068474 h 3126633"/>
              <a:gd name="connsiteX44" fmla="*/ 494620 w 12192000"/>
              <a:gd name="connsiteY44" fmla="*/ 1054470 h 3126633"/>
              <a:gd name="connsiteX45" fmla="*/ 489369 w 12192000"/>
              <a:gd name="connsiteY45" fmla="*/ 1054392 h 3126633"/>
              <a:gd name="connsiteX46" fmla="*/ 451015 w 12192000"/>
              <a:gd name="connsiteY46" fmla="*/ 1037228 h 3126633"/>
              <a:gd name="connsiteX47" fmla="*/ 450196 w 12192000"/>
              <a:gd name="connsiteY47" fmla="*/ 1038199 h 3126633"/>
              <a:gd name="connsiteX48" fmla="*/ 438116 w 12192000"/>
              <a:gd name="connsiteY48" fmla="*/ 1038634 h 3126633"/>
              <a:gd name="connsiteX49" fmla="*/ 415692 w 12192000"/>
              <a:gd name="connsiteY49" fmla="*/ 1036714 h 3126633"/>
              <a:gd name="connsiteX50" fmla="*/ 360396 w 12192000"/>
              <a:gd name="connsiteY50" fmla="*/ 1047226 h 3126633"/>
              <a:gd name="connsiteX51" fmla="*/ 320375 w 12192000"/>
              <a:gd name="connsiteY51" fmla="*/ 1029464 h 3126633"/>
              <a:gd name="connsiteX52" fmla="*/ 312145 w 12192000"/>
              <a:gd name="connsiteY52" fmla="*/ 1026541 h 3126633"/>
              <a:gd name="connsiteX53" fmla="*/ 311908 w 12192000"/>
              <a:gd name="connsiteY53" fmla="*/ 1026752 h 3126633"/>
              <a:gd name="connsiteX54" fmla="*/ 303080 w 12192000"/>
              <a:gd name="connsiteY54" fmla="*/ 1024202 h 3126633"/>
              <a:gd name="connsiteX55" fmla="*/ 297138 w 12192000"/>
              <a:gd name="connsiteY55" fmla="*/ 1021211 h 3126633"/>
              <a:gd name="connsiteX56" fmla="*/ 281171 w 12192000"/>
              <a:gd name="connsiteY56" fmla="*/ 1015539 h 3126633"/>
              <a:gd name="connsiteX57" fmla="*/ 275188 w 12192000"/>
              <a:gd name="connsiteY57" fmla="*/ 1015372 h 3126633"/>
              <a:gd name="connsiteX58" fmla="*/ 225883 w 12192000"/>
              <a:gd name="connsiteY58" fmla="*/ 1034896 h 3126633"/>
              <a:gd name="connsiteX59" fmla="*/ 121223 w 12192000"/>
              <a:gd name="connsiteY59" fmla="*/ 1031062 h 3126633"/>
              <a:gd name="connsiteX60" fmla="*/ 52326 w 12192000"/>
              <a:gd name="connsiteY60" fmla="*/ 1033555 h 3126633"/>
              <a:gd name="connsiteX61" fmla="*/ 16761 w 12192000"/>
              <a:gd name="connsiteY61" fmla="*/ 1032900 h 3126633"/>
              <a:gd name="connsiteX62" fmla="*/ 0 w 12192000"/>
              <a:gd name="connsiteY62" fmla="*/ 1026822 h 3126633"/>
              <a:gd name="connsiteX63" fmla="*/ 0 w 12192000"/>
              <a:gd name="connsiteY63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426261 w 12192000"/>
              <a:gd name="connsiteY28" fmla="*/ 1356816 h 3126633"/>
              <a:gd name="connsiteX29" fmla="*/ 1400063 w 12192000"/>
              <a:gd name="connsiteY29" fmla="*/ 1349493 h 3126633"/>
              <a:gd name="connsiteX30" fmla="*/ 1378201 w 12192000"/>
              <a:gd name="connsiteY30" fmla="*/ 1349649 h 3126633"/>
              <a:gd name="connsiteX31" fmla="*/ 1373704 w 12192000"/>
              <a:gd name="connsiteY31" fmla="*/ 1355309 h 3126633"/>
              <a:gd name="connsiteX32" fmla="*/ 1359400 w 12192000"/>
              <a:gd name="connsiteY32" fmla="*/ 1352317 h 3126633"/>
              <a:gd name="connsiteX33" fmla="*/ 1355734 w 12192000"/>
              <a:gd name="connsiteY33" fmla="*/ 1352870 h 3126633"/>
              <a:gd name="connsiteX34" fmla="*/ 1334569 w 12192000"/>
              <a:gd name="connsiteY34" fmla="*/ 1354687 h 3126633"/>
              <a:gd name="connsiteX35" fmla="*/ 749674 w 12192000"/>
              <a:gd name="connsiteY35" fmla="*/ 1151252 h 3126633"/>
              <a:gd name="connsiteX36" fmla="*/ 634863 w 12192000"/>
              <a:gd name="connsiteY36" fmla="*/ 1125089 h 3126633"/>
              <a:gd name="connsiteX37" fmla="*/ 572744 w 12192000"/>
              <a:gd name="connsiteY37" fmla="*/ 1095470 h 3126633"/>
              <a:gd name="connsiteX38" fmla="*/ 557235 w 12192000"/>
              <a:gd name="connsiteY38" fmla="*/ 1085440 h 3126633"/>
              <a:gd name="connsiteX39" fmla="*/ 554948 w 12192000"/>
              <a:gd name="connsiteY39" fmla="*/ 1085817 h 3126633"/>
              <a:gd name="connsiteX40" fmla="*/ 535764 w 12192000"/>
              <a:gd name="connsiteY40" fmla="*/ 1078928 h 3126633"/>
              <a:gd name="connsiteX41" fmla="*/ 532336 w 12192000"/>
              <a:gd name="connsiteY41" fmla="*/ 1074208 h 3126633"/>
              <a:gd name="connsiteX42" fmla="*/ 519417 w 12192000"/>
              <a:gd name="connsiteY42" fmla="*/ 1068474 h 3126633"/>
              <a:gd name="connsiteX43" fmla="*/ 494620 w 12192000"/>
              <a:gd name="connsiteY43" fmla="*/ 1054470 h 3126633"/>
              <a:gd name="connsiteX44" fmla="*/ 489369 w 12192000"/>
              <a:gd name="connsiteY44" fmla="*/ 1054392 h 3126633"/>
              <a:gd name="connsiteX45" fmla="*/ 451015 w 12192000"/>
              <a:gd name="connsiteY45" fmla="*/ 1037228 h 3126633"/>
              <a:gd name="connsiteX46" fmla="*/ 450196 w 12192000"/>
              <a:gd name="connsiteY46" fmla="*/ 1038199 h 3126633"/>
              <a:gd name="connsiteX47" fmla="*/ 438116 w 12192000"/>
              <a:gd name="connsiteY47" fmla="*/ 1038634 h 3126633"/>
              <a:gd name="connsiteX48" fmla="*/ 415692 w 12192000"/>
              <a:gd name="connsiteY48" fmla="*/ 1036714 h 3126633"/>
              <a:gd name="connsiteX49" fmla="*/ 360396 w 12192000"/>
              <a:gd name="connsiteY49" fmla="*/ 1047226 h 3126633"/>
              <a:gd name="connsiteX50" fmla="*/ 320375 w 12192000"/>
              <a:gd name="connsiteY50" fmla="*/ 1029464 h 3126633"/>
              <a:gd name="connsiteX51" fmla="*/ 312145 w 12192000"/>
              <a:gd name="connsiteY51" fmla="*/ 1026541 h 3126633"/>
              <a:gd name="connsiteX52" fmla="*/ 311908 w 12192000"/>
              <a:gd name="connsiteY52" fmla="*/ 1026752 h 3126633"/>
              <a:gd name="connsiteX53" fmla="*/ 303080 w 12192000"/>
              <a:gd name="connsiteY53" fmla="*/ 1024202 h 3126633"/>
              <a:gd name="connsiteX54" fmla="*/ 297138 w 12192000"/>
              <a:gd name="connsiteY54" fmla="*/ 1021211 h 3126633"/>
              <a:gd name="connsiteX55" fmla="*/ 281171 w 12192000"/>
              <a:gd name="connsiteY55" fmla="*/ 1015539 h 3126633"/>
              <a:gd name="connsiteX56" fmla="*/ 275188 w 12192000"/>
              <a:gd name="connsiteY56" fmla="*/ 1015372 h 3126633"/>
              <a:gd name="connsiteX57" fmla="*/ 225883 w 12192000"/>
              <a:gd name="connsiteY57" fmla="*/ 1034896 h 3126633"/>
              <a:gd name="connsiteX58" fmla="*/ 121223 w 12192000"/>
              <a:gd name="connsiteY58" fmla="*/ 1031062 h 3126633"/>
              <a:gd name="connsiteX59" fmla="*/ 52326 w 12192000"/>
              <a:gd name="connsiteY59" fmla="*/ 1033555 h 3126633"/>
              <a:gd name="connsiteX60" fmla="*/ 16761 w 12192000"/>
              <a:gd name="connsiteY60" fmla="*/ 1032900 h 3126633"/>
              <a:gd name="connsiteX61" fmla="*/ 0 w 12192000"/>
              <a:gd name="connsiteY61" fmla="*/ 1026822 h 3126633"/>
              <a:gd name="connsiteX62" fmla="*/ 0 w 12192000"/>
              <a:gd name="connsiteY62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426261 w 12192000"/>
              <a:gd name="connsiteY28" fmla="*/ 1356816 h 3126633"/>
              <a:gd name="connsiteX29" fmla="*/ 1400063 w 12192000"/>
              <a:gd name="connsiteY29" fmla="*/ 1349493 h 3126633"/>
              <a:gd name="connsiteX30" fmla="*/ 1378201 w 12192000"/>
              <a:gd name="connsiteY30" fmla="*/ 1349649 h 3126633"/>
              <a:gd name="connsiteX31" fmla="*/ 1373704 w 12192000"/>
              <a:gd name="connsiteY31" fmla="*/ 1355309 h 3126633"/>
              <a:gd name="connsiteX32" fmla="*/ 1359400 w 12192000"/>
              <a:gd name="connsiteY32" fmla="*/ 1352317 h 3126633"/>
              <a:gd name="connsiteX33" fmla="*/ 1355734 w 12192000"/>
              <a:gd name="connsiteY33" fmla="*/ 1352870 h 3126633"/>
              <a:gd name="connsiteX34" fmla="*/ 749674 w 12192000"/>
              <a:gd name="connsiteY34" fmla="*/ 1151252 h 3126633"/>
              <a:gd name="connsiteX35" fmla="*/ 634863 w 12192000"/>
              <a:gd name="connsiteY35" fmla="*/ 1125089 h 3126633"/>
              <a:gd name="connsiteX36" fmla="*/ 572744 w 12192000"/>
              <a:gd name="connsiteY36" fmla="*/ 1095470 h 3126633"/>
              <a:gd name="connsiteX37" fmla="*/ 557235 w 12192000"/>
              <a:gd name="connsiteY37" fmla="*/ 1085440 h 3126633"/>
              <a:gd name="connsiteX38" fmla="*/ 554948 w 12192000"/>
              <a:gd name="connsiteY38" fmla="*/ 1085817 h 3126633"/>
              <a:gd name="connsiteX39" fmla="*/ 535764 w 12192000"/>
              <a:gd name="connsiteY39" fmla="*/ 1078928 h 3126633"/>
              <a:gd name="connsiteX40" fmla="*/ 532336 w 12192000"/>
              <a:gd name="connsiteY40" fmla="*/ 1074208 h 3126633"/>
              <a:gd name="connsiteX41" fmla="*/ 519417 w 12192000"/>
              <a:gd name="connsiteY41" fmla="*/ 1068474 h 3126633"/>
              <a:gd name="connsiteX42" fmla="*/ 494620 w 12192000"/>
              <a:gd name="connsiteY42" fmla="*/ 1054470 h 3126633"/>
              <a:gd name="connsiteX43" fmla="*/ 489369 w 12192000"/>
              <a:gd name="connsiteY43" fmla="*/ 1054392 h 3126633"/>
              <a:gd name="connsiteX44" fmla="*/ 451015 w 12192000"/>
              <a:gd name="connsiteY44" fmla="*/ 1037228 h 3126633"/>
              <a:gd name="connsiteX45" fmla="*/ 450196 w 12192000"/>
              <a:gd name="connsiteY45" fmla="*/ 1038199 h 3126633"/>
              <a:gd name="connsiteX46" fmla="*/ 438116 w 12192000"/>
              <a:gd name="connsiteY46" fmla="*/ 1038634 h 3126633"/>
              <a:gd name="connsiteX47" fmla="*/ 415692 w 12192000"/>
              <a:gd name="connsiteY47" fmla="*/ 1036714 h 3126633"/>
              <a:gd name="connsiteX48" fmla="*/ 360396 w 12192000"/>
              <a:gd name="connsiteY48" fmla="*/ 1047226 h 3126633"/>
              <a:gd name="connsiteX49" fmla="*/ 320375 w 12192000"/>
              <a:gd name="connsiteY49" fmla="*/ 1029464 h 3126633"/>
              <a:gd name="connsiteX50" fmla="*/ 312145 w 12192000"/>
              <a:gd name="connsiteY50" fmla="*/ 1026541 h 3126633"/>
              <a:gd name="connsiteX51" fmla="*/ 311908 w 12192000"/>
              <a:gd name="connsiteY51" fmla="*/ 1026752 h 3126633"/>
              <a:gd name="connsiteX52" fmla="*/ 303080 w 12192000"/>
              <a:gd name="connsiteY52" fmla="*/ 1024202 h 3126633"/>
              <a:gd name="connsiteX53" fmla="*/ 297138 w 12192000"/>
              <a:gd name="connsiteY53" fmla="*/ 1021211 h 3126633"/>
              <a:gd name="connsiteX54" fmla="*/ 281171 w 12192000"/>
              <a:gd name="connsiteY54" fmla="*/ 1015539 h 3126633"/>
              <a:gd name="connsiteX55" fmla="*/ 275188 w 12192000"/>
              <a:gd name="connsiteY55" fmla="*/ 1015372 h 3126633"/>
              <a:gd name="connsiteX56" fmla="*/ 225883 w 12192000"/>
              <a:gd name="connsiteY56" fmla="*/ 1034896 h 3126633"/>
              <a:gd name="connsiteX57" fmla="*/ 121223 w 12192000"/>
              <a:gd name="connsiteY57" fmla="*/ 1031062 h 3126633"/>
              <a:gd name="connsiteX58" fmla="*/ 52326 w 12192000"/>
              <a:gd name="connsiteY58" fmla="*/ 1033555 h 3126633"/>
              <a:gd name="connsiteX59" fmla="*/ 16761 w 12192000"/>
              <a:gd name="connsiteY59" fmla="*/ 1032900 h 3126633"/>
              <a:gd name="connsiteX60" fmla="*/ 0 w 12192000"/>
              <a:gd name="connsiteY60" fmla="*/ 1026822 h 3126633"/>
              <a:gd name="connsiteX61" fmla="*/ 0 w 12192000"/>
              <a:gd name="connsiteY61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426261 w 12192000"/>
              <a:gd name="connsiteY28" fmla="*/ 1356816 h 3126633"/>
              <a:gd name="connsiteX29" fmla="*/ 1400063 w 12192000"/>
              <a:gd name="connsiteY29" fmla="*/ 1349493 h 3126633"/>
              <a:gd name="connsiteX30" fmla="*/ 1378201 w 12192000"/>
              <a:gd name="connsiteY30" fmla="*/ 1349649 h 3126633"/>
              <a:gd name="connsiteX31" fmla="*/ 1373704 w 12192000"/>
              <a:gd name="connsiteY31" fmla="*/ 1355309 h 3126633"/>
              <a:gd name="connsiteX32" fmla="*/ 1359400 w 12192000"/>
              <a:gd name="connsiteY32" fmla="*/ 1352317 h 3126633"/>
              <a:gd name="connsiteX33" fmla="*/ 749674 w 12192000"/>
              <a:gd name="connsiteY33" fmla="*/ 1151252 h 3126633"/>
              <a:gd name="connsiteX34" fmla="*/ 634863 w 12192000"/>
              <a:gd name="connsiteY34" fmla="*/ 1125089 h 3126633"/>
              <a:gd name="connsiteX35" fmla="*/ 572744 w 12192000"/>
              <a:gd name="connsiteY35" fmla="*/ 1095470 h 3126633"/>
              <a:gd name="connsiteX36" fmla="*/ 557235 w 12192000"/>
              <a:gd name="connsiteY36" fmla="*/ 1085440 h 3126633"/>
              <a:gd name="connsiteX37" fmla="*/ 554948 w 12192000"/>
              <a:gd name="connsiteY37" fmla="*/ 1085817 h 3126633"/>
              <a:gd name="connsiteX38" fmla="*/ 535764 w 12192000"/>
              <a:gd name="connsiteY38" fmla="*/ 1078928 h 3126633"/>
              <a:gd name="connsiteX39" fmla="*/ 532336 w 12192000"/>
              <a:gd name="connsiteY39" fmla="*/ 1074208 h 3126633"/>
              <a:gd name="connsiteX40" fmla="*/ 519417 w 12192000"/>
              <a:gd name="connsiteY40" fmla="*/ 1068474 h 3126633"/>
              <a:gd name="connsiteX41" fmla="*/ 494620 w 12192000"/>
              <a:gd name="connsiteY41" fmla="*/ 1054470 h 3126633"/>
              <a:gd name="connsiteX42" fmla="*/ 489369 w 12192000"/>
              <a:gd name="connsiteY42" fmla="*/ 1054392 h 3126633"/>
              <a:gd name="connsiteX43" fmla="*/ 451015 w 12192000"/>
              <a:gd name="connsiteY43" fmla="*/ 1037228 h 3126633"/>
              <a:gd name="connsiteX44" fmla="*/ 450196 w 12192000"/>
              <a:gd name="connsiteY44" fmla="*/ 1038199 h 3126633"/>
              <a:gd name="connsiteX45" fmla="*/ 438116 w 12192000"/>
              <a:gd name="connsiteY45" fmla="*/ 1038634 h 3126633"/>
              <a:gd name="connsiteX46" fmla="*/ 415692 w 12192000"/>
              <a:gd name="connsiteY46" fmla="*/ 1036714 h 3126633"/>
              <a:gd name="connsiteX47" fmla="*/ 360396 w 12192000"/>
              <a:gd name="connsiteY47" fmla="*/ 1047226 h 3126633"/>
              <a:gd name="connsiteX48" fmla="*/ 320375 w 12192000"/>
              <a:gd name="connsiteY48" fmla="*/ 1029464 h 3126633"/>
              <a:gd name="connsiteX49" fmla="*/ 312145 w 12192000"/>
              <a:gd name="connsiteY49" fmla="*/ 1026541 h 3126633"/>
              <a:gd name="connsiteX50" fmla="*/ 311908 w 12192000"/>
              <a:gd name="connsiteY50" fmla="*/ 1026752 h 3126633"/>
              <a:gd name="connsiteX51" fmla="*/ 303080 w 12192000"/>
              <a:gd name="connsiteY51" fmla="*/ 1024202 h 3126633"/>
              <a:gd name="connsiteX52" fmla="*/ 297138 w 12192000"/>
              <a:gd name="connsiteY52" fmla="*/ 1021211 h 3126633"/>
              <a:gd name="connsiteX53" fmla="*/ 281171 w 12192000"/>
              <a:gd name="connsiteY53" fmla="*/ 1015539 h 3126633"/>
              <a:gd name="connsiteX54" fmla="*/ 275188 w 12192000"/>
              <a:gd name="connsiteY54" fmla="*/ 1015372 h 3126633"/>
              <a:gd name="connsiteX55" fmla="*/ 225883 w 12192000"/>
              <a:gd name="connsiteY55" fmla="*/ 1034896 h 3126633"/>
              <a:gd name="connsiteX56" fmla="*/ 121223 w 12192000"/>
              <a:gd name="connsiteY56" fmla="*/ 1031062 h 3126633"/>
              <a:gd name="connsiteX57" fmla="*/ 52326 w 12192000"/>
              <a:gd name="connsiteY57" fmla="*/ 1033555 h 3126633"/>
              <a:gd name="connsiteX58" fmla="*/ 16761 w 12192000"/>
              <a:gd name="connsiteY58" fmla="*/ 1032900 h 3126633"/>
              <a:gd name="connsiteX59" fmla="*/ 0 w 12192000"/>
              <a:gd name="connsiteY59" fmla="*/ 1026822 h 3126633"/>
              <a:gd name="connsiteX60" fmla="*/ 0 w 12192000"/>
              <a:gd name="connsiteY60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426261 w 12192000"/>
              <a:gd name="connsiteY28" fmla="*/ 1356816 h 3126633"/>
              <a:gd name="connsiteX29" fmla="*/ 1400063 w 12192000"/>
              <a:gd name="connsiteY29" fmla="*/ 1349493 h 3126633"/>
              <a:gd name="connsiteX30" fmla="*/ 1378201 w 12192000"/>
              <a:gd name="connsiteY30" fmla="*/ 1349649 h 3126633"/>
              <a:gd name="connsiteX31" fmla="*/ 1373704 w 12192000"/>
              <a:gd name="connsiteY31" fmla="*/ 1355309 h 3126633"/>
              <a:gd name="connsiteX32" fmla="*/ 749674 w 12192000"/>
              <a:gd name="connsiteY32" fmla="*/ 1151252 h 3126633"/>
              <a:gd name="connsiteX33" fmla="*/ 634863 w 12192000"/>
              <a:gd name="connsiteY33" fmla="*/ 1125089 h 3126633"/>
              <a:gd name="connsiteX34" fmla="*/ 572744 w 12192000"/>
              <a:gd name="connsiteY34" fmla="*/ 1095470 h 3126633"/>
              <a:gd name="connsiteX35" fmla="*/ 557235 w 12192000"/>
              <a:gd name="connsiteY35" fmla="*/ 1085440 h 3126633"/>
              <a:gd name="connsiteX36" fmla="*/ 554948 w 12192000"/>
              <a:gd name="connsiteY36" fmla="*/ 1085817 h 3126633"/>
              <a:gd name="connsiteX37" fmla="*/ 535764 w 12192000"/>
              <a:gd name="connsiteY37" fmla="*/ 1078928 h 3126633"/>
              <a:gd name="connsiteX38" fmla="*/ 532336 w 12192000"/>
              <a:gd name="connsiteY38" fmla="*/ 1074208 h 3126633"/>
              <a:gd name="connsiteX39" fmla="*/ 519417 w 12192000"/>
              <a:gd name="connsiteY39" fmla="*/ 1068474 h 3126633"/>
              <a:gd name="connsiteX40" fmla="*/ 494620 w 12192000"/>
              <a:gd name="connsiteY40" fmla="*/ 1054470 h 3126633"/>
              <a:gd name="connsiteX41" fmla="*/ 489369 w 12192000"/>
              <a:gd name="connsiteY41" fmla="*/ 1054392 h 3126633"/>
              <a:gd name="connsiteX42" fmla="*/ 451015 w 12192000"/>
              <a:gd name="connsiteY42" fmla="*/ 1037228 h 3126633"/>
              <a:gd name="connsiteX43" fmla="*/ 450196 w 12192000"/>
              <a:gd name="connsiteY43" fmla="*/ 1038199 h 3126633"/>
              <a:gd name="connsiteX44" fmla="*/ 438116 w 12192000"/>
              <a:gd name="connsiteY44" fmla="*/ 1038634 h 3126633"/>
              <a:gd name="connsiteX45" fmla="*/ 415692 w 12192000"/>
              <a:gd name="connsiteY45" fmla="*/ 1036714 h 3126633"/>
              <a:gd name="connsiteX46" fmla="*/ 360396 w 12192000"/>
              <a:gd name="connsiteY46" fmla="*/ 1047226 h 3126633"/>
              <a:gd name="connsiteX47" fmla="*/ 320375 w 12192000"/>
              <a:gd name="connsiteY47" fmla="*/ 1029464 h 3126633"/>
              <a:gd name="connsiteX48" fmla="*/ 312145 w 12192000"/>
              <a:gd name="connsiteY48" fmla="*/ 1026541 h 3126633"/>
              <a:gd name="connsiteX49" fmla="*/ 311908 w 12192000"/>
              <a:gd name="connsiteY49" fmla="*/ 1026752 h 3126633"/>
              <a:gd name="connsiteX50" fmla="*/ 303080 w 12192000"/>
              <a:gd name="connsiteY50" fmla="*/ 1024202 h 3126633"/>
              <a:gd name="connsiteX51" fmla="*/ 297138 w 12192000"/>
              <a:gd name="connsiteY51" fmla="*/ 1021211 h 3126633"/>
              <a:gd name="connsiteX52" fmla="*/ 281171 w 12192000"/>
              <a:gd name="connsiteY52" fmla="*/ 1015539 h 3126633"/>
              <a:gd name="connsiteX53" fmla="*/ 275188 w 12192000"/>
              <a:gd name="connsiteY53" fmla="*/ 1015372 h 3126633"/>
              <a:gd name="connsiteX54" fmla="*/ 225883 w 12192000"/>
              <a:gd name="connsiteY54" fmla="*/ 1034896 h 3126633"/>
              <a:gd name="connsiteX55" fmla="*/ 121223 w 12192000"/>
              <a:gd name="connsiteY55" fmla="*/ 1031062 h 3126633"/>
              <a:gd name="connsiteX56" fmla="*/ 52326 w 12192000"/>
              <a:gd name="connsiteY56" fmla="*/ 1033555 h 3126633"/>
              <a:gd name="connsiteX57" fmla="*/ 16761 w 12192000"/>
              <a:gd name="connsiteY57" fmla="*/ 1032900 h 3126633"/>
              <a:gd name="connsiteX58" fmla="*/ 0 w 12192000"/>
              <a:gd name="connsiteY58" fmla="*/ 1026822 h 3126633"/>
              <a:gd name="connsiteX59" fmla="*/ 0 w 12192000"/>
              <a:gd name="connsiteY59" fmla="*/ 0 h 3126633"/>
              <a:gd name="connsiteX0" fmla="*/ 0 w 12192000"/>
              <a:gd name="connsiteY0" fmla="*/ 0 h 3126633"/>
              <a:gd name="connsiteX1" fmla="*/ 12192000 w 12192000"/>
              <a:gd name="connsiteY1" fmla="*/ 0 h 3126633"/>
              <a:gd name="connsiteX2" fmla="*/ 12191969 w 12192000"/>
              <a:gd name="connsiteY2" fmla="*/ 3121262 h 3126633"/>
              <a:gd name="connsiteX3" fmla="*/ 12188582 w 12192000"/>
              <a:gd name="connsiteY3" fmla="*/ 3121834 h 3126633"/>
              <a:gd name="connsiteX4" fmla="*/ 12185024 w 12192000"/>
              <a:gd name="connsiteY4" fmla="*/ 3122641 h 3126633"/>
              <a:gd name="connsiteX5" fmla="*/ 12171796 w 12192000"/>
              <a:gd name="connsiteY5" fmla="*/ 3121209 h 3126633"/>
              <a:gd name="connsiteX6" fmla="*/ 12166812 w 12192000"/>
              <a:gd name="connsiteY6" fmla="*/ 3126633 h 3126633"/>
              <a:gd name="connsiteX7" fmla="*/ 12122004 w 12192000"/>
              <a:gd name="connsiteY7" fmla="*/ 3124393 h 3126633"/>
              <a:gd name="connsiteX8" fmla="*/ 12036609 w 12192000"/>
              <a:gd name="connsiteY8" fmla="*/ 3109888 h 3126633"/>
              <a:gd name="connsiteX9" fmla="*/ 12023452 w 12192000"/>
              <a:gd name="connsiteY9" fmla="*/ 3103952 h 3126633"/>
              <a:gd name="connsiteX10" fmla="*/ 11936381 w 12192000"/>
              <a:gd name="connsiteY10" fmla="*/ 3094474 h 3126633"/>
              <a:gd name="connsiteX11" fmla="*/ 11876861 w 12192000"/>
              <a:gd name="connsiteY11" fmla="*/ 3084187 h 3126633"/>
              <a:gd name="connsiteX12" fmla="*/ 11864150 w 12192000"/>
              <a:gd name="connsiteY12" fmla="*/ 3078415 h 3126633"/>
              <a:gd name="connsiteX13" fmla="*/ 11849315 w 12192000"/>
              <a:gd name="connsiteY13" fmla="*/ 3083344 h 3126633"/>
              <a:gd name="connsiteX14" fmla="*/ 11844903 w 12192000"/>
              <a:gd name="connsiteY14" fmla="*/ 3088180 h 3126633"/>
              <a:gd name="connsiteX15" fmla="*/ 11797558 w 12192000"/>
              <a:gd name="connsiteY15" fmla="*/ 3078578 h 3126633"/>
              <a:gd name="connsiteX16" fmla="*/ 11791833 w 12192000"/>
              <a:gd name="connsiteY16" fmla="*/ 3078309 h 3126633"/>
              <a:gd name="connsiteX17" fmla="*/ 11752368 w 12192000"/>
              <a:gd name="connsiteY17" fmla="*/ 3079667 h 3126633"/>
              <a:gd name="connsiteX18" fmla="*/ 11693668 w 12192000"/>
              <a:gd name="connsiteY18" fmla="*/ 3086682 h 3126633"/>
              <a:gd name="connsiteX19" fmla="*/ 11632752 w 12192000"/>
              <a:gd name="connsiteY19" fmla="*/ 3102951 h 3126633"/>
              <a:gd name="connsiteX20" fmla="*/ 11597584 w 12192000"/>
              <a:gd name="connsiteY20" fmla="*/ 3109557 h 3126633"/>
              <a:gd name="connsiteX21" fmla="*/ 11573118 w 12192000"/>
              <a:gd name="connsiteY21" fmla="*/ 3117154 h 3126633"/>
              <a:gd name="connsiteX22" fmla="*/ 11504799 w 12192000"/>
              <a:gd name="connsiteY22" fmla="*/ 3121480 h 3126633"/>
              <a:gd name="connsiteX23" fmla="*/ 11443938 w 12192000"/>
              <a:gd name="connsiteY23" fmla="*/ 3120255 h 3126633"/>
              <a:gd name="connsiteX24" fmla="*/ 11436492 w 12192000"/>
              <a:gd name="connsiteY24" fmla="*/ 3121550 h 3126633"/>
              <a:gd name="connsiteX25" fmla="*/ 11407691 w 12192000"/>
              <a:gd name="connsiteY25" fmla="*/ 3107633 h 3126633"/>
              <a:gd name="connsiteX26" fmla="*/ 11341642 w 12192000"/>
              <a:gd name="connsiteY26" fmla="*/ 3101531 h 3126633"/>
              <a:gd name="connsiteX27" fmla="*/ 11307726 w 12192000"/>
              <a:gd name="connsiteY27" fmla="*/ 3095706 h 3126633"/>
              <a:gd name="connsiteX28" fmla="*/ 1426261 w 12192000"/>
              <a:gd name="connsiteY28" fmla="*/ 1356816 h 3126633"/>
              <a:gd name="connsiteX29" fmla="*/ 1400063 w 12192000"/>
              <a:gd name="connsiteY29" fmla="*/ 1349493 h 3126633"/>
              <a:gd name="connsiteX30" fmla="*/ 1378201 w 12192000"/>
              <a:gd name="connsiteY30" fmla="*/ 1349649 h 3126633"/>
              <a:gd name="connsiteX31" fmla="*/ 749674 w 12192000"/>
              <a:gd name="connsiteY31" fmla="*/ 1151252 h 3126633"/>
              <a:gd name="connsiteX32" fmla="*/ 634863 w 12192000"/>
              <a:gd name="connsiteY32" fmla="*/ 1125089 h 3126633"/>
              <a:gd name="connsiteX33" fmla="*/ 572744 w 12192000"/>
              <a:gd name="connsiteY33" fmla="*/ 1095470 h 3126633"/>
              <a:gd name="connsiteX34" fmla="*/ 557235 w 12192000"/>
              <a:gd name="connsiteY34" fmla="*/ 1085440 h 3126633"/>
              <a:gd name="connsiteX35" fmla="*/ 554948 w 12192000"/>
              <a:gd name="connsiteY35" fmla="*/ 1085817 h 3126633"/>
              <a:gd name="connsiteX36" fmla="*/ 535764 w 12192000"/>
              <a:gd name="connsiteY36" fmla="*/ 1078928 h 3126633"/>
              <a:gd name="connsiteX37" fmla="*/ 532336 w 12192000"/>
              <a:gd name="connsiteY37" fmla="*/ 1074208 h 3126633"/>
              <a:gd name="connsiteX38" fmla="*/ 519417 w 12192000"/>
              <a:gd name="connsiteY38" fmla="*/ 1068474 h 3126633"/>
              <a:gd name="connsiteX39" fmla="*/ 494620 w 12192000"/>
              <a:gd name="connsiteY39" fmla="*/ 1054470 h 3126633"/>
              <a:gd name="connsiteX40" fmla="*/ 489369 w 12192000"/>
              <a:gd name="connsiteY40" fmla="*/ 1054392 h 3126633"/>
              <a:gd name="connsiteX41" fmla="*/ 451015 w 12192000"/>
              <a:gd name="connsiteY41" fmla="*/ 1037228 h 3126633"/>
              <a:gd name="connsiteX42" fmla="*/ 450196 w 12192000"/>
              <a:gd name="connsiteY42" fmla="*/ 1038199 h 3126633"/>
              <a:gd name="connsiteX43" fmla="*/ 438116 w 12192000"/>
              <a:gd name="connsiteY43" fmla="*/ 1038634 h 3126633"/>
              <a:gd name="connsiteX44" fmla="*/ 415692 w 12192000"/>
              <a:gd name="connsiteY44" fmla="*/ 1036714 h 3126633"/>
              <a:gd name="connsiteX45" fmla="*/ 360396 w 12192000"/>
              <a:gd name="connsiteY45" fmla="*/ 1047226 h 3126633"/>
              <a:gd name="connsiteX46" fmla="*/ 320375 w 12192000"/>
              <a:gd name="connsiteY46" fmla="*/ 1029464 h 3126633"/>
              <a:gd name="connsiteX47" fmla="*/ 312145 w 12192000"/>
              <a:gd name="connsiteY47" fmla="*/ 1026541 h 3126633"/>
              <a:gd name="connsiteX48" fmla="*/ 311908 w 12192000"/>
              <a:gd name="connsiteY48" fmla="*/ 1026752 h 3126633"/>
              <a:gd name="connsiteX49" fmla="*/ 303080 w 12192000"/>
              <a:gd name="connsiteY49" fmla="*/ 1024202 h 3126633"/>
              <a:gd name="connsiteX50" fmla="*/ 297138 w 12192000"/>
              <a:gd name="connsiteY50" fmla="*/ 1021211 h 3126633"/>
              <a:gd name="connsiteX51" fmla="*/ 281171 w 12192000"/>
              <a:gd name="connsiteY51" fmla="*/ 1015539 h 3126633"/>
              <a:gd name="connsiteX52" fmla="*/ 275188 w 12192000"/>
              <a:gd name="connsiteY52" fmla="*/ 1015372 h 3126633"/>
              <a:gd name="connsiteX53" fmla="*/ 225883 w 12192000"/>
              <a:gd name="connsiteY53" fmla="*/ 1034896 h 3126633"/>
              <a:gd name="connsiteX54" fmla="*/ 121223 w 12192000"/>
              <a:gd name="connsiteY54" fmla="*/ 1031062 h 3126633"/>
              <a:gd name="connsiteX55" fmla="*/ 52326 w 12192000"/>
              <a:gd name="connsiteY55" fmla="*/ 1033555 h 3126633"/>
              <a:gd name="connsiteX56" fmla="*/ 16761 w 12192000"/>
              <a:gd name="connsiteY56" fmla="*/ 1032900 h 3126633"/>
              <a:gd name="connsiteX57" fmla="*/ 0 w 12192000"/>
              <a:gd name="connsiteY57" fmla="*/ 1026822 h 3126633"/>
              <a:gd name="connsiteX58" fmla="*/ 0 w 12192000"/>
              <a:gd name="connsiteY58" fmla="*/ 0 h 312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3126633">
                <a:moveTo>
                  <a:pt x="0" y="0"/>
                </a:moveTo>
                <a:lnTo>
                  <a:pt x="12192000" y="0"/>
                </a:lnTo>
                <a:cubicBezTo>
                  <a:pt x="12191990" y="1040421"/>
                  <a:pt x="12191979" y="2080841"/>
                  <a:pt x="12191969" y="3121262"/>
                </a:cubicBezTo>
                <a:lnTo>
                  <a:pt x="12188582" y="3121834"/>
                </a:lnTo>
                <a:lnTo>
                  <a:pt x="12185024" y="3122641"/>
                </a:lnTo>
                <a:lnTo>
                  <a:pt x="12171796" y="3121209"/>
                </a:lnTo>
                <a:lnTo>
                  <a:pt x="12166812" y="3126633"/>
                </a:lnTo>
                <a:lnTo>
                  <a:pt x="12122004" y="3124393"/>
                </a:lnTo>
                <a:cubicBezTo>
                  <a:pt x="12102858" y="3109649"/>
                  <a:pt x="12066642" y="3116405"/>
                  <a:pt x="12036609" y="3109888"/>
                </a:cubicBezTo>
                <a:lnTo>
                  <a:pt x="12023452" y="3103952"/>
                </a:lnTo>
                <a:lnTo>
                  <a:pt x="11936381" y="3094474"/>
                </a:lnTo>
                <a:lnTo>
                  <a:pt x="11876861" y="3084187"/>
                </a:lnTo>
                <a:lnTo>
                  <a:pt x="11864150" y="3078415"/>
                </a:lnTo>
                <a:lnTo>
                  <a:pt x="11849315" y="3083344"/>
                </a:lnTo>
                <a:cubicBezTo>
                  <a:pt x="11847491" y="3084796"/>
                  <a:pt x="11846006" y="3086427"/>
                  <a:pt x="11844903" y="3088180"/>
                </a:cubicBezTo>
                <a:lnTo>
                  <a:pt x="11797558" y="3078578"/>
                </a:lnTo>
                <a:lnTo>
                  <a:pt x="11791833" y="3078309"/>
                </a:lnTo>
                <a:lnTo>
                  <a:pt x="11752368" y="3079667"/>
                </a:lnTo>
                <a:lnTo>
                  <a:pt x="11693668" y="3086682"/>
                </a:lnTo>
                <a:cubicBezTo>
                  <a:pt x="11674251" y="3092106"/>
                  <a:pt x="11656720" y="3114302"/>
                  <a:pt x="11632752" y="3102951"/>
                </a:cubicBezTo>
                <a:cubicBezTo>
                  <a:pt x="11638061" y="3115518"/>
                  <a:pt x="11604283" y="3098954"/>
                  <a:pt x="11597584" y="3109557"/>
                </a:cubicBezTo>
                <a:cubicBezTo>
                  <a:pt x="11593647" y="3118375"/>
                  <a:pt x="11582483" y="3115405"/>
                  <a:pt x="11573118" y="3117154"/>
                </a:cubicBezTo>
                <a:cubicBezTo>
                  <a:pt x="11564940" y="3125369"/>
                  <a:pt x="11519638" y="3125700"/>
                  <a:pt x="11504799" y="3121480"/>
                </a:cubicBezTo>
                <a:cubicBezTo>
                  <a:pt x="11484483" y="3112771"/>
                  <a:pt x="11463714" y="3116234"/>
                  <a:pt x="11443938" y="3120255"/>
                </a:cubicBezTo>
                <a:lnTo>
                  <a:pt x="11436492" y="3121550"/>
                </a:lnTo>
                <a:lnTo>
                  <a:pt x="11407691" y="3107633"/>
                </a:lnTo>
                <a:cubicBezTo>
                  <a:pt x="11397532" y="3098190"/>
                  <a:pt x="11362772" y="3104188"/>
                  <a:pt x="11341642" y="3101531"/>
                </a:cubicBezTo>
                <a:lnTo>
                  <a:pt x="11307726" y="3095706"/>
                </a:lnTo>
                <a:lnTo>
                  <a:pt x="1426261" y="1356816"/>
                </a:lnTo>
                <a:cubicBezTo>
                  <a:pt x="1416826" y="1352633"/>
                  <a:pt x="1408177" y="1350438"/>
                  <a:pt x="1400063" y="1349493"/>
                </a:cubicBezTo>
                <a:lnTo>
                  <a:pt x="1378201" y="1349649"/>
                </a:lnTo>
                <a:lnTo>
                  <a:pt x="749674" y="1151252"/>
                </a:lnTo>
                <a:cubicBezTo>
                  <a:pt x="690668" y="1137928"/>
                  <a:pt x="690537" y="1118887"/>
                  <a:pt x="634863" y="1125089"/>
                </a:cubicBezTo>
                <a:cubicBezTo>
                  <a:pt x="631487" y="1119906"/>
                  <a:pt x="577683" y="1099455"/>
                  <a:pt x="572744" y="1095470"/>
                </a:cubicBezTo>
                <a:lnTo>
                  <a:pt x="557235" y="1085440"/>
                </a:lnTo>
                <a:lnTo>
                  <a:pt x="554948" y="1085817"/>
                </a:lnTo>
                <a:cubicBezTo>
                  <a:pt x="545235" y="1084924"/>
                  <a:pt x="539593" y="1082303"/>
                  <a:pt x="535764" y="1078928"/>
                </a:cubicBezTo>
                <a:lnTo>
                  <a:pt x="532336" y="1074208"/>
                </a:lnTo>
                <a:lnTo>
                  <a:pt x="519417" y="1068474"/>
                </a:lnTo>
                <a:lnTo>
                  <a:pt x="494620" y="1054470"/>
                </a:lnTo>
                <a:lnTo>
                  <a:pt x="489369" y="1054392"/>
                </a:lnTo>
                <a:lnTo>
                  <a:pt x="451015" y="1037228"/>
                </a:lnTo>
                <a:lnTo>
                  <a:pt x="450196" y="1038199"/>
                </a:lnTo>
                <a:cubicBezTo>
                  <a:pt x="447484" y="1039983"/>
                  <a:pt x="443835" y="1040563"/>
                  <a:pt x="438116" y="1038634"/>
                </a:cubicBezTo>
                <a:cubicBezTo>
                  <a:pt x="442636" y="1059281"/>
                  <a:pt x="432952" y="1044222"/>
                  <a:pt x="415692" y="1036714"/>
                </a:cubicBezTo>
                <a:cubicBezTo>
                  <a:pt x="418861" y="1067106"/>
                  <a:pt x="372406" y="1035096"/>
                  <a:pt x="360396" y="1047226"/>
                </a:cubicBezTo>
                <a:cubicBezTo>
                  <a:pt x="347644" y="1041025"/>
                  <a:pt x="334218" y="1035023"/>
                  <a:pt x="320375" y="1029464"/>
                </a:cubicBezTo>
                <a:lnTo>
                  <a:pt x="312145" y="1026541"/>
                </a:lnTo>
                <a:lnTo>
                  <a:pt x="311908" y="1026752"/>
                </a:lnTo>
                <a:cubicBezTo>
                  <a:pt x="309963" y="1026691"/>
                  <a:pt x="307197" y="1025943"/>
                  <a:pt x="303080" y="1024202"/>
                </a:cubicBezTo>
                <a:lnTo>
                  <a:pt x="297138" y="1021211"/>
                </a:lnTo>
                <a:lnTo>
                  <a:pt x="281171" y="1015539"/>
                </a:lnTo>
                <a:lnTo>
                  <a:pt x="275188" y="1015372"/>
                </a:lnTo>
                <a:cubicBezTo>
                  <a:pt x="254397" y="1020593"/>
                  <a:pt x="263482" y="1062355"/>
                  <a:pt x="225883" y="1034896"/>
                </a:cubicBezTo>
                <a:cubicBezTo>
                  <a:pt x="184367" y="1031081"/>
                  <a:pt x="164282" y="1050310"/>
                  <a:pt x="121223" y="1031062"/>
                </a:cubicBezTo>
                <a:cubicBezTo>
                  <a:pt x="82382" y="1027585"/>
                  <a:pt x="87352" y="1043506"/>
                  <a:pt x="52326" y="1033555"/>
                </a:cubicBezTo>
                <a:cubicBezTo>
                  <a:pt x="46730" y="1036475"/>
                  <a:pt x="32019" y="1035807"/>
                  <a:pt x="16761" y="1032900"/>
                </a:cubicBezTo>
                <a:lnTo>
                  <a:pt x="0" y="102682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31680D-382A-48A4-80B7-2CE951EAF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8254"/>
            <a:ext cx="10923104" cy="1279746"/>
          </a:xfrm>
          <a:custGeom>
            <a:avLst/>
            <a:gdLst>
              <a:gd name="connsiteX0" fmla="*/ 800100 w 8636588"/>
              <a:gd name="connsiteY0" fmla="*/ 0 h 1339852"/>
              <a:gd name="connsiteX1" fmla="*/ 7372350 w 8636588"/>
              <a:gd name="connsiteY1" fmla="*/ 0 h 1339852"/>
              <a:gd name="connsiteX2" fmla="*/ 7372350 w 8636588"/>
              <a:gd name="connsiteY2" fmla="*/ 792163 h 1339852"/>
              <a:gd name="connsiteX3" fmla="*/ 6998152 w 8636588"/>
              <a:gd name="connsiteY3" fmla="*/ 792163 h 1339852"/>
              <a:gd name="connsiteX4" fmla="*/ 7024494 w 8636588"/>
              <a:gd name="connsiteY4" fmla="*/ 799059 h 1339852"/>
              <a:gd name="connsiteX5" fmla="*/ 7076136 w 8636588"/>
              <a:gd name="connsiteY5" fmla="*/ 824264 h 1339852"/>
              <a:gd name="connsiteX6" fmla="*/ 7138872 w 8636588"/>
              <a:gd name="connsiteY6" fmla="*/ 848161 h 1339852"/>
              <a:gd name="connsiteX7" fmla="*/ 7166396 w 8636588"/>
              <a:gd name="connsiteY7" fmla="*/ 852061 h 1339852"/>
              <a:gd name="connsiteX8" fmla="*/ 7202350 w 8636588"/>
              <a:gd name="connsiteY8" fmla="*/ 860988 h 1339852"/>
              <a:gd name="connsiteX9" fmla="*/ 7268660 w 8636588"/>
              <a:gd name="connsiteY9" fmla="*/ 872733 h 1339852"/>
              <a:gd name="connsiteX10" fmla="*/ 7352783 w 8636588"/>
              <a:gd name="connsiteY10" fmla="*/ 895486 h 1339852"/>
              <a:gd name="connsiteX11" fmla="*/ 7398282 w 8636588"/>
              <a:gd name="connsiteY11" fmla="*/ 934170 h 1339852"/>
              <a:gd name="connsiteX12" fmla="*/ 7406141 w 8636588"/>
              <a:gd name="connsiteY12" fmla="*/ 932200 h 1339852"/>
              <a:gd name="connsiteX13" fmla="*/ 7445235 w 8636588"/>
              <a:gd name="connsiteY13" fmla="*/ 948114 h 1339852"/>
              <a:gd name="connsiteX14" fmla="*/ 7562935 w 8636588"/>
              <a:gd name="connsiteY14" fmla="*/ 1030436 h 1339852"/>
              <a:gd name="connsiteX15" fmla="*/ 7639863 w 8636588"/>
              <a:gd name="connsiteY15" fmla="*/ 1060803 h 1339852"/>
              <a:gd name="connsiteX16" fmla="*/ 7670271 w 8636588"/>
              <a:gd name="connsiteY16" fmla="*/ 1067293 h 1339852"/>
              <a:gd name="connsiteX17" fmla="*/ 7721021 w 8636588"/>
              <a:gd name="connsiteY17" fmla="*/ 1078437 h 1339852"/>
              <a:gd name="connsiteX18" fmla="*/ 7805277 w 8636588"/>
              <a:gd name="connsiteY18" fmla="*/ 1106496 h 1339852"/>
              <a:gd name="connsiteX19" fmla="*/ 7850641 w 8636588"/>
              <a:gd name="connsiteY19" fmla="*/ 1116506 h 1339852"/>
              <a:gd name="connsiteX20" fmla="*/ 7920539 w 8636588"/>
              <a:gd name="connsiteY20" fmla="*/ 1130194 h 1339852"/>
              <a:gd name="connsiteX21" fmla="*/ 7929511 w 8636588"/>
              <a:gd name="connsiteY21" fmla="*/ 1136290 h 1339852"/>
              <a:gd name="connsiteX22" fmla="*/ 7944674 w 8636588"/>
              <a:gd name="connsiteY22" fmla="*/ 1126840 h 1339852"/>
              <a:gd name="connsiteX23" fmla="*/ 7972563 w 8636588"/>
              <a:gd name="connsiteY23" fmla="*/ 1125943 h 1339852"/>
              <a:gd name="connsiteX24" fmla="*/ 8088480 w 8636588"/>
              <a:gd name="connsiteY24" fmla="*/ 1146931 h 1339852"/>
              <a:gd name="connsiteX25" fmla="*/ 8109620 w 8636588"/>
              <a:gd name="connsiteY25" fmla="*/ 1147047 h 1339852"/>
              <a:gd name="connsiteX26" fmla="*/ 8133494 w 8636588"/>
              <a:gd name="connsiteY26" fmla="*/ 1157984 h 1339852"/>
              <a:gd name="connsiteX27" fmla="*/ 8184675 w 8636588"/>
              <a:gd name="connsiteY27" fmla="*/ 1176567 h 1339852"/>
              <a:gd name="connsiteX28" fmla="*/ 8216356 w 8636588"/>
              <a:gd name="connsiteY28" fmla="*/ 1195534 h 1339852"/>
              <a:gd name="connsiteX29" fmla="*/ 8226654 w 8636588"/>
              <a:gd name="connsiteY29" fmla="*/ 1190628 h 1339852"/>
              <a:gd name="connsiteX30" fmla="*/ 8248439 w 8636588"/>
              <a:gd name="connsiteY30" fmla="*/ 1191507 h 1339852"/>
              <a:gd name="connsiteX31" fmla="*/ 8336092 w 8636588"/>
              <a:gd name="connsiteY31" fmla="*/ 1213416 h 1339852"/>
              <a:gd name="connsiteX32" fmla="*/ 8352510 w 8636588"/>
              <a:gd name="connsiteY32" fmla="*/ 1214672 h 1339852"/>
              <a:gd name="connsiteX33" fmla="*/ 8369793 w 8636588"/>
              <a:gd name="connsiteY33" fmla="*/ 1224071 h 1339852"/>
              <a:gd name="connsiteX34" fmla="*/ 8438518 w 8636588"/>
              <a:gd name="connsiteY34" fmla="*/ 1262506 h 1339852"/>
              <a:gd name="connsiteX35" fmla="*/ 8470408 w 8636588"/>
              <a:gd name="connsiteY35" fmla="*/ 1280208 h 1339852"/>
              <a:gd name="connsiteX36" fmla="*/ 8471039 w 8636588"/>
              <a:gd name="connsiteY36" fmla="*/ 1284644 h 1339852"/>
              <a:gd name="connsiteX37" fmla="*/ 8480127 w 8636588"/>
              <a:gd name="connsiteY37" fmla="*/ 1281838 h 1339852"/>
              <a:gd name="connsiteX38" fmla="*/ 8503670 w 8636588"/>
              <a:gd name="connsiteY38" fmla="*/ 1292338 h 1339852"/>
              <a:gd name="connsiteX39" fmla="*/ 8511302 w 8636588"/>
              <a:gd name="connsiteY39" fmla="*/ 1301366 h 1339852"/>
              <a:gd name="connsiteX40" fmla="*/ 8527938 w 8636588"/>
              <a:gd name="connsiteY40" fmla="*/ 1306213 h 1339852"/>
              <a:gd name="connsiteX41" fmla="*/ 8612455 w 8636588"/>
              <a:gd name="connsiteY41" fmla="*/ 1337338 h 1339852"/>
              <a:gd name="connsiteX42" fmla="*/ 8634346 w 8636588"/>
              <a:gd name="connsiteY42" fmla="*/ 1337326 h 1339852"/>
              <a:gd name="connsiteX43" fmla="*/ 8636588 w 8636588"/>
              <a:gd name="connsiteY43" fmla="*/ 1339852 h 1339852"/>
              <a:gd name="connsiteX44" fmla="*/ 0 w 8636588"/>
              <a:gd name="connsiteY44" fmla="*/ 1339852 h 1339852"/>
              <a:gd name="connsiteX45" fmla="*/ 0 w 8636588"/>
              <a:gd name="connsiteY45" fmla="*/ 161152 h 1339852"/>
              <a:gd name="connsiteX46" fmla="*/ 78852 w 8636588"/>
              <a:gd name="connsiteY46" fmla="*/ 145223 h 1339852"/>
              <a:gd name="connsiteX47" fmla="*/ 175829 w 8636588"/>
              <a:gd name="connsiteY47" fmla="*/ 128310 h 1339852"/>
              <a:gd name="connsiteX48" fmla="*/ 272592 w 8636588"/>
              <a:gd name="connsiteY48" fmla="*/ 108016 h 1339852"/>
              <a:gd name="connsiteX49" fmla="*/ 317694 w 8636588"/>
              <a:gd name="connsiteY49" fmla="*/ 79287 h 1339852"/>
              <a:gd name="connsiteX50" fmla="*/ 323225 w 8636588"/>
              <a:gd name="connsiteY50" fmla="*/ 78079 h 1339852"/>
              <a:gd name="connsiteX51" fmla="*/ 338102 w 8636588"/>
              <a:gd name="connsiteY51" fmla="*/ 79555 h 1339852"/>
              <a:gd name="connsiteX52" fmla="*/ 343659 w 8636588"/>
              <a:gd name="connsiteY52" fmla="*/ 80896 h 1339852"/>
              <a:gd name="connsiteX53" fmla="*/ 351870 w 8636588"/>
              <a:gd name="connsiteY53" fmla="*/ 81185 h 1339852"/>
              <a:gd name="connsiteX54" fmla="*/ 352085 w 8636588"/>
              <a:gd name="connsiteY54" fmla="*/ 80941 h 1339852"/>
              <a:gd name="connsiteX55" fmla="*/ 397120 w 8636588"/>
              <a:gd name="connsiteY55" fmla="*/ 88588 h 1339852"/>
              <a:gd name="connsiteX56" fmla="*/ 447963 w 8636588"/>
              <a:gd name="connsiteY56" fmla="*/ 66598 h 1339852"/>
              <a:gd name="connsiteX57" fmla="*/ 468719 w 8636588"/>
              <a:gd name="connsiteY57" fmla="*/ 63238 h 1339852"/>
              <a:gd name="connsiteX58" fmla="*/ 479867 w 8636588"/>
              <a:gd name="connsiteY58" fmla="*/ 60106 h 1339852"/>
              <a:gd name="connsiteX59" fmla="*/ 516417 w 8636588"/>
              <a:gd name="connsiteY59" fmla="*/ 65774 h 1339852"/>
              <a:gd name="connsiteX60" fmla="*/ 521270 w 8636588"/>
              <a:gd name="connsiteY60" fmla="*/ 64652 h 1339852"/>
              <a:gd name="connsiteX61" fmla="*/ 544492 w 8636588"/>
              <a:gd name="connsiteY61" fmla="*/ 71615 h 1339852"/>
              <a:gd name="connsiteX62" fmla="*/ 577701 w 8636588"/>
              <a:gd name="connsiteY62" fmla="*/ 79141 h 1339852"/>
              <a:gd name="connsiteX63" fmla="*/ 579807 w 8636588"/>
              <a:gd name="connsiteY63" fmla="*/ 78284 h 1339852"/>
              <a:gd name="connsiteX64" fmla="*/ 594359 w 8636588"/>
              <a:gd name="connsiteY64" fmla="*/ 83780 h 1339852"/>
              <a:gd name="connsiteX65" fmla="*/ 660563 w 8636588"/>
              <a:gd name="connsiteY65" fmla="*/ 88317 h 1339852"/>
              <a:gd name="connsiteX66" fmla="*/ 759047 w 8636588"/>
              <a:gd name="connsiteY66" fmla="*/ 93784 h 1339852"/>
              <a:gd name="connsiteX67" fmla="*/ 797373 w 8636588"/>
              <a:gd name="connsiteY67" fmla="*/ 89396 h 1339852"/>
              <a:gd name="connsiteX68" fmla="*/ 800100 w 8636588"/>
              <a:gd name="connsiteY68" fmla="*/ 89924 h 1339852"/>
              <a:gd name="connsiteX0" fmla="*/ 800100 w 8636588"/>
              <a:gd name="connsiteY0" fmla="*/ 0 h 1339852"/>
              <a:gd name="connsiteX1" fmla="*/ 7372350 w 8636588"/>
              <a:gd name="connsiteY1" fmla="*/ 792163 h 1339852"/>
              <a:gd name="connsiteX2" fmla="*/ 6998152 w 8636588"/>
              <a:gd name="connsiteY2" fmla="*/ 792163 h 1339852"/>
              <a:gd name="connsiteX3" fmla="*/ 7024494 w 8636588"/>
              <a:gd name="connsiteY3" fmla="*/ 799059 h 1339852"/>
              <a:gd name="connsiteX4" fmla="*/ 7076136 w 8636588"/>
              <a:gd name="connsiteY4" fmla="*/ 824264 h 1339852"/>
              <a:gd name="connsiteX5" fmla="*/ 7138872 w 8636588"/>
              <a:gd name="connsiteY5" fmla="*/ 848161 h 1339852"/>
              <a:gd name="connsiteX6" fmla="*/ 7166396 w 8636588"/>
              <a:gd name="connsiteY6" fmla="*/ 852061 h 1339852"/>
              <a:gd name="connsiteX7" fmla="*/ 7202350 w 8636588"/>
              <a:gd name="connsiteY7" fmla="*/ 860988 h 1339852"/>
              <a:gd name="connsiteX8" fmla="*/ 7268660 w 8636588"/>
              <a:gd name="connsiteY8" fmla="*/ 872733 h 1339852"/>
              <a:gd name="connsiteX9" fmla="*/ 7352783 w 8636588"/>
              <a:gd name="connsiteY9" fmla="*/ 895486 h 1339852"/>
              <a:gd name="connsiteX10" fmla="*/ 7398282 w 8636588"/>
              <a:gd name="connsiteY10" fmla="*/ 934170 h 1339852"/>
              <a:gd name="connsiteX11" fmla="*/ 7406141 w 8636588"/>
              <a:gd name="connsiteY11" fmla="*/ 932200 h 1339852"/>
              <a:gd name="connsiteX12" fmla="*/ 7445235 w 8636588"/>
              <a:gd name="connsiteY12" fmla="*/ 948114 h 1339852"/>
              <a:gd name="connsiteX13" fmla="*/ 7562935 w 8636588"/>
              <a:gd name="connsiteY13" fmla="*/ 1030436 h 1339852"/>
              <a:gd name="connsiteX14" fmla="*/ 7639863 w 8636588"/>
              <a:gd name="connsiteY14" fmla="*/ 1060803 h 1339852"/>
              <a:gd name="connsiteX15" fmla="*/ 7670271 w 8636588"/>
              <a:gd name="connsiteY15" fmla="*/ 1067293 h 1339852"/>
              <a:gd name="connsiteX16" fmla="*/ 7721021 w 8636588"/>
              <a:gd name="connsiteY16" fmla="*/ 1078437 h 1339852"/>
              <a:gd name="connsiteX17" fmla="*/ 7805277 w 8636588"/>
              <a:gd name="connsiteY17" fmla="*/ 1106496 h 1339852"/>
              <a:gd name="connsiteX18" fmla="*/ 7850641 w 8636588"/>
              <a:gd name="connsiteY18" fmla="*/ 1116506 h 1339852"/>
              <a:gd name="connsiteX19" fmla="*/ 7920539 w 8636588"/>
              <a:gd name="connsiteY19" fmla="*/ 1130194 h 1339852"/>
              <a:gd name="connsiteX20" fmla="*/ 7929511 w 8636588"/>
              <a:gd name="connsiteY20" fmla="*/ 1136290 h 1339852"/>
              <a:gd name="connsiteX21" fmla="*/ 7944674 w 8636588"/>
              <a:gd name="connsiteY21" fmla="*/ 1126840 h 1339852"/>
              <a:gd name="connsiteX22" fmla="*/ 7972563 w 8636588"/>
              <a:gd name="connsiteY22" fmla="*/ 1125943 h 1339852"/>
              <a:gd name="connsiteX23" fmla="*/ 8088480 w 8636588"/>
              <a:gd name="connsiteY23" fmla="*/ 1146931 h 1339852"/>
              <a:gd name="connsiteX24" fmla="*/ 8109620 w 8636588"/>
              <a:gd name="connsiteY24" fmla="*/ 1147047 h 1339852"/>
              <a:gd name="connsiteX25" fmla="*/ 8133494 w 8636588"/>
              <a:gd name="connsiteY25" fmla="*/ 1157984 h 1339852"/>
              <a:gd name="connsiteX26" fmla="*/ 8184675 w 8636588"/>
              <a:gd name="connsiteY26" fmla="*/ 1176567 h 1339852"/>
              <a:gd name="connsiteX27" fmla="*/ 8216356 w 8636588"/>
              <a:gd name="connsiteY27" fmla="*/ 1195534 h 1339852"/>
              <a:gd name="connsiteX28" fmla="*/ 8226654 w 8636588"/>
              <a:gd name="connsiteY28" fmla="*/ 1190628 h 1339852"/>
              <a:gd name="connsiteX29" fmla="*/ 8248439 w 8636588"/>
              <a:gd name="connsiteY29" fmla="*/ 1191507 h 1339852"/>
              <a:gd name="connsiteX30" fmla="*/ 8336092 w 8636588"/>
              <a:gd name="connsiteY30" fmla="*/ 1213416 h 1339852"/>
              <a:gd name="connsiteX31" fmla="*/ 8352510 w 8636588"/>
              <a:gd name="connsiteY31" fmla="*/ 1214672 h 1339852"/>
              <a:gd name="connsiteX32" fmla="*/ 8369793 w 8636588"/>
              <a:gd name="connsiteY32" fmla="*/ 1224071 h 1339852"/>
              <a:gd name="connsiteX33" fmla="*/ 8438518 w 8636588"/>
              <a:gd name="connsiteY33" fmla="*/ 1262506 h 1339852"/>
              <a:gd name="connsiteX34" fmla="*/ 8470408 w 8636588"/>
              <a:gd name="connsiteY34" fmla="*/ 1280208 h 1339852"/>
              <a:gd name="connsiteX35" fmla="*/ 8471039 w 8636588"/>
              <a:gd name="connsiteY35" fmla="*/ 1284644 h 1339852"/>
              <a:gd name="connsiteX36" fmla="*/ 8480127 w 8636588"/>
              <a:gd name="connsiteY36" fmla="*/ 1281838 h 1339852"/>
              <a:gd name="connsiteX37" fmla="*/ 8503670 w 8636588"/>
              <a:gd name="connsiteY37" fmla="*/ 1292338 h 1339852"/>
              <a:gd name="connsiteX38" fmla="*/ 8511302 w 8636588"/>
              <a:gd name="connsiteY38" fmla="*/ 1301366 h 1339852"/>
              <a:gd name="connsiteX39" fmla="*/ 8527938 w 8636588"/>
              <a:gd name="connsiteY39" fmla="*/ 1306213 h 1339852"/>
              <a:gd name="connsiteX40" fmla="*/ 8612455 w 8636588"/>
              <a:gd name="connsiteY40" fmla="*/ 1337338 h 1339852"/>
              <a:gd name="connsiteX41" fmla="*/ 8634346 w 8636588"/>
              <a:gd name="connsiteY41" fmla="*/ 1337326 h 1339852"/>
              <a:gd name="connsiteX42" fmla="*/ 8636588 w 8636588"/>
              <a:gd name="connsiteY42" fmla="*/ 1339852 h 1339852"/>
              <a:gd name="connsiteX43" fmla="*/ 0 w 8636588"/>
              <a:gd name="connsiteY43" fmla="*/ 1339852 h 1339852"/>
              <a:gd name="connsiteX44" fmla="*/ 0 w 8636588"/>
              <a:gd name="connsiteY44" fmla="*/ 161152 h 1339852"/>
              <a:gd name="connsiteX45" fmla="*/ 78852 w 8636588"/>
              <a:gd name="connsiteY45" fmla="*/ 145223 h 1339852"/>
              <a:gd name="connsiteX46" fmla="*/ 175829 w 8636588"/>
              <a:gd name="connsiteY46" fmla="*/ 128310 h 1339852"/>
              <a:gd name="connsiteX47" fmla="*/ 272592 w 8636588"/>
              <a:gd name="connsiteY47" fmla="*/ 108016 h 1339852"/>
              <a:gd name="connsiteX48" fmla="*/ 317694 w 8636588"/>
              <a:gd name="connsiteY48" fmla="*/ 79287 h 1339852"/>
              <a:gd name="connsiteX49" fmla="*/ 323225 w 8636588"/>
              <a:gd name="connsiteY49" fmla="*/ 78079 h 1339852"/>
              <a:gd name="connsiteX50" fmla="*/ 338102 w 8636588"/>
              <a:gd name="connsiteY50" fmla="*/ 79555 h 1339852"/>
              <a:gd name="connsiteX51" fmla="*/ 343659 w 8636588"/>
              <a:gd name="connsiteY51" fmla="*/ 80896 h 1339852"/>
              <a:gd name="connsiteX52" fmla="*/ 351870 w 8636588"/>
              <a:gd name="connsiteY52" fmla="*/ 81185 h 1339852"/>
              <a:gd name="connsiteX53" fmla="*/ 352085 w 8636588"/>
              <a:gd name="connsiteY53" fmla="*/ 80941 h 1339852"/>
              <a:gd name="connsiteX54" fmla="*/ 397120 w 8636588"/>
              <a:gd name="connsiteY54" fmla="*/ 88588 h 1339852"/>
              <a:gd name="connsiteX55" fmla="*/ 447963 w 8636588"/>
              <a:gd name="connsiteY55" fmla="*/ 66598 h 1339852"/>
              <a:gd name="connsiteX56" fmla="*/ 468719 w 8636588"/>
              <a:gd name="connsiteY56" fmla="*/ 63238 h 1339852"/>
              <a:gd name="connsiteX57" fmla="*/ 479867 w 8636588"/>
              <a:gd name="connsiteY57" fmla="*/ 60106 h 1339852"/>
              <a:gd name="connsiteX58" fmla="*/ 516417 w 8636588"/>
              <a:gd name="connsiteY58" fmla="*/ 65774 h 1339852"/>
              <a:gd name="connsiteX59" fmla="*/ 521270 w 8636588"/>
              <a:gd name="connsiteY59" fmla="*/ 64652 h 1339852"/>
              <a:gd name="connsiteX60" fmla="*/ 544492 w 8636588"/>
              <a:gd name="connsiteY60" fmla="*/ 71615 h 1339852"/>
              <a:gd name="connsiteX61" fmla="*/ 577701 w 8636588"/>
              <a:gd name="connsiteY61" fmla="*/ 79141 h 1339852"/>
              <a:gd name="connsiteX62" fmla="*/ 579807 w 8636588"/>
              <a:gd name="connsiteY62" fmla="*/ 78284 h 1339852"/>
              <a:gd name="connsiteX63" fmla="*/ 594359 w 8636588"/>
              <a:gd name="connsiteY63" fmla="*/ 83780 h 1339852"/>
              <a:gd name="connsiteX64" fmla="*/ 660563 w 8636588"/>
              <a:gd name="connsiteY64" fmla="*/ 88317 h 1339852"/>
              <a:gd name="connsiteX65" fmla="*/ 759047 w 8636588"/>
              <a:gd name="connsiteY65" fmla="*/ 93784 h 1339852"/>
              <a:gd name="connsiteX66" fmla="*/ 797373 w 8636588"/>
              <a:gd name="connsiteY66" fmla="*/ 89396 h 1339852"/>
              <a:gd name="connsiteX67" fmla="*/ 800100 w 8636588"/>
              <a:gd name="connsiteY67" fmla="*/ 89924 h 1339852"/>
              <a:gd name="connsiteX68" fmla="*/ 800100 w 8636588"/>
              <a:gd name="connsiteY68" fmla="*/ 0 h 1339852"/>
              <a:gd name="connsiteX0" fmla="*/ 800100 w 8636588"/>
              <a:gd name="connsiteY0" fmla="*/ 0 h 1339852"/>
              <a:gd name="connsiteX1" fmla="*/ 6998152 w 8636588"/>
              <a:gd name="connsiteY1" fmla="*/ 792163 h 1339852"/>
              <a:gd name="connsiteX2" fmla="*/ 7024494 w 8636588"/>
              <a:gd name="connsiteY2" fmla="*/ 799059 h 1339852"/>
              <a:gd name="connsiteX3" fmla="*/ 7076136 w 8636588"/>
              <a:gd name="connsiteY3" fmla="*/ 824264 h 1339852"/>
              <a:gd name="connsiteX4" fmla="*/ 7138872 w 8636588"/>
              <a:gd name="connsiteY4" fmla="*/ 848161 h 1339852"/>
              <a:gd name="connsiteX5" fmla="*/ 7166396 w 8636588"/>
              <a:gd name="connsiteY5" fmla="*/ 852061 h 1339852"/>
              <a:gd name="connsiteX6" fmla="*/ 7202350 w 8636588"/>
              <a:gd name="connsiteY6" fmla="*/ 860988 h 1339852"/>
              <a:gd name="connsiteX7" fmla="*/ 7268660 w 8636588"/>
              <a:gd name="connsiteY7" fmla="*/ 872733 h 1339852"/>
              <a:gd name="connsiteX8" fmla="*/ 7352783 w 8636588"/>
              <a:gd name="connsiteY8" fmla="*/ 895486 h 1339852"/>
              <a:gd name="connsiteX9" fmla="*/ 7398282 w 8636588"/>
              <a:gd name="connsiteY9" fmla="*/ 934170 h 1339852"/>
              <a:gd name="connsiteX10" fmla="*/ 7406141 w 8636588"/>
              <a:gd name="connsiteY10" fmla="*/ 932200 h 1339852"/>
              <a:gd name="connsiteX11" fmla="*/ 7445235 w 8636588"/>
              <a:gd name="connsiteY11" fmla="*/ 948114 h 1339852"/>
              <a:gd name="connsiteX12" fmla="*/ 7562935 w 8636588"/>
              <a:gd name="connsiteY12" fmla="*/ 1030436 h 1339852"/>
              <a:gd name="connsiteX13" fmla="*/ 7639863 w 8636588"/>
              <a:gd name="connsiteY13" fmla="*/ 1060803 h 1339852"/>
              <a:gd name="connsiteX14" fmla="*/ 7670271 w 8636588"/>
              <a:gd name="connsiteY14" fmla="*/ 1067293 h 1339852"/>
              <a:gd name="connsiteX15" fmla="*/ 7721021 w 8636588"/>
              <a:gd name="connsiteY15" fmla="*/ 1078437 h 1339852"/>
              <a:gd name="connsiteX16" fmla="*/ 7805277 w 8636588"/>
              <a:gd name="connsiteY16" fmla="*/ 1106496 h 1339852"/>
              <a:gd name="connsiteX17" fmla="*/ 7850641 w 8636588"/>
              <a:gd name="connsiteY17" fmla="*/ 1116506 h 1339852"/>
              <a:gd name="connsiteX18" fmla="*/ 7920539 w 8636588"/>
              <a:gd name="connsiteY18" fmla="*/ 1130194 h 1339852"/>
              <a:gd name="connsiteX19" fmla="*/ 7929511 w 8636588"/>
              <a:gd name="connsiteY19" fmla="*/ 1136290 h 1339852"/>
              <a:gd name="connsiteX20" fmla="*/ 7944674 w 8636588"/>
              <a:gd name="connsiteY20" fmla="*/ 1126840 h 1339852"/>
              <a:gd name="connsiteX21" fmla="*/ 7972563 w 8636588"/>
              <a:gd name="connsiteY21" fmla="*/ 1125943 h 1339852"/>
              <a:gd name="connsiteX22" fmla="*/ 8088480 w 8636588"/>
              <a:gd name="connsiteY22" fmla="*/ 1146931 h 1339852"/>
              <a:gd name="connsiteX23" fmla="*/ 8109620 w 8636588"/>
              <a:gd name="connsiteY23" fmla="*/ 1147047 h 1339852"/>
              <a:gd name="connsiteX24" fmla="*/ 8133494 w 8636588"/>
              <a:gd name="connsiteY24" fmla="*/ 1157984 h 1339852"/>
              <a:gd name="connsiteX25" fmla="*/ 8184675 w 8636588"/>
              <a:gd name="connsiteY25" fmla="*/ 1176567 h 1339852"/>
              <a:gd name="connsiteX26" fmla="*/ 8216356 w 8636588"/>
              <a:gd name="connsiteY26" fmla="*/ 1195534 h 1339852"/>
              <a:gd name="connsiteX27" fmla="*/ 8226654 w 8636588"/>
              <a:gd name="connsiteY27" fmla="*/ 1190628 h 1339852"/>
              <a:gd name="connsiteX28" fmla="*/ 8248439 w 8636588"/>
              <a:gd name="connsiteY28" fmla="*/ 1191507 h 1339852"/>
              <a:gd name="connsiteX29" fmla="*/ 8336092 w 8636588"/>
              <a:gd name="connsiteY29" fmla="*/ 1213416 h 1339852"/>
              <a:gd name="connsiteX30" fmla="*/ 8352510 w 8636588"/>
              <a:gd name="connsiteY30" fmla="*/ 1214672 h 1339852"/>
              <a:gd name="connsiteX31" fmla="*/ 8369793 w 8636588"/>
              <a:gd name="connsiteY31" fmla="*/ 1224071 h 1339852"/>
              <a:gd name="connsiteX32" fmla="*/ 8438518 w 8636588"/>
              <a:gd name="connsiteY32" fmla="*/ 1262506 h 1339852"/>
              <a:gd name="connsiteX33" fmla="*/ 8470408 w 8636588"/>
              <a:gd name="connsiteY33" fmla="*/ 1280208 h 1339852"/>
              <a:gd name="connsiteX34" fmla="*/ 8471039 w 8636588"/>
              <a:gd name="connsiteY34" fmla="*/ 1284644 h 1339852"/>
              <a:gd name="connsiteX35" fmla="*/ 8480127 w 8636588"/>
              <a:gd name="connsiteY35" fmla="*/ 1281838 h 1339852"/>
              <a:gd name="connsiteX36" fmla="*/ 8503670 w 8636588"/>
              <a:gd name="connsiteY36" fmla="*/ 1292338 h 1339852"/>
              <a:gd name="connsiteX37" fmla="*/ 8511302 w 8636588"/>
              <a:gd name="connsiteY37" fmla="*/ 1301366 h 1339852"/>
              <a:gd name="connsiteX38" fmla="*/ 8527938 w 8636588"/>
              <a:gd name="connsiteY38" fmla="*/ 1306213 h 1339852"/>
              <a:gd name="connsiteX39" fmla="*/ 8612455 w 8636588"/>
              <a:gd name="connsiteY39" fmla="*/ 1337338 h 1339852"/>
              <a:gd name="connsiteX40" fmla="*/ 8634346 w 8636588"/>
              <a:gd name="connsiteY40" fmla="*/ 1337326 h 1339852"/>
              <a:gd name="connsiteX41" fmla="*/ 8636588 w 8636588"/>
              <a:gd name="connsiteY41" fmla="*/ 1339852 h 1339852"/>
              <a:gd name="connsiteX42" fmla="*/ 0 w 8636588"/>
              <a:gd name="connsiteY42" fmla="*/ 1339852 h 1339852"/>
              <a:gd name="connsiteX43" fmla="*/ 0 w 8636588"/>
              <a:gd name="connsiteY43" fmla="*/ 161152 h 1339852"/>
              <a:gd name="connsiteX44" fmla="*/ 78852 w 8636588"/>
              <a:gd name="connsiteY44" fmla="*/ 145223 h 1339852"/>
              <a:gd name="connsiteX45" fmla="*/ 175829 w 8636588"/>
              <a:gd name="connsiteY45" fmla="*/ 128310 h 1339852"/>
              <a:gd name="connsiteX46" fmla="*/ 272592 w 8636588"/>
              <a:gd name="connsiteY46" fmla="*/ 108016 h 1339852"/>
              <a:gd name="connsiteX47" fmla="*/ 317694 w 8636588"/>
              <a:gd name="connsiteY47" fmla="*/ 79287 h 1339852"/>
              <a:gd name="connsiteX48" fmla="*/ 323225 w 8636588"/>
              <a:gd name="connsiteY48" fmla="*/ 78079 h 1339852"/>
              <a:gd name="connsiteX49" fmla="*/ 338102 w 8636588"/>
              <a:gd name="connsiteY49" fmla="*/ 79555 h 1339852"/>
              <a:gd name="connsiteX50" fmla="*/ 343659 w 8636588"/>
              <a:gd name="connsiteY50" fmla="*/ 80896 h 1339852"/>
              <a:gd name="connsiteX51" fmla="*/ 351870 w 8636588"/>
              <a:gd name="connsiteY51" fmla="*/ 81185 h 1339852"/>
              <a:gd name="connsiteX52" fmla="*/ 352085 w 8636588"/>
              <a:gd name="connsiteY52" fmla="*/ 80941 h 1339852"/>
              <a:gd name="connsiteX53" fmla="*/ 397120 w 8636588"/>
              <a:gd name="connsiteY53" fmla="*/ 88588 h 1339852"/>
              <a:gd name="connsiteX54" fmla="*/ 447963 w 8636588"/>
              <a:gd name="connsiteY54" fmla="*/ 66598 h 1339852"/>
              <a:gd name="connsiteX55" fmla="*/ 468719 w 8636588"/>
              <a:gd name="connsiteY55" fmla="*/ 63238 h 1339852"/>
              <a:gd name="connsiteX56" fmla="*/ 479867 w 8636588"/>
              <a:gd name="connsiteY56" fmla="*/ 60106 h 1339852"/>
              <a:gd name="connsiteX57" fmla="*/ 516417 w 8636588"/>
              <a:gd name="connsiteY57" fmla="*/ 65774 h 1339852"/>
              <a:gd name="connsiteX58" fmla="*/ 521270 w 8636588"/>
              <a:gd name="connsiteY58" fmla="*/ 64652 h 1339852"/>
              <a:gd name="connsiteX59" fmla="*/ 544492 w 8636588"/>
              <a:gd name="connsiteY59" fmla="*/ 71615 h 1339852"/>
              <a:gd name="connsiteX60" fmla="*/ 577701 w 8636588"/>
              <a:gd name="connsiteY60" fmla="*/ 79141 h 1339852"/>
              <a:gd name="connsiteX61" fmla="*/ 579807 w 8636588"/>
              <a:gd name="connsiteY61" fmla="*/ 78284 h 1339852"/>
              <a:gd name="connsiteX62" fmla="*/ 594359 w 8636588"/>
              <a:gd name="connsiteY62" fmla="*/ 83780 h 1339852"/>
              <a:gd name="connsiteX63" fmla="*/ 660563 w 8636588"/>
              <a:gd name="connsiteY63" fmla="*/ 88317 h 1339852"/>
              <a:gd name="connsiteX64" fmla="*/ 759047 w 8636588"/>
              <a:gd name="connsiteY64" fmla="*/ 93784 h 1339852"/>
              <a:gd name="connsiteX65" fmla="*/ 797373 w 8636588"/>
              <a:gd name="connsiteY65" fmla="*/ 89396 h 1339852"/>
              <a:gd name="connsiteX66" fmla="*/ 800100 w 8636588"/>
              <a:gd name="connsiteY66" fmla="*/ 89924 h 1339852"/>
              <a:gd name="connsiteX67" fmla="*/ 800100 w 8636588"/>
              <a:gd name="connsiteY67" fmla="*/ 0 h 1339852"/>
              <a:gd name="connsiteX0" fmla="*/ 800100 w 8636588"/>
              <a:gd name="connsiteY0" fmla="*/ 29818 h 1279746"/>
              <a:gd name="connsiteX1" fmla="*/ 6998152 w 8636588"/>
              <a:gd name="connsiteY1" fmla="*/ 732057 h 1279746"/>
              <a:gd name="connsiteX2" fmla="*/ 7024494 w 8636588"/>
              <a:gd name="connsiteY2" fmla="*/ 738953 h 1279746"/>
              <a:gd name="connsiteX3" fmla="*/ 7076136 w 8636588"/>
              <a:gd name="connsiteY3" fmla="*/ 764158 h 1279746"/>
              <a:gd name="connsiteX4" fmla="*/ 7138872 w 8636588"/>
              <a:gd name="connsiteY4" fmla="*/ 788055 h 1279746"/>
              <a:gd name="connsiteX5" fmla="*/ 7166396 w 8636588"/>
              <a:gd name="connsiteY5" fmla="*/ 791955 h 1279746"/>
              <a:gd name="connsiteX6" fmla="*/ 7202350 w 8636588"/>
              <a:gd name="connsiteY6" fmla="*/ 800882 h 1279746"/>
              <a:gd name="connsiteX7" fmla="*/ 7268660 w 8636588"/>
              <a:gd name="connsiteY7" fmla="*/ 812627 h 1279746"/>
              <a:gd name="connsiteX8" fmla="*/ 7352783 w 8636588"/>
              <a:gd name="connsiteY8" fmla="*/ 835380 h 1279746"/>
              <a:gd name="connsiteX9" fmla="*/ 7398282 w 8636588"/>
              <a:gd name="connsiteY9" fmla="*/ 874064 h 1279746"/>
              <a:gd name="connsiteX10" fmla="*/ 7406141 w 8636588"/>
              <a:gd name="connsiteY10" fmla="*/ 872094 h 1279746"/>
              <a:gd name="connsiteX11" fmla="*/ 7445235 w 8636588"/>
              <a:gd name="connsiteY11" fmla="*/ 888008 h 1279746"/>
              <a:gd name="connsiteX12" fmla="*/ 7562935 w 8636588"/>
              <a:gd name="connsiteY12" fmla="*/ 970330 h 1279746"/>
              <a:gd name="connsiteX13" fmla="*/ 7639863 w 8636588"/>
              <a:gd name="connsiteY13" fmla="*/ 1000697 h 1279746"/>
              <a:gd name="connsiteX14" fmla="*/ 7670271 w 8636588"/>
              <a:gd name="connsiteY14" fmla="*/ 1007187 h 1279746"/>
              <a:gd name="connsiteX15" fmla="*/ 7721021 w 8636588"/>
              <a:gd name="connsiteY15" fmla="*/ 1018331 h 1279746"/>
              <a:gd name="connsiteX16" fmla="*/ 7805277 w 8636588"/>
              <a:gd name="connsiteY16" fmla="*/ 1046390 h 1279746"/>
              <a:gd name="connsiteX17" fmla="*/ 7850641 w 8636588"/>
              <a:gd name="connsiteY17" fmla="*/ 1056400 h 1279746"/>
              <a:gd name="connsiteX18" fmla="*/ 7920539 w 8636588"/>
              <a:gd name="connsiteY18" fmla="*/ 1070088 h 1279746"/>
              <a:gd name="connsiteX19" fmla="*/ 7929511 w 8636588"/>
              <a:gd name="connsiteY19" fmla="*/ 1076184 h 1279746"/>
              <a:gd name="connsiteX20" fmla="*/ 7944674 w 8636588"/>
              <a:gd name="connsiteY20" fmla="*/ 1066734 h 1279746"/>
              <a:gd name="connsiteX21" fmla="*/ 7972563 w 8636588"/>
              <a:gd name="connsiteY21" fmla="*/ 1065837 h 1279746"/>
              <a:gd name="connsiteX22" fmla="*/ 8088480 w 8636588"/>
              <a:gd name="connsiteY22" fmla="*/ 1086825 h 1279746"/>
              <a:gd name="connsiteX23" fmla="*/ 8109620 w 8636588"/>
              <a:gd name="connsiteY23" fmla="*/ 1086941 h 1279746"/>
              <a:gd name="connsiteX24" fmla="*/ 8133494 w 8636588"/>
              <a:gd name="connsiteY24" fmla="*/ 1097878 h 1279746"/>
              <a:gd name="connsiteX25" fmla="*/ 8184675 w 8636588"/>
              <a:gd name="connsiteY25" fmla="*/ 1116461 h 1279746"/>
              <a:gd name="connsiteX26" fmla="*/ 8216356 w 8636588"/>
              <a:gd name="connsiteY26" fmla="*/ 1135428 h 1279746"/>
              <a:gd name="connsiteX27" fmla="*/ 8226654 w 8636588"/>
              <a:gd name="connsiteY27" fmla="*/ 1130522 h 1279746"/>
              <a:gd name="connsiteX28" fmla="*/ 8248439 w 8636588"/>
              <a:gd name="connsiteY28" fmla="*/ 1131401 h 1279746"/>
              <a:gd name="connsiteX29" fmla="*/ 8336092 w 8636588"/>
              <a:gd name="connsiteY29" fmla="*/ 1153310 h 1279746"/>
              <a:gd name="connsiteX30" fmla="*/ 8352510 w 8636588"/>
              <a:gd name="connsiteY30" fmla="*/ 1154566 h 1279746"/>
              <a:gd name="connsiteX31" fmla="*/ 8369793 w 8636588"/>
              <a:gd name="connsiteY31" fmla="*/ 1163965 h 1279746"/>
              <a:gd name="connsiteX32" fmla="*/ 8438518 w 8636588"/>
              <a:gd name="connsiteY32" fmla="*/ 1202400 h 1279746"/>
              <a:gd name="connsiteX33" fmla="*/ 8470408 w 8636588"/>
              <a:gd name="connsiteY33" fmla="*/ 1220102 h 1279746"/>
              <a:gd name="connsiteX34" fmla="*/ 8471039 w 8636588"/>
              <a:gd name="connsiteY34" fmla="*/ 1224538 h 1279746"/>
              <a:gd name="connsiteX35" fmla="*/ 8480127 w 8636588"/>
              <a:gd name="connsiteY35" fmla="*/ 1221732 h 1279746"/>
              <a:gd name="connsiteX36" fmla="*/ 8503670 w 8636588"/>
              <a:gd name="connsiteY36" fmla="*/ 1232232 h 1279746"/>
              <a:gd name="connsiteX37" fmla="*/ 8511302 w 8636588"/>
              <a:gd name="connsiteY37" fmla="*/ 1241260 h 1279746"/>
              <a:gd name="connsiteX38" fmla="*/ 8527938 w 8636588"/>
              <a:gd name="connsiteY38" fmla="*/ 1246107 h 1279746"/>
              <a:gd name="connsiteX39" fmla="*/ 8612455 w 8636588"/>
              <a:gd name="connsiteY39" fmla="*/ 1277232 h 1279746"/>
              <a:gd name="connsiteX40" fmla="*/ 8634346 w 8636588"/>
              <a:gd name="connsiteY40" fmla="*/ 1277220 h 1279746"/>
              <a:gd name="connsiteX41" fmla="*/ 8636588 w 8636588"/>
              <a:gd name="connsiteY41" fmla="*/ 1279746 h 1279746"/>
              <a:gd name="connsiteX42" fmla="*/ 0 w 8636588"/>
              <a:gd name="connsiteY42" fmla="*/ 1279746 h 1279746"/>
              <a:gd name="connsiteX43" fmla="*/ 0 w 8636588"/>
              <a:gd name="connsiteY43" fmla="*/ 101046 h 1279746"/>
              <a:gd name="connsiteX44" fmla="*/ 78852 w 8636588"/>
              <a:gd name="connsiteY44" fmla="*/ 85117 h 1279746"/>
              <a:gd name="connsiteX45" fmla="*/ 175829 w 8636588"/>
              <a:gd name="connsiteY45" fmla="*/ 68204 h 1279746"/>
              <a:gd name="connsiteX46" fmla="*/ 272592 w 8636588"/>
              <a:gd name="connsiteY46" fmla="*/ 47910 h 1279746"/>
              <a:gd name="connsiteX47" fmla="*/ 317694 w 8636588"/>
              <a:gd name="connsiteY47" fmla="*/ 19181 h 1279746"/>
              <a:gd name="connsiteX48" fmla="*/ 323225 w 8636588"/>
              <a:gd name="connsiteY48" fmla="*/ 17973 h 1279746"/>
              <a:gd name="connsiteX49" fmla="*/ 338102 w 8636588"/>
              <a:gd name="connsiteY49" fmla="*/ 19449 h 1279746"/>
              <a:gd name="connsiteX50" fmla="*/ 343659 w 8636588"/>
              <a:gd name="connsiteY50" fmla="*/ 20790 h 1279746"/>
              <a:gd name="connsiteX51" fmla="*/ 351870 w 8636588"/>
              <a:gd name="connsiteY51" fmla="*/ 21079 h 1279746"/>
              <a:gd name="connsiteX52" fmla="*/ 352085 w 8636588"/>
              <a:gd name="connsiteY52" fmla="*/ 20835 h 1279746"/>
              <a:gd name="connsiteX53" fmla="*/ 397120 w 8636588"/>
              <a:gd name="connsiteY53" fmla="*/ 28482 h 1279746"/>
              <a:gd name="connsiteX54" fmla="*/ 447963 w 8636588"/>
              <a:gd name="connsiteY54" fmla="*/ 6492 h 1279746"/>
              <a:gd name="connsiteX55" fmla="*/ 468719 w 8636588"/>
              <a:gd name="connsiteY55" fmla="*/ 3132 h 1279746"/>
              <a:gd name="connsiteX56" fmla="*/ 479867 w 8636588"/>
              <a:gd name="connsiteY56" fmla="*/ 0 h 1279746"/>
              <a:gd name="connsiteX57" fmla="*/ 516417 w 8636588"/>
              <a:gd name="connsiteY57" fmla="*/ 5668 h 1279746"/>
              <a:gd name="connsiteX58" fmla="*/ 521270 w 8636588"/>
              <a:gd name="connsiteY58" fmla="*/ 4546 h 1279746"/>
              <a:gd name="connsiteX59" fmla="*/ 544492 w 8636588"/>
              <a:gd name="connsiteY59" fmla="*/ 11509 h 1279746"/>
              <a:gd name="connsiteX60" fmla="*/ 577701 w 8636588"/>
              <a:gd name="connsiteY60" fmla="*/ 19035 h 1279746"/>
              <a:gd name="connsiteX61" fmla="*/ 579807 w 8636588"/>
              <a:gd name="connsiteY61" fmla="*/ 18178 h 1279746"/>
              <a:gd name="connsiteX62" fmla="*/ 594359 w 8636588"/>
              <a:gd name="connsiteY62" fmla="*/ 23674 h 1279746"/>
              <a:gd name="connsiteX63" fmla="*/ 660563 w 8636588"/>
              <a:gd name="connsiteY63" fmla="*/ 28211 h 1279746"/>
              <a:gd name="connsiteX64" fmla="*/ 759047 w 8636588"/>
              <a:gd name="connsiteY64" fmla="*/ 33678 h 1279746"/>
              <a:gd name="connsiteX65" fmla="*/ 797373 w 8636588"/>
              <a:gd name="connsiteY65" fmla="*/ 29290 h 1279746"/>
              <a:gd name="connsiteX66" fmla="*/ 800100 w 8636588"/>
              <a:gd name="connsiteY66" fmla="*/ 29818 h 127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636588" h="1279746">
                <a:moveTo>
                  <a:pt x="800100" y="29818"/>
                </a:moveTo>
                <a:lnTo>
                  <a:pt x="6998152" y="732057"/>
                </a:lnTo>
                <a:lnTo>
                  <a:pt x="7024494" y="738953"/>
                </a:lnTo>
                <a:cubicBezTo>
                  <a:pt x="7044969" y="743738"/>
                  <a:pt x="7065836" y="749348"/>
                  <a:pt x="7076136" y="764158"/>
                </a:cubicBezTo>
                <a:cubicBezTo>
                  <a:pt x="7085452" y="773325"/>
                  <a:pt x="7124928" y="791125"/>
                  <a:pt x="7138872" y="788055"/>
                </a:cubicBezTo>
                <a:cubicBezTo>
                  <a:pt x="7148437" y="790441"/>
                  <a:pt x="7155618" y="797179"/>
                  <a:pt x="7166396" y="791955"/>
                </a:cubicBezTo>
                <a:cubicBezTo>
                  <a:pt x="7181055" y="786452"/>
                  <a:pt x="7196438" y="812681"/>
                  <a:pt x="7202350" y="800882"/>
                </a:cubicBezTo>
                <a:cubicBezTo>
                  <a:pt x="7213598" y="819183"/>
                  <a:pt x="7247325" y="809066"/>
                  <a:pt x="7268660" y="812627"/>
                </a:cubicBezTo>
                <a:cubicBezTo>
                  <a:pt x="7275692" y="828860"/>
                  <a:pt x="7313523" y="820328"/>
                  <a:pt x="7352783" y="835380"/>
                </a:cubicBezTo>
                <a:cubicBezTo>
                  <a:pt x="7360014" y="853731"/>
                  <a:pt x="7379362" y="845376"/>
                  <a:pt x="7398282" y="874064"/>
                </a:cubicBezTo>
                <a:cubicBezTo>
                  <a:pt x="7400702" y="873151"/>
                  <a:pt x="7403349" y="872487"/>
                  <a:pt x="7406141" y="872094"/>
                </a:cubicBezTo>
                <a:cubicBezTo>
                  <a:pt x="7422361" y="869808"/>
                  <a:pt x="7439864" y="876934"/>
                  <a:pt x="7445235" y="888008"/>
                </a:cubicBezTo>
                <a:cubicBezTo>
                  <a:pt x="7478472" y="929804"/>
                  <a:pt x="7524045" y="948089"/>
                  <a:pt x="7562935" y="970330"/>
                </a:cubicBezTo>
                <a:cubicBezTo>
                  <a:pt x="7608715" y="993145"/>
                  <a:pt x="7595428" y="955508"/>
                  <a:pt x="7639863" y="1000697"/>
                </a:cubicBezTo>
                <a:cubicBezTo>
                  <a:pt x="7652653" y="995000"/>
                  <a:pt x="7660535" y="997789"/>
                  <a:pt x="7670271" y="1007187"/>
                </a:cubicBezTo>
                <a:cubicBezTo>
                  <a:pt x="7692990" y="1017645"/>
                  <a:pt x="7707136" y="995737"/>
                  <a:pt x="7721021" y="1018331"/>
                </a:cubicBezTo>
                <a:cubicBezTo>
                  <a:pt x="7743522" y="1024865"/>
                  <a:pt x="7783674" y="1040045"/>
                  <a:pt x="7805277" y="1046390"/>
                </a:cubicBezTo>
                <a:cubicBezTo>
                  <a:pt x="7828826" y="1054902"/>
                  <a:pt x="7813097" y="1075734"/>
                  <a:pt x="7850641" y="1056400"/>
                </a:cubicBezTo>
                <a:cubicBezTo>
                  <a:pt x="7869705" y="1072740"/>
                  <a:pt x="7883315" y="1062687"/>
                  <a:pt x="7920539" y="1070088"/>
                </a:cubicBezTo>
                <a:lnTo>
                  <a:pt x="7929511" y="1076184"/>
                </a:lnTo>
                <a:lnTo>
                  <a:pt x="7944674" y="1066734"/>
                </a:lnTo>
                <a:cubicBezTo>
                  <a:pt x="7952708" y="1063319"/>
                  <a:pt x="7961723" y="1062041"/>
                  <a:pt x="7972563" y="1065837"/>
                </a:cubicBezTo>
                <a:cubicBezTo>
                  <a:pt x="8032580" y="1110620"/>
                  <a:pt x="7981355" y="1045198"/>
                  <a:pt x="8088480" y="1086825"/>
                </a:cubicBezTo>
                <a:cubicBezTo>
                  <a:pt x="8092766" y="1092569"/>
                  <a:pt x="8108313" y="1092657"/>
                  <a:pt x="8109620" y="1086941"/>
                </a:cubicBezTo>
                <a:cubicBezTo>
                  <a:pt x="8115838" y="1090688"/>
                  <a:pt x="8127499" y="1105874"/>
                  <a:pt x="8133494" y="1097878"/>
                </a:cubicBezTo>
                <a:cubicBezTo>
                  <a:pt x="8151490" y="1102658"/>
                  <a:pt x="8168684" y="1108913"/>
                  <a:pt x="8184675" y="1116461"/>
                </a:cubicBezTo>
                <a:lnTo>
                  <a:pt x="8216356" y="1135428"/>
                </a:lnTo>
                <a:lnTo>
                  <a:pt x="8226654" y="1130522"/>
                </a:lnTo>
                <a:cubicBezTo>
                  <a:pt x="8233297" y="1128443"/>
                  <a:pt x="8240455" y="1127997"/>
                  <a:pt x="8248439" y="1131401"/>
                </a:cubicBezTo>
                <a:cubicBezTo>
                  <a:pt x="8289862" y="1167798"/>
                  <a:pt x="8257682" y="1116642"/>
                  <a:pt x="8336092" y="1153310"/>
                </a:cubicBezTo>
                <a:cubicBezTo>
                  <a:pt x="8338752" y="1157790"/>
                  <a:pt x="8350828" y="1158716"/>
                  <a:pt x="8352510" y="1154566"/>
                </a:cubicBezTo>
                <a:cubicBezTo>
                  <a:pt x="8356908" y="1157678"/>
                  <a:pt x="8364198" y="1169540"/>
                  <a:pt x="8369793" y="1163965"/>
                </a:cubicBezTo>
                <a:cubicBezTo>
                  <a:pt x="8396654" y="1173014"/>
                  <a:pt x="8420327" y="1186252"/>
                  <a:pt x="8438518" y="1202400"/>
                </a:cubicBezTo>
                <a:cubicBezTo>
                  <a:pt x="8467620" y="1206616"/>
                  <a:pt x="8470227" y="1213216"/>
                  <a:pt x="8470408" y="1220102"/>
                </a:cubicBezTo>
                <a:cubicBezTo>
                  <a:pt x="8470618" y="1221581"/>
                  <a:pt x="8470829" y="1223059"/>
                  <a:pt x="8471039" y="1224538"/>
                </a:cubicBezTo>
                <a:lnTo>
                  <a:pt x="8480127" y="1221732"/>
                </a:lnTo>
                <a:cubicBezTo>
                  <a:pt x="8489344" y="1221244"/>
                  <a:pt x="8496925" y="1225598"/>
                  <a:pt x="8503670" y="1232232"/>
                </a:cubicBezTo>
                <a:lnTo>
                  <a:pt x="8511302" y="1241260"/>
                </a:lnTo>
                <a:lnTo>
                  <a:pt x="8527938" y="1246107"/>
                </a:lnTo>
                <a:cubicBezTo>
                  <a:pt x="8544797" y="1252102"/>
                  <a:pt x="8594720" y="1272046"/>
                  <a:pt x="8612455" y="1277232"/>
                </a:cubicBezTo>
                <a:cubicBezTo>
                  <a:pt x="8621740" y="1273435"/>
                  <a:pt x="8628731" y="1274046"/>
                  <a:pt x="8634346" y="1277220"/>
                </a:cubicBezTo>
                <a:lnTo>
                  <a:pt x="8636588" y="1279746"/>
                </a:lnTo>
                <a:lnTo>
                  <a:pt x="0" y="1279746"/>
                </a:lnTo>
                <a:lnTo>
                  <a:pt x="0" y="101046"/>
                </a:lnTo>
                <a:lnTo>
                  <a:pt x="78852" y="85117"/>
                </a:lnTo>
                <a:cubicBezTo>
                  <a:pt x="111429" y="86117"/>
                  <a:pt x="139870" y="73889"/>
                  <a:pt x="175829" y="68204"/>
                </a:cubicBezTo>
                <a:cubicBezTo>
                  <a:pt x="216035" y="75735"/>
                  <a:pt x="234155" y="53898"/>
                  <a:pt x="272592" y="47910"/>
                </a:cubicBezTo>
                <a:cubicBezTo>
                  <a:pt x="307942" y="64060"/>
                  <a:pt x="298606" y="28588"/>
                  <a:pt x="317694" y="19181"/>
                </a:cubicBezTo>
                <a:lnTo>
                  <a:pt x="323225" y="17973"/>
                </a:lnTo>
                <a:lnTo>
                  <a:pt x="338102" y="19449"/>
                </a:lnTo>
                <a:lnTo>
                  <a:pt x="343659" y="20790"/>
                </a:lnTo>
                <a:cubicBezTo>
                  <a:pt x="347501" y="21420"/>
                  <a:pt x="350072" y="21464"/>
                  <a:pt x="351870" y="21079"/>
                </a:cubicBezTo>
                <a:lnTo>
                  <a:pt x="352085" y="20835"/>
                </a:lnTo>
                <a:lnTo>
                  <a:pt x="397120" y="28482"/>
                </a:lnTo>
                <a:cubicBezTo>
                  <a:pt x="407943" y="14856"/>
                  <a:pt x="451574" y="33087"/>
                  <a:pt x="447963" y="6492"/>
                </a:cubicBezTo>
                <a:cubicBezTo>
                  <a:pt x="464074" y="9325"/>
                  <a:pt x="473359" y="20662"/>
                  <a:pt x="468719" y="3132"/>
                </a:cubicBezTo>
                <a:cubicBezTo>
                  <a:pt x="474045" y="3568"/>
                  <a:pt x="477404" y="2219"/>
                  <a:pt x="479867" y="0"/>
                </a:cubicBezTo>
                <a:lnTo>
                  <a:pt x="516417" y="5668"/>
                </a:lnTo>
                <a:lnTo>
                  <a:pt x="521270" y="4546"/>
                </a:lnTo>
                <a:lnTo>
                  <a:pt x="544492" y="11509"/>
                </a:lnTo>
                <a:lnTo>
                  <a:pt x="577701" y="19035"/>
                </a:lnTo>
                <a:lnTo>
                  <a:pt x="579807" y="18178"/>
                </a:lnTo>
                <a:lnTo>
                  <a:pt x="594359" y="23674"/>
                </a:lnTo>
                <a:cubicBezTo>
                  <a:pt x="599010" y="26137"/>
                  <a:pt x="657326" y="24318"/>
                  <a:pt x="660563" y="28211"/>
                </a:cubicBezTo>
                <a:cubicBezTo>
                  <a:pt x="711851" y="10010"/>
                  <a:pt x="704243" y="35086"/>
                  <a:pt x="759047" y="33678"/>
                </a:cubicBezTo>
                <a:lnTo>
                  <a:pt x="797373" y="29290"/>
                </a:lnTo>
                <a:lnTo>
                  <a:pt x="800100" y="2981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54C44F0-F390-48A8-974F-CAC9A33F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418" y="493509"/>
            <a:ext cx="11165080" cy="583286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D5BB730-F9A3-4748-ACF8-0D309DFC9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502" y="490800"/>
            <a:ext cx="8572870" cy="55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9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B4876626-9DAF-4E6D-8F4A-B039AB338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B269A-D481-4BEC-A3A4-FA25C2E2E1DA}"/>
              </a:ext>
            </a:extLst>
          </p:cNvPr>
          <p:cNvSpPr txBox="1"/>
          <p:nvPr/>
        </p:nvSpPr>
        <p:spPr>
          <a:xfrm>
            <a:off x="838201" y="1065862"/>
            <a:ext cx="3313164" cy="47262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 Information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4F7C71-6EC9-46BA-9414-6B391B3F6441}"/>
              </a:ext>
            </a:extLst>
          </p:cNvPr>
          <p:cNvSpPr txBox="1"/>
          <p:nvPr/>
        </p:nvSpPr>
        <p:spPr>
          <a:xfrm>
            <a:off x="4835339" y="1065862"/>
            <a:ext cx="6247605" cy="47262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u="sng">
                <a:solidFill>
                  <a:srgbClr val="FFFFFF"/>
                </a:solidFill>
              </a:rPr>
              <a:t>ACDC's Project Team</a:t>
            </a:r>
            <a:endParaRPr lang="en-US" sz="2400" u="sng">
              <a:solidFill>
                <a:srgbClr val="FFFFFF"/>
              </a:solidFill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u="sng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FFFFF"/>
                </a:solidFill>
              </a:rPr>
              <a:t>Contractor:</a:t>
            </a:r>
            <a:r>
              <a:rPr lang="en-US" sz="2400">
                <a:solidFill>
                  <a:srgbClr val="FFFFFF"/>
                </a:solidFill>
              </a:rPr>
              <a:t> ACDC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FFFFF"/>
                </a:solidFill>
              </a:rPr>
              <a:t>Client:</a:t>
            </a:r>
            <a:r>
              <a:rPr lang="en-US" sz="2400">
                <a:solidFill>
                  <a:srgbClr val="FFFFFF"/>
                </a:solidFill>
              </a:rPr>
              <a:t> State Employee Credit Union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FFFFF"/>
                </a:solidFill>
              </a:rPr>
              <a:t>Design Team:</a:t>
            </a:r>
            <a:r>
              <a:rPr lang="en-US" sz="2400">
                <a:solidFill>
                  <a:srgbClr val="FFFFFF"/>
                </a:solidFill>
              </a:rPr>
              <a:t> O'Brien/Atkins Associates, P.A.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FFFFF"/>
                </a:solidFill>
              </a:rPr>
              <a:t>Structural Engineer:</a:t>
            </a:r>
            <a:r>
              <a:rPr lang="en-US" sz="2400">
                <a:solidFill>
                  <a:srgbClr val="FFFFFF"/>
                </a:solidFill>
              </a:rPr>
              <a:t> GKC Associates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FFFFF"/>
                </a:solidFill>
              </a:rPr>
              <a:t>Civil Engineer:</a:t>
            </a:r>
            <a:r>
              <a:rPr lang="en-US" sz="2400">
                <a:solidFill>
                  <a:srgbClr val="FFFFFF"/>
                </a:solidFill>
              </a:rPr>
              <a:t> McKim &amp; Creed Engineers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30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E20957-59D5-4BF3-89C0-FD64A8BFA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914497"/>
              </p:ext>
            </p:extLst>
          </p:nvPr>
        </p:nvGraphicFramePr>
        <p:xfrm>
          <a:off x="72351" y="1762485"/>
          <a:ext cx="12116433" cy="2847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983">
                  <a:extLst>
                    <a:ext uri="{9D8B030D-6E8A-4147-A177-3AD203B41FA5}">
                      <a16:colId xmlns:a16="http://schemas.microsoft.com/office/drawing/2014/main" val="770331770"/>
                    </a:ext>
                  </a:extLst>
                </a:gridCol>
                <a:gridCol w="993336">
                  <a:extLst>
                    <a:ext uri="{9D8B030D-6E8A-4147-A177-3AD203B41FA5}">
                      <a16:colId xmlns:a16="http://schemas.microsoft.com/office/drawing/2014/main" val="2676147022"/>
                    </a:ext>
                  </a:extLst>
                </a:gridCol>
                <a:gridCol w="993336">
                  <a:extLst>
                    <a:ext uri="{9D8B030D-6E8A-4147-A177-3AD203B41FA5}">
                      <a16:colId xmlns:a16="http://schemas.microsoft.com/office/drawing/2014/main" val="3374817088"/>
                    </a:ext>
                  </a:extLst>
                </a:gridCol>
                <a:gridCol w="993336">
                  <a:extLst>
                    <a:ext uri="{9D8B030D-6E8A-4147-A177-3AD203B41FA5}">
                      <a16:colId xmlns:a16="http://schemas.microsoft.com/office/drawing/2014/main" val="3664090107"/>
                    </a:ext>
                  </a:extLst>
                </a:gridCol>
                <a:gridCol w="993336">
                  <a:extLst>
                    <a:ext uri="{9D8B030D-6E8A-4147-A177-3AD203B41FA5}">
                      <a16:colId xmlns:a16="http://schemas.microsoft.com/office/drawing/2014/main" val="3780189816"/>
                    </a:ext>
                  </a:extLst>
                </a:gridCol>
                <a:gridCol w="993336">
                  <a:extLst>
                    <a:ext uri="{9D8B030D-6E8A-4147-A177-3AD203B41FA5}">
                      <a16:colId xmlns:a16="http://schemas.microsoft.com/office/drawing/2014/main" val="3878609774"/>
                    </a:ext>
                  </a:extLst>
                </a:gridCol>
                <a:gridCol w="1008295">
                  <a:extLst>
                    <a:ext uri="{9D8B030D-6E8A-4147-A177-3AD203B41FA5}">
                      <a16:colId xmlns:a16="http://schemas.microsoft.com/office/drawing/2014/main" val="3215621322"/>
                    </a:ext>
                  </a:extLst>
                </a:gridCol>
                <a:gridCol w="1008295">
                  <a:extLst>
                    <a:ext uri="{9D8B030D-6E8A-4147-A177-3AD203B41FA5}">
                      <a16:colId xmlns:a16="http://schemas.microsoft.com/office/drawing/2014/main" val="1899969327"/>
                    </a:ext>
                  </a:extLst>
                </a:gridCol>
                <a:gridCol w="1008295">
                  <a:extLst>
                    <a:ext uri="{9D8B030D-6E8A-4147-A177-3AD203B41FA5}">
                      <a16:colId xmlns:a16="http://schemas.microsoft.com/office/drawing/2014/main" val="477969282"/>
                    </a:ext>
                  </a:extLst>
                </a:gridCol>
                <a:gridCol w="1008295">
                  <a:extLst>
                    <a:ext uri="{9D8B030D-6E8A-4147-A177-3AD203B41FA5}">
                      <a16:colId xmlns:a16="http://schemas.microsoft.com/office/drawing/2014/main" val="2283419104"/>
                    </a:ext>
                  </a:extLst>
                </a:gridCol>
                <a:gridCol w="1008295">
                  <a:extLst>
                    <a:ext uri="{9D8B030D-6E8A-4147-A177-3AD203B41FA5}">
                      <a16:colId xmlns:a16="http://schemas.microsoft.com/office/drawing/2014/main" val="1710795209"/>
                    </a:ext>
                  </a:extLst>
                </a:gridCol>
                <a:gridCol w="1008295">
                  <a:extLst>
                    <a:ext uri="{9D8B030D-6E8A-4147-A177-3AD203B41FA5}">
                      <a16:colId xmlns:a16="http://schemas.microsoft.com/office/drawing/2014/main" val="2525161654"/>
                    </a:ext>
                  </a:extLst>
                </a:gridCol>
              </a:tblGrid>
              <a:tr h="219068"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Jan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Feb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March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Apr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May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June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July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Aug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Sept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Oct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Nov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extLst>
                  <a:ext uri="{0D108BD9-81ED-4DB2-BD59-A6C34878D82A}">
                    <a16:rowId xmlns:a16="http://schemas.microsoft.com/office/drawing/2014/main" val="3289875148"/>
                  </a:ext>
                </a:extLst>
              </a:tr>
              <a:tr h="401623"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Total Monthly Costs</a:t>
                      </a:r>
                      <a:endParaRPr lang="en-US" sz="1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125,227.21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153,129.37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176,598.53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210,733.51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281,150.53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136,237.35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111,460.81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134,798.74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169,082.61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173,789.43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39,033.67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extLst>
                  <a:ext uri="{0D108BD9-81ED-4DB2-BD59-A6C34878D82A}">
                    <a16:rowId xmlns:a16="http://schemas.microsoft.com/office/drawing/2014/main" val="2792141203"/>
                  </a:ext>
                </a:extLst>
              </a:tr>
              <a:tr h="401623"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Total Monthly Profit (15%)</a:t>
                      </a:r>
                      <a:endParaRPr lang="en-US" sz="1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18,784.08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22,969.41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26,489.78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31,610.03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42,172.58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20,435.60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16,719.12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20,219.81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25,362.39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26,068.41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   5,855.05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extLst>
                  <a:ext uri="{0D108BD9-81ED-4DB2-BD59-A6C34878D82A}">
                    <a16:rowId xmlns:a16="http://schemas.microsoft.com/office/drawing/2014/main" val="2738239285"/>
                  </a:ext>
                </a:extLst>
              </a:tr>
              <a:tr h="401623"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Total Monthly Invoice</a:t>
                      </a:r>
                      <a:endParaRPr lang="en-US" sz="1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144,011.29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176,098.77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203,088.31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242,343.53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323,323.11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156,672.95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128,179.93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155,018.55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194,445.00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199,857.84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44,888.72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extLst>
                  <a:ext uri="{0D108BD9-81ED-4DB2-BD59-A6C34878D82A}">
                    <a16:rowId xmlns:a16="http://schemas.microsoft.com/office/drawing/2014/main" val="2198641903"/>
                  </a:ext>
                </a:extLst>
              </a:tr>
              <a:tr h="401623"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Total Monthly Retainage (10%)</a:t>
                      </a:r>
                      <a:endParaRPr lang="en-US" sz="1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14,401.13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17,609.88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20,308.83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24,234.35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 32,332.31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15,667.30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12,817.99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15,501.85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19,444.50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19,985.78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   4,488.87</a:t>
                      </a:r>
                      <a:endParaRPr lang="en-US" sz="1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extLst>
                  <a:ext uri="{0D108BD9-81ED-4DB2-BD59-A6C34878D82A}">
                    <a16:rowId xmlns:a16="http://schemas.microsoft.com/office/drawing/2014/main" val="1046619912"/>
                  </a:ext>
                </a:extLst>
              </a:tr>
              <a:tr h="401623"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Total Monthly Received</a:t>
                      </a:r>
                      <a:endParaRPr lang="en-US" sz="1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129,610.16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158,488.90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182,779.48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218,109.18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290,990.80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141,005.66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115,361.94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139,516.69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175,000.50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 179,872.06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      40,399.85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extLst>
                  <a:ext uri="{0D108BD9-81ED-4DB2-BD59-A6C34878D82A}">
                    <a16:rowId xmlns:a16="http://schemas.microsoft.com/office/drawing/2014/main" val="4121994676"/>
                  </a:ext>
                </a:extLst>
              </a:tr>
              <a:tr h="219068"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extLst>
                  <a:ext uri="{0D108BD9-81ED-4DB2-BD59-A6C34878D82A}">
                    <a16:rowId xmlns:a16="http://schemas.microsoft.com/office/drawing/2014/main" val="1526152769"/>
                  </a:ext>
                </a:extLst>
              </a:tr>
              <a:tr h="401623"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Cumulative Received</a:t>
                      </a:r>
                      <a:endParaRPr lang="en-US" sz="1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129,610.16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288,099.06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470,878.53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688,987.71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979,978.51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1,120,984.17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1,236,346.10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1,375,862.80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1,550,863.30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1,730,735.36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>
                          <a:effectLst/>
                        </a:rPr>
                        <a:t> $   1,771,135.20</a:t>
                      </a:r>
                      <a:endParaRPr lang="en-US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35" marR="7735" marT="7735" marB="0" anchor="b"/>
                </a:tc>
                <a:extLst>
                  <a:ext uri="{0D108BD9-81ED-4DB2-BD59-A6C34878D82A}">
                    <a16:rowId xmlns:a16="http://schemas.microsoft.com/office/drawing/2014/main" val="36605655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0E4234F-9329-416A-9DDD-48A3767FF2A4}"/>
              </a:ext>
            </a:extLst>
          </p:cNvPr>
          <p:cNvSpPr txBox="1"/>
          <p:nvPr/>
        </p:nvSpPr>
        <p:spPr>
          <a:xfrm>
            <a:off x="4070302" y="1107566"/>
            <a:ext cx="42945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/>
              </a:rPr>
              <a:t>Payment Received Graph</a:t>
            </a:r>
          </a:p>
        </p:txBody>
      </p:sp>
    </p:spTree>
    <p:extLst>
      <p:ext uri="{BB962C8B-B14F-4D97-AF65-F5344CB8AC3E}">
        <p14:creationId xmlns:p14="http://schemas.microsoft.com/office/powerpoint/2010/main" val="2756042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2F97F04-4A3A-4C7B-9F21-D14FC1FA6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51" y="457200"/>
            <a:ext cx="986489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05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5C94D94-8AAE-46C9-9272-61D257400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" r="2585" b="-3"/>
          <a:stretch/>
        </p:blipFill>
        <p:spPr>
          <a:xfrm>
            <a:off x="642463" y="1345220"/>
            <a:ext cx="7809862" cy="5240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5647C9-A74E-46DE-841B-BA88E5736D24}"/>
              </a:ext>
            </a:extLst>
          </p:cNvPr>
          <p:cNvSpPr txBox="1"/>
          <p:nvPr/>
        </p:nvSpPr>
        <p:spPr>
          <a:xfrm>
            <a:off x="754142" y="387992"/>
            <a:ext cx="5575249" cy="7381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/>
              <a:t>Highlight of Total Cash Deficit</a:t>
            </a:r>
            <a:endParaRPr lang="en-US" sz="3200" b="1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1B47D-1875-47CF-B9B5-CC82664056DB}"/>
              </a:ext>
            </a:extLst>
          </p:cNvPr>
          <p:cNvSpPr txBox="1"/>
          <p:nvPr/>
        </p:nvSpPr>
        <p:spPr>
          <a:xfrm>
            <a:off x="8624723" y="1267481"/>
            <a:ext cx="2743200" cy="14311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</a:rPr>
              <a:t>Maximum Deficit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>
                <a:cs typeface="Calibri"/>
              </a:rPr>
              <a:t>Expense = $946,839.14</a:t>
            </a:r>
          </a:p>
          <a:p>
            <a:pPr>
              <a:spcAft>
                <a:spcPts val="600"/>
              </a:spcAft>
            </a:pPr>
            <a:r>
              <a:rPr lang="en-US">
                <a:cs typeface="Calibri"/>
              </a:rPr>
              <a:t>Income = $688,987.72</a:t>
            </a:r>
          </a:p>
          <a:p>
            <a:pPr>
              <a:spcAft>
                <a:spcPts val="600"/>
              </a:spcAft>
            </a:pPr>
            <a:r>
              <a:rPr lang="en-US">
                <a:cs typeface="Calibri"/>
              </a:rPr>
              <a:t>Max. Deficit = </a:t>
            </a:r>
            <a:r>
              <a:rPr lang="en-US">
                <a:solidFill>
                  <a:srgbClr val="FFFF00"/>
                </a:solidFill>
                <a:cs typeface="Calibri"/>
              </a:rPr>
              <a:t>$257,851.42</a:t>
            </a:r>
          </a:p>
        </p:txBody>
      </p:sp>
    </p:spTree>
    <p:extLst>
      <p:ext uri="{BB962C8B-B14F-4D97-AF65-F5344CB8AC3E}">
        <p14:creationId xmlns:p14="http://schemas.microsoft.com/office/powerpoint/2010/main" val="3684649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6" y="5940561"/>
            <a:ext cx="1285875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B2F595-524D-4888-B2CB-1DBB24C1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US" sz="4800">
                <a:cs typeface="Calibri Light"/>
              </a:rPr>
              <a:t>Conclusion</a:t>
            </a:r>
            <a:endParaRPr lang="en-US" sz="480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8ECC6791-B379-4B25-A520-F29043EB8A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627069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1271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B269A-D481-4BEC-A3A4-FA25C2E2E1DA}"/>
              </a:ext>
            </a:extLst>
          </p:cNvPr>
          <p:cNvSpPr txBox="1"/>
          <p:nvPr/>
        </p:nvSpPr>
        <p:spPr>
          <a:xfrm>
            <a:off x="645064" y="525982"/>
            <a:ext cx="4282983" cy="12003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Information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F7C71-6EC9-46BA-9414-6B391B3F6441}"/>
              </a:ext>
            </a:extLst>
          </p:cNvPr>
          <p:cNvSpPr txBox="1"/>
          <p:nvPr/>
        </p:nvSpPr>
        <p:spPr>
          <a:xfrm>
            <a:off x="645066" y="2031101"/>
            <a:ext cx="4282984" cy="35119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  </a:t>
            </a:r>
            <a:r>
              <a:rPr lang="en-US" b="1" u="sng"/>
              <a:t>Location</a:t>
            </a:r>
            <a:endParaRPr lang="en-US" u="sng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u="sng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/>
              <a:t>Providence Road Office</a:t>
            </a:r>
            <a:endParaRPr lang="en-US">
              <a:cs typeface="Calibri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/>
              <a:t>Corner of Providence Road and Allison Woods Drive</a:t>
            </a:r>
            <a:endParaRPr lang="en-US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  Charlotte, North Carolina</a:t>
            </a:r>
            <a:endParaRPr lang="en-US">
              <a:cs typeface="Calibri" panose="020F0502020204030204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039A40DD-5F9A-4864-A2C2-CCDB1DB36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18"/>
          <a:stretch/>
        </p:blipFill>
        <p:spPr>
          <a:xfrm>
            <a:off x="6346048" y="776261"/>
            <a:ext cx="5177727" cy="498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1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C793A74-165B-4629-8572-71A45630F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74" t="2680" r="25152" b="5193"/>
          <a:stretch/>
        </p:blipFill>
        <p:spPr>
          <a:xfrm>
            <a:off x="5839761" y="520238"/>
            <a:ext cx="5897920" cy="56172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2377A86-DD34-4F8F-9B77-20F2AB472D21}"/>
                  </a:ext>
                </a:extLst>
              </p14:cNvPr>
              <p14:cNvContentPartPr/>
              <p14:nvPr/>
            </p14:nvContentPartPr>
            <p14:xfrm>
              <a:off x="8382858" y="1733362"/>
              <a:ext cx="1009650" cy="330517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2377A86-DD34-4F8F-9B77-20F2AB472D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92807" y="1553400"/>
                <a:ext cx="1189391" cy="36647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E4B3254-F2FA-4FB5-9D7F-CCA0C3738ED2}"/>
                  </a:ext>
                </a:extLst>
              </p14:cNvPr>
              <p14:cNvContentPartPr/>
              <p14:nvPr/>
            </p14:nvContentPartPr>
            <p14:xfrm>
              <a:off x="8453595" y="1411425"/>
              <a:ext cx="228600" cy="409575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E4B3254-F2FA-4FB5-9D7F-CCA0C3738E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35791" y="1393540"/>
                <a:ext cx="263851" cy="444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B725F10-2E10-4EC4-B44A-ACF1A4B957DB}"/>
                  </a:ext>
                </a:extLst>
              </p14:cNvPr>
              <p14:cNvContentPartPr/>
              <p14:nvPr/>
            </p14:nvContentPartPr>
            <p14:xfrm>
              <a:off x="9071014" y="4866050"/>
              <a:ext cx="209550" cy="4953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B725F10-2E10-4EC4-B44A-ACF1A4B957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53256" y="4847987"/>
                <a:ext cx="244712" cy="531066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C1EADDD6-F3A6-42DF-BABB-A55DB9A9433C}"/>
              </a:ext>
            </a:extLst>
          </p:cNvPr>
          <p:cNvSpPr txBox="1"/>
          <p:nvPr/>
        </p:nvSpPr>
        <p:spPr>
          <a:xfrm>
            <a:off x="614810" y="1481016"/>
            <a:ext cx="4254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Brief Overview of Site Plan</a:t>
            </a:r>
            <a:endParaRPr lang="en-US" sz="2400"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44988F-6B1C-4EC7-9F6D-DE440D5D5CE1}"/>
              </a:ext>
            </a:extLst>
          </p:cNvPr>
          <p:cNvSpPr txBox="1"/>
          <p:nvPr/>
        </p:nvSpPr>
        <p:spPr>
          <a:xfrm>
            <a:off x="445070" y="2183993"/>
            <a:ext cx="524412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New Belle Rea Road Addition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Erosion Controls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FC75-9F98-4C19-8386-E8D5114A9E81}"/>
              </a:ext>
            </a:extLst>
          </p:cNvPr>
          <p:cNvSpPr txBox="1"/>
          <p:nvPr/>
        </p:nvSpPr>
        <p:spPr>
          <a:xfrm>
            <a:off x="6644897" y="2192812"/>
            <a:ext cx="1171311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cs typeface="Calibri"/>
              </a:rPr>
              <a:t>EROSION</a:t>
            </a:r>
          </a:p>
          <a:p>
            <a:pPr algn="ctr"/>
            <a:r>
              <a:rPr lang="en-US" sz="1600">
                <a:cs typeface="Calibri"/>
              </a:rPr>
              <a:t>CONTROL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8BB3B0-81CF-42F6-BE6D-B3A60F1CE3E7}"/>
              </a:ext>
            </a:extLst>
          </p:cNvPr>
          <p:cNvSpPr txBox="1"/>
          <p:nvPr/>
        </p:nvSpPr>
        <p:spPr>
          <a:xfrm>
            <a:off x="7335256" y="4394145"/>
            <a:ext cx="1171311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cs typeface="Calibri"/>
              </a:rPr>
              <a:t>EROSION</a:t>
            </a:r>
          </a:p>
          <a:p>
            <a:pPr algn="ctr"/>
            <a:r>
              <a:rPr lang="en-US" sz="1600">
                <a:cs typeface="Calibri"/>
              </a:rPr>
              <a:t>CONTROL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BF1A55C-7CE7-4E47-A181-0FD40317F885}"/>
                  </a:ext>
                </a:extLst>
              </p14:cNvPr>
              <p14:cNvContentPartPr/>
              <p14:nvPr/>
            </p14:nvContentPartPr>
            <p14:xfrm>
              <a:off x="6323796" y="2136737"/>
              <a:ext cx="2400300" cy="329565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BF1A55C-7CE7-4E47-A181-0FD40317F88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05795" y="2118716"/>
                <a:ext cx="2435943" cy="33313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856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B269A-D481-4BEC-A3A4-FA25C2E2E1DA}"/>
              </a:ext>
            </a:extLst>
          </p:cNvPr>
          <p:cNvSpPr txBox="1"/>
          <p:nvPr/>
        </p:nvSpPr>
        <p:spPr>
          <a:xfrm>
            <a:off x="8049768" y="368808"/>
            <a:ext cx="3535680" cy="14630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Scope of Work </a:t>
            </a:r>
            <a:endParaRPr lang="en-US" sz="4000">
              <a:latin typeface="Calibri Light"/>
              <a:ea typeface="+mj-ea"/>
              <a:cs typeface="Calibri Light"/>
            </a:endParaRPr>
          </a:p>
        </p:txBody>
      </p:sp>
      <p:sp>
        <p:nvSpPr>
          <p:cNvPr id="46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77444D3-F3C9-4F90-A266-690557988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9" r="1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66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B269A-D481-4BEC-A3A4-FA25C2E2E1DA}"/>
              </a:ext>
            </a:extLst>
          </p:cNvPr>
          <p:cNvSpPr txBox="1"/>
          <p:nvPr/>
        </p:nvSpPr>
        <p:spPr>
          <a:xfrm>
            <a:off x="2774284" y="-272769"/>
            <a:ext cx="3760905" cy="10009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+mj-lt"/>
                <a:ea typeface="+mj-ea"/>
                <a:cs typeface="+mj-cs"/>
              </a:rPr>
              <a:t>Scope of Work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C58D6-889B-4645-89CE-38E33941775F}"/>
              </a:ext>
            </a:extLst>
          </p:cNvPr>
          <p:cNvSpPr txBox="1"/>
          <p:nvPr/>
        </p:nvSpPr>
        <p:spPr>
          <a:xfrm>
            <a:off x="8496904" y="3869948"/>
            <a:ext cx="3638985" cy="36522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Wingdings"/>
              <a:buChar char="Ø"/>
            </a:pPr>
            <a:r>
              <a:rPr lang="en-US" sz="2400" kern="1200">
                <a:latin typeface="+mn-lt"/>
                <a:ea typeface="+mn-ea"/>
                <a:cs typeface="+mn-cs"/>
              </a:rPr>
              <a:t>Primary Materials</a:t>
            </a:r>
            <a:endParaRPr lang="en-US" sz="2000">
              <a:cs typeface="Calibri" panose="020F050202020403020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3" name="Straight Connector 2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3623A-FAB8-48B9-B6B6-BECB79FB83AE}"/>
              </a:ext>
            </a:extLst>
          </p:cNvPr>
          <p:cNvSpPr txBox="1"/>
          <p:nvPr/>
        </p:nvSpPr>
        <p:spPr>
          <a:xfrm>
            <a:off x="8498793" y="902693"/>
            <a:ext cx="4167376" cy="28940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>
                <a:latin typeface="+mn-lt"/>
                <a:ea typeface="+mn-ea"/>
                <a:cs typeface="+mn-cs"/>
              </a:rPr>
              <a:t>SECU Information</a:t>
            </a:r>
            <a:endParaRPr lang="en-US" sz="2400" kern="1200"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/>
              <a:buChar char="Ø"/>
            </a:pPr>
            <a:r>
              <a:rPr lang="en-US" sz="2400" kern="1200">
                <a:latin typeface="+mn-lt"/>
                <a:ea typeface="+mn-ea"/>
                <a:cs typeface="+mn-cs"/>
              </a:rPr>
              <a:t>10,504 </a:t>
            </a:r>
            <a:r>
              <a:rPr lang="en-US" sz="2400"/>
              <a:t>Sq. Ft.</a:t>
            </a:r>
            <a:endParaRPr lang="en-US" sz="2400" kern="1200">
              <a:latin typeface="+mn-lt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/>
              <a:buChar char="Ø"/>
            </a:pPr>
            <a:r>
              <a:rPr lang="en-US" sz="2400" kern="1200">
                <a:latin typeface="+mn-lt"/>
                <a:ea typeface="+mn-ea"/>
                <a:cs typeface="+mn-cs"/>
              </a:rPr>
              <a:t>Single-Story </a:t>
            </a:r>
            <a:endParaRPr lang="en-US" sz="2400" kern="1200">
              <a:latin typeface="+mn-lt"/>
              <a:cs typeface="Calibri" panose="020F0502020204030204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/>
              <a:buChar char="Ø"/>
            </a:pPr>
            <a:r>
              <a:rPr lang="en-US" sz="2400" kern="1200">
                <a:latin typeface="+mn-lt"/>
                <a:ea typeface="+mn-ea"/>
                <a:cs typeface="+mn-cs"/>
              </a:rPr>
              <a:t>Drive-Thru Access</a:t>
            </a:r>
            <a:endParaRPr lang="en-US" sz="2400" kern="1200">
              <a:latin typeface="+mn-lt"/>
              <a:cs typeface="Calibri" panose="020F0502020204030204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/>
              <a:buChar char="Ø"/>
            </a:pPr>
            <a:r>
              <a:rPr lang="en-US" sz="2400" kern="1200">
                <a:latin typeface="+mn-lt"/>
                <a:ea typeface="+mn-ea"/>
                <a:cs typeface="+mn-cs"/>
              </a:rPr>
              <a:t>Parking lot</a:t>
            </a:r>
            <a:endParaRPr lang="en-US" sz="2400" kern="1200">
              <a:latin typeface="+mn-lt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F7C71-6EC9-46BA-9414-6B391B3F6441}"/>
              </a:ext>
            </a:extLst>
          </p:cNvPr>
          <p:cNvSpPr txBox="1"/>
          <p:nvPr/>
        </p:nvSpPr>
        <p:spPr>
          <a:xfrm>
            <a:off x="1014283" y="1049809"/>
            <a:ext cx="6959926" cy="30448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600" b="1" kern="1200">
                <a:latin typeface="+mn-lt"/>
                <a:ea typeface="+mn-ea"/>
                <a:cs typeface="+mn-cs"/>
              </a:rPr>
              <a:t>Project Description</a:t>
            </a:r>
            <a:endParaRPr lang="en-US" sz="2600" kern="120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260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600" kern="1200">
                <a:latin typeface="+mn-lt"/>
                <a:ea typeface="+mn-ea"/>
                <a:cs typeface="+mn-cs"/>
              </a:rPr>
              <a:t>State Employee Credit Union is a new commercial construction building which will offer financial services and job opportunities for its </a:t>
            </a:r>
            <a:r>
              <a:rPr lang="en-US" sz="2600"/>
              <a:t>hometown. Project will begin January 3</a:t>
            </a:r>
            <a:r>
              <a:rPr lang="en-US" sz="2600" baseline="30000"/>
              <a:t>rd</a:t>
            </a:r>
            <a:r>
              <a:rPr lang="en-US" sz="2600"/>
              <a:t> and be completed November 20</a:t>
            </a:r>
            <a:r>
              <a:rPr lang="en-US" sz="2600" baseline="30000"/>
              <a:t>th</a:t>
            </a:r>
            <a:r>
              <a:rPr lang="en-US" sz="2600"/>
              <a:t>. </a:t>
            </a:r>
            <a:endParaRPr lang="en-US" sz="2600" kern="1200">
              <a:latin typeface="+mn-lt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83FC0-FD58-4B38-8253-3658F449CD04}"/>
              </a:ext>
            </a:extLst>
          </p:cNvPr>
          <p:cNvSpPr txBox="1"/>
          <p:nvPr/>
        </p:nvSpPr>
        <p:spPr>
          <a:xfrm>
            <a:off x="8831580" y="4236720"/>
            <a:ext cx="309372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Segoe UI"/>
              </a:rPr>
              <a:t>Cast-in-Place Concrete​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Segoe UI"/>
              </a:rPr>
              <a:t>Light Guage Steel Framing​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Segoe UI"/>
              </a:rPr>
              <a:t>Type A &amp; Type B Brick​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Segoe UI"/>
              </a:rPr>
              <a:t>Pre-manufactured Trusses​</a:t>
            </a:r>
          </a:p>
        </p:txBody>
      </p:sp>
    </p:spTree>
    <p:extLst>
      <p:ext uri="{BB962C8B-B14F-4D97-AF65-F5344CB8AC3E}">
        <p14:creationId xmlns:p14="http://schemas.microsoft.com/office/powerpoint/2010/main" val="301935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01783BE-62F3-46DB-9EB9-7E3873A24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" t="3215" r="7077" b="3444"/>
          <a:stretch/>
        </p:blipFill>
        <p:spPr>
          <a:xfrm>
            <a:off x="1345004" y="879687"/>
            <a:ext cx="9517226" cy="5092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2E943-D8F3-4A91-AB6C-195C80F9AF32}"/>
              </a:ext>
            </a:extLst>
          </p:cNvPr>
          <p:cNvSpPr txBox="1"/>
          <p:nvPr/>
        </p:nvSpPr>
        <p:spPr>
          <a:xfrm>
            <a:off x="350520" y="-4572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cs typeface="Calibri"/>
              </a:rPr>
              <a:t>First Floor Plan</a:t>
            </a:r>
          </a:p>
        </p:txBody>
      </p:sp>
    </p:spTree>
    <p:extLst>
      <p:ext uri="{BB962C8B-B14F-4D97-AF65-F5344CB8AC3E}">
        <p14:creationId xmlns:p14="http://schemas.microsoft.com/office/powerpoint/2010/main" val="2920871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1454</Words>
  <Application>Microsoft Office PowerPoint</Application>
  <PresentationFormat>Widescreen</PresentationFormat>
  <Paragraphs>440</Paragraphs>
  <Slides>43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Means and Methods</vt:lpstr>
      <vt:lpstr>Site Layout</vt:lpstr>
      <vt:lpstr>PowerPoint Presentation</vt:lpstr>
      <vt:lpstr>SECU 2. Site Preparation &amp; 3. Sitework</vt:lpstr>
      <vt:lpstr>SECU 4. Foundation</vt:lpstr>
      <vt:lpstr>SECU 4. Foundation</vt:lpstr>
      <vt:lpstr>SECU 4. Foundation</vt:lpstr>
      <vt:lpstr>SECU 5. Structure</vt:lpstr>
      <vt:lpstr>SECU 5. Structure</vt:lpstr>
      <vt:lpstr>SECU 5. Structure </vt:lpstr>
      <vt:lpstr>SECU 6. Openings, SECU 7. Services, &amp; SECU 8. Finishes</vt:lpstr>
      <vt:lpstr>Project Estimate </vt:lpstr>
      <vt:lpstr>Project Estimate Overview </vt:lpstr>
      <vt:lpstr>Cost Breakdown By Division </vt:lpstr>
      <vt:lpstr>Material, Labor, Equipment, &amp; Allowances Total Costs </vt:lpstr>
      <vt:lpstr>Indirect  &amp; Overhead </vt:lpstr>
      <vt:lpstr>Contingency </vt:lpstr>
      <vt:lpstr>Project Profit </vt:lpstr>
      <vt:lpstr>Project Price </vt:lpstr>
      <vt:lpstr>Project Cost, Profit, &amp; Price </vt:lpstr>
      <vt:lpstr>Project Schedule</vt:lpstr>
      <vt:lpstr>Project Schedule Overview</vt:lpstr>
      <vt:lpstr>Critical Path Schedule </vt:lpstr>
      <vt:lpstr>PowerPoint Presentation</vt:lpstr>
      <vt:lpstr>PowerPoint Presentation</vt:lpstr>
      <vt:lpstr>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82</cp:revision>
  <dcterms:created xsi:type="dcterms:W3CDTF">2021-05-05T20:40:23Z</dcterms:created>
  <dcterms:modified xsi:type="dcterms:W3CDTF">2021-05-08T02:36:13Z</dcterms:modified>
</cp:coreProperties>
</file>