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1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3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9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7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4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7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May 10,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3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May 10,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503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72" r:id="rId4"/>
    <p:sldLayoutId id="2147483673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642223-7A20-4738-91D9-C5DE053EE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151" y="2920878"/>
            <a:ext cx="6292690" cy="2992576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SECU CAPSTONE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86E12-6D6B-4109-9CFF-32A504521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201" y="4241799"/>
            <a:ext cx="5392495" cy="1917701"/>
          </a:xfrm>
        </p:spPr>
        <p:txBody>
          <a:bodyPr anchor="b">
            <a:norm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</a:rPr>
              <a:t>LOCATION: Corner of providence road &amp; Allison Drive, charlotte, </a:t>
            </a:r>
            <a:r>
              <a:rPr lang="en-US" sz="1400" dirty="0" err="1">
                <a:solidFill>
                  <a:schemeClr val="bg1"/>
                </a:solidFill>
              </a:rPr>
              <a:t>n.c.</a:t>
            </a:r>
            <a:endParaRPr lang="en-US" sz="1400" dirty="0">
              <a:solidFill>
                <a:schemeClr val="bg1"/>
              </a:solidFill>
            </a:endParaRPr>
          </a:p>
          <a:p>
            <a:pPr algn="l"/>
            <a:r>
              <a:rPr lang="en-US" sz="1400" dirty="0">
                <a:solidFill>
                  <a:schemeClr val="bg1"/>
                </a:solidFill>
              </a:rPr>
              <a:t>Proposed location; golf links drive, charlotte, </a:t>
            </a:r>
            <a:r>
              <a:rPr lang="en-US" sz="1400" dirty="0" err="1">
                <a:solidFill>
                  <a:schemeClr val="bg1"/>
                </a:solidFill>
              </a:rPr>
              <a:t>n.c.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2" name="Picture 3" descr="Rolls of blueprints">
            <a:extLst>
              <a:ext uri="{FF2B5EF4-FFF2-40B4-BE49-F238E27FC236}">
                <a16:creationId xmlns:a16="http://schemas.microsoft.com/office/drawing/2014/main" id="{C592A1A8-838F-487D-A5D3-48745EDC0C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96" r="-1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2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CA23-3A4A-440B-8D78-7015CB713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4300"/>
            <a:ext cx="9144000" cy="1149096"/>
          </a:xfrm>
        </p:spPr>
        <p:txBody>
          <a:bodyPr/>
          <a:lstStyle/>
          <a:p>
            <a:r>
              <a:rPr lang="en-US" dirty="0"/>
              <a:t>TEAM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CE3C7-B044-4E36-9751-2A9756C13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37992"/>
            <a:ext cx="9144000" cy="1435608"/>
          </a:xfrm>
        </p:spPr>
        <p:txBody>
          <a:bodyPr/>
          <a:lstStyle/>
          <a:p>
            <a:r>
              <a:rPr lang="en-US" dirty="0"/>
              <a:t>Kolten </a:t>
            </a:r>
            <a:r>
              <a:rPr lang="en-US" dirty="0" err="1"/>
              <a:t>ellis</a:t>
            </a:r>
            <a:r>
              <a:rPr lang="en-US" dirty="0"/>
              <a:t>-project manager </a:t>
            </a:r>
          </a:p>
          <a:p>
            <a:r>
              <a:rPr lang="en-US" dirty="0"/>
              <a:t>Michael </a:t>
            </a:r>
            <a:r>
              <a:rPr lang="en-US" dirty="0" err="1"/>
              <a:t>schoen</a:t>
            </a:r>
            <a:r>
              <a:rPr lang="en-US" dirty="0"/>
              <a:t>-superintendent/scheduler </a:t>
            </a:r>
          </a:p>
          <a:p>
            <a:r>
              <a:rPr lang="en-US" dirty="0"/>
              <a:t>Chad pruner-estimator </a:t>
            </a:r>
          </a:p>
        </p:txBody>
      </p:sp>
    </p:spTree>
    <p:extLst>
      <p:ext uri="{BB962C8B-B14F-4D97-AF65-F5344CB8AC3E}">
        <p14:creationId xmlns:p14="http://schemas.microsoft.com/office/powerpoint/2010/main" val="186592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69D72-D682-4991-9350-B6AC57FB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en-US" sz="3200">
                <a:solidFill>
                  <a:schemeClr val="bg1"/>
                </a:solidFill>
              </a:rPr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C0280-12FD-4C29-94C0-A8B4D5DB0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en-US" sz="1800" dirty="0"/>
              <a:t>OWNER OF AUTHORIZED AGENT- R. S. HALL SR. EX., VP </a:t>
            </a:r>
          </a:p>
          <a:p>
            <a:r>
              <a:rPr lang="en-US" sz="1800" dirty="0"/>
              <a:t>BID DATE-  </a:t>
            </a:r>
          </a:p>
        </p:txBody>
      </p:sp>
    </p:spTree>
    <p:extLst>
      <p:ext uri="{BB962C8B-B14F-4D97-AF65-F5344CB8AC3E}">
        <p14:creationId xmlns:p14="http://schemas.microsoft.com/office/powerpoint/2010/main" val="9944772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8E5E2"/>
      </a:lt2>
      <a:accent1>
        <a:srgbClr val="87A5BE"/>
      </a:accent1>
      <a:accent2>
        <a:srgbClr val="77ABAE"/>
      </a:accent2>
      <a:accent3>
        <a:srgbClr val="81AA9B"/>
      </a:accent3>
      <a:accent4>
        <a:srgbClr val="77AF84"/>
      </a:accent4>
      <a:accent5>
        <a:srgbClr val="89AA81"/>
      </a:accent5>
      <a:accent6>
        <a:srgbClr val="94A873"/>
      </a:accent6>
      <a:hlink>
        <a:srgbClr val="A07C5D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4A52769B66E44A56A49BB81BBAB0D" ma:contentTypeVersion="9" ma:contentTypeDescription="Create a new document." ma:contentTypeScope="" ma:versionID="2c10e52cec880ecbe4aea11865928c1e">
  <xsd:schema xmlns:xsd="http://www.w3.org/2001/XMLSchema" xmlns:xs="http://www.w3.org/2001/XMLSchema" xmlns:p="http://schemas.microsoft.com/office/2006/metadata/properties" xmlns:ns3="45b2fffc-ca71-48c2-b65f-c5bc437b511c" targetNamespace="http://schemas.microsoft.com/office/2006/metadata/properties" ma:root="true" ma:fieldsID="de49819b2909e6fdc9c7aefa7196f2b4" ns3:_="">
    <xsd:import namespace="45b2fffc-ca71-48c2-b65f-c5bc437b51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fffc-ca71-48c2-b65f-c5bc437b5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FADC26-BB5A-4F31-B8D6-FB844AD0B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b2fffc-ca71-48c2-b65f-c5bc437b5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AFBC2-8FC2-43CE-B8C8-3922BD4B3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C4BF8C-B1F5-4E03-8B86-AF56178CAF8A}">
  <ds:schemaRefs>
    <ds:schemaRef ds:uri="http://schemas.microsoft.com/office/2006/metadata/properties"/>
    <ds:schemaRef ds:uri="45b2fffc-ca71-48c2-b65f-c5bc437b511c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Avenir Next LT Pro</vt:lpstr>
      <vt:lpstr>GradientRiseVTI</vt:lpstr>
      <vt:lpstr>SECU CAPSTONE PROJECT </vt:lpstr>
      <vt:lpstr>TEAM </vt:lpstr>
      <vt:lpstr>Overview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 CAPSTONE</dc:title>
  <dc:creator>Kolten Ellis</dc:creator>
  <cp:lastModifiedBy>Bruce Gehrig</cp:lastModifiedBy>
  <cp:revision>6</cp:revision>
  <dcterms:created xsi:type="dcterms:W3CDTF">2021-05-06T02:48:59Z</dcterms:created>
  <dcterms:modified xsi:type="dcterms:W3CDTF">2021-05-10T20:56:24Z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0x010100A424A52769B66E44A56A49BB81BBAB0D</vt:lpwstr>
  </property>
</Properties>
</file>