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14"/>
  </p:notesMasterIdLst>
  <p:handoutMasterIdLst>
    <p:handoutMasterId r:id="rId15"/>
  </p:handoutMasterIdLst>
  <p:sldIdLst>
    <p:sldId id="303" r:id="rId5"/>
    <p:sldId id="317" r:id="rId6"/>
    <p:sldId id="356" r:id="rId7"/>
    <p:sldId id="364" r:id="rId8"/>
    <p:sldId id="359" r:id="rId9"/>
    <p:sldId id="358" r:id="rId10"/>
    <p:sldId id="361" r:id="rId11"/>
    <p:sldId id="363" r:id="rId12"/>
    <p:sldId id="355" r:id="rId13"/>
  </p:sldIdLst>
  <p:sldSz cx="9144000" cy="5715000" type="screen16x10"/>
  <p:notesSz cx="7010400" cy="92964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96">
          <p15:clr>
            <a:srgbClr val="A4A3A4"/>
          </p15:clr>
        </p15:guide>
        <p15:guide id="2" pos="331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Edwards" initials="SE" lastIdx="2" clrIdx="0">
    <p:extLst>
      <p:ext uri="{19B8F6BF-5375-455C-9EA6-DF929625EA0E}">
        <p15:presenceInfo xmlns:p15="http://schemas.microsoft.com/office/powerpoint/2012/main" userId="S::sdedwards@wcu.edu::a8ffa04c-a7b8-40a9-9f91-11b6b9f4bfee" providerId="AD"/>
      </p:ext>
    </p:extLst>
  </p:cmAuthor>
  <p:cmAuthor id="2" name="Ben Pendry" initials="BP" lastIdx="3" clrIdx="1">
    <p:extLst>
      <p:ext uri="{19B8F6BF-5375-455C-9EA6-DF929625EA0E}">
        <p15:presenceInfo xmlns:p15="http://schemas.microsoft.com/office/powerpoint/2012/main" userId="S::bjpendry@wcu.edu::e02588e3-8a61-474e-a436-26a004b4c226" providerId="AD"/>
      </p:ext>
    </p:extLst>
  </p:cmAuthor>
  <p:cmAuthor id="3" name="Marty Ramsey" initials="MR" lastIdx="1" clrIdx="2">
    <p:extLst>
      <p:ext uri="{19B8F6BF-5375-455C-9EA6-DF929625EA0E}">
        <p15:presenceInfo xmlns:p15="http://schemas.microsoft.com/office/powerpoint/2012/main" userId="S::mramsey@wcu.edu::c364dc72-bb85-4b0e-88cb-d4501a19ee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1D85"/>
    <a:srgbClr val="531D8D"/>
    <a:srgbClr val="4F1E80"/>
    <a:srgbClr val="541E8A"/>
    <a:srgbClr val="551F8B"/>
    <a:srgbClr val="531F88"/>
    <a:srgbClr val="5E2399"/>
    <a:srgbClr val="511E84"/>
    <a:srgbClr val="5A2193"/>
    <a:srgbClr val="6F27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38" autoAdjust="0"/>
  </p:normalViewPr>
  <p:slideViewPr>
    <p:cSldViewPr snapToGrid="0">
      <p:cViewPr>
        <p:scale>
          <a:sx n="96" d="100"/>
          <a:sy n="96" d="100"/>
        </p:scale>
        <p:origin x="1956" y="174"/>
      </p:cViewPr>
      <p:guideLst>
        <p:guide orient="horz" pos="1796"/>
        <p:guide pos="331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427ACA1-A102-43B8-8CB7-3B86237DF324}" type="datetimeFigureOut">
              <a:rPr lang="en-US" smtClean="0"/>
              <a:t>4/5/2024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BE20425-8C3F-4AF4-9B22-B0B4847525C6}" type="slidenum">
              <a:rPr lang="en-US" smtClean="0"/>
              <a:t>‹#›</a:t>
            </a:fld>
            <a:endParaRPr lang="en-US"/>
          </a:p>
        </p:txBody>
      </p:sp>
    </p:spTree>
    <p:extLst>
      <p:ext uri="{BB962C8B-B14F-4D97-AF65-F5344CB8AC3E}">
        <p14:creationId xmlns:p14="http://schemas.microsoft.com/office/powerpoint/2010/main" val="2373434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4763993-89CB-7745-915D-7E0FED36898F}" type="datetimeFigureOut">
              <a:rPr lang="en-US" smtClean="0"/>
              <a:t>4/5/2024</a:t>
            </a:fld>
            <a:endParaRPr lang="en-US"/>
          </a:p>
        </p:txBody>
      </p:sp>
      <p:sp>
        <p:nvSpPr>
          <p:cNvPr id="4" name="Slide Image Placeholder 3"/>
          <p:cNvSpPr>
            <a:spLocks noGrp="1" noRot="1" noChangeAspect="1"/>
          </p:cNvSpPr>
          <p:nvPr>
            <p:ph type="sldImg" idx="2"/>
          </p:nvPr>
        </p:nvSpPr>
        <p:spPr>
          <a:xfrm>
            <a:off x="995363" y="1162050"/>
            <a:ext cx="5019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20CF954-78B6-D648-A93C-8D94A6C3B224}" type="slidenum">
              <a:rPr lang="en-US" smtClean="0"/>
              <a:t>‹#›</a:t>
            </a:fld>
            <a:endParaRPr lang="en-US"/>
          </a:p>
        </p:txBody>
      </p:sp>
    </p:spTree>
    <p:extLst>
      <p:ext uri="{BB962C8B-B14F-4D97-AF65-F5344CB8AC3E}">
        <p14:creationId xmlns:p14="http://schemas.microsoft.com/office/powerpoint/2010/main" val="147836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584933"/>
          </a:xfrm>
        </p:spPr>
        <p:txBody>
          <a:bodyPr/>
          <a:lstStyle/>
          <a:p>
            <a:endParaRPr lang="en-US" sz="1800">
              <a:cs typeface="Calibri"/>
            </a:endParaRPr>
          </a:p>
        </p:txBody>
      </p:sp>
      <p:sp>
        <p:nvSpPr>
          <p:cNvPr id="4" name="Slide Number Placeholder 3"/>
          <p:cNvSpPr>
            <a:spLocks noGrp="1"/>
          </p:cNvSpPr>
          <p:nvPr>
            <p:ph type="sldNum" sz="quarter" idx="10"/>
          </p:nvPr>
        </p:nvSpPr>
        <p:spPr/>
        <p:txBody>
          <a:bodyPr/>
          <a:lstStyle/>
          <a:p>
            <a:fld id="{B20CF954-78B6-D648-A93C-8D94A6C3B224}" type="slidenum">
              <a:rPr lang="en-US" smtClean="0"/>
              <a:t>1</a:t>
            </a:fld>
            <a:endParaRPr lang="en-US"/>
          </a:p>
        </p:txBody>
      </p:sp>
    </p:spTree>
    <p:extLst>
      <p:ext uri="{BB962C8B-B14F-4D97-AF65-F5344CB8AC3E}">
        <p14:creationId xmlns:p14="http://schemas.microsoft.com/office/powerpoint/2010/main" val="141635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00296"/>
            <a:ext cx="5608320" cy="4429671"/>
          </a:xfrm>
        </p:spPr>
        <p:txBody>
          <a:bodyPr/>
          <a:lstStyle/>
          <a:p>
            <a:pPr defTabSz="931774">
              <a:defRPr/>
            </a:pPr>
            <a:r>
              <a:rPr lang="en-US" altLang="en-US" sz="1400" dirty="0"/>
              <a:t>The Division of Advancement tells the university’s stories and champions its mission. We are</a:t>
            </a:r>
            <a:r>
              <a:rPr lang="en-US" sz="1400" dirty="0"/>
              <a:t> comprised of four units: advancement services, engagement, development, and the Office of the Vice Chancellor, and we oversee three leadership boards.  </a:t>
            </a:r>
          </a:p>
          <a:p>
            <a:pPr defTabSz="931774">
              <a:defRPr/>
            </a:pPr>
            <a:r>
              <a:rPr lang="en-US" sz="1400" dirty="0"/>
              <a:t>Our division depends heavily on our campus partners to advance WCU’s mission, we must collaborate with each other as well as</a:t>
            </a:r>
            <a:r>
              <a:rPr lang="en-US" altLang="en-US" sz="1400" dirty="0"/>
              <a:t> with faculty, staff, students, alumni and friends to build and strengthen the university’s relationships with all of those important in the life of the institution.</a:t>
            </a:r>
            <a:r>
              <a:rPr lang="en-US" altLang="en-US" sz="1400" dirty="0">
                <a:ea typeface="ヒラギノ角ゴ Pro W3" charset="-128"/>
              </a:rPr>
              <a:t> </a:t>
            </a:r>
          </a:p>
          <a:p>
            <a:pPr defTabSz="931774">
              <a:defRPr/>
            </a:pPr>
            <a:r>
              <a:rPr lang="en-US" altLang="en-US" sz="1400" dirty="0">
                <a:ea typeface="ヒラギノ角ゴ Pro W3" charset="-128"/>
              </a:rPr>
              <a:t>Advancement is one of the university’s revenue generating divisions—as state financial support declines, philanthropic support becomes even more important in providing the resources needed  for scholarships, programmatic support and capital projects. </a:t>
            </a:r>
            <a:r>
              <a:rPr lang="en-US" altLang="en-US" sz="1400" dirty="0"/>
              <a:t>Our division priorities are directly tied to  the university's strategic plan.</a:t>
            </a:r>
          </a:p>
        </p:txBody>
      </p:sp>
      <p:sp>
        <p:nvSpPr>
          <p:cNvPr id="4" name="Slide Number Placeholder 3"/>
          <p:cNvSpPr>
            <a:spLocks noGrp="1"/>
          </p:cNvSpPr>
          <p:nvPr>
            <p:ph type="sldNum" sz="quarter" idx="10"/>
          </p:nvPr>
        </p:nvSpPr>
        <p:spPr/>
        <p:txBody>
          <a:bodyPr/>
          <a:lstStyle/>
          <a:p>
            <a:fld id="{B20CF954-78B6-D648-A93C-8D94A6C3B224}" type="slidenum">
              <a:rPr lang="en-US" smtClean="0"/>
              <a:t>2</a:t>
            </a:fld>
            <a:endParaRPr lang="en-US"/>
          </a:p>
        </p:txBody>
      </p:sp>
    </p:spTree>
    <p:extLst>
      <p:ext uri="{BB962C8B-B14F-4D97-AF65-F5344CB8AC3E}">
        <p14:creationId xmlns:p14="http://schemas.microsoft.com/office/powerpoint/2010/main" val="1560457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00296"/>
            <a:ext cx="5608320" cy="4429671"/>
          </a:xfrm>
        </p:spPr>
        <p:txBody>
          <a:bodyPr/>
          <a:lstStyle/>
          <a:p>
            <a:pPr defTabSz="931774">
              <a:defRPr/>
            </a:pPr>
            <a:endParaRPr lang="en-US" altLang="en-US" sz="1800"/>
          </a:p>
        </p:txBody>
      </p:sp>
      <p:sp>
        <p:nvSpPr>
          <p:cNvPr id="4" name="Slide Number Placeholder 3"/>
          <p:cNvSpPr>
            <a:spLocks noGrp="1"/>
          </p:cNvSpPr>
          <p:nvPr>
            <p:ph type="sldNum" sz="quarter" idx="10"/>
          </p:nvPr>
        </p:nvSpPr>
        <p:spPr/>
        <p:txBody>
          <a:bodyPr/>
          <a:lstStyle/>
          <a:p>
            <a:fld id="{B20CF954-78B6-D648-A93C-8D94A6C3B224}" type="slidenum">
              <a:rPr lang="en-US" smtClean="0"/>
              <a:t>3</a:t>
            </a:fld>
            <a:endParaRPr lang="en-US"/>
          </a:p>
        </p:txBody>
      </p:sp>
    </p:spTree>
    <p:extLst>
      <p:ext uri="{BB962C8B-B14F-4D97-AF65-F5344CB8AC3E}">
        <p14:creationId xmlns:p14="http://schemas.microsoft.com/office/powerpoint/2010/main" val="619429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00296"/>
            <a:ext cx="5608320" cy="4429671"/>
          </a:xfrm>
        </p:spPr>
        <p:txBody>
          <a:bodyPr/>
          <a:lstStyle/>
          <a:p>
            <a:pPr defTabSz="931774">
              <a:defRPr/>
            </a:pPr>
            <a:endParaRPr lang="en-US" altLang="en-US" sz="1400" dirty="0"/>
          </a:p>
        </p:txBody>
      </p:sp>
      <p:sp>
        <p:nvSpPr>
          <p:cNvPr id="4" name="Slide Number Placeholder 3"/>
          <p:cNvSpPr>
            <a:spLocks noGrp="1"/>
          </p:cNvSpPr>
          <p:nvPr>
            <p:ph type="sldNum" sz="quarter" idx="10"/>
          </p:nvPr>
        </p:nvSpPr>
        <p:spPr/>
        <p:txBody>
          <a:bodyPr/>
          <a:lstStyle/>
          <a:p>
            <a:fld id="{B20CF954-78B6-D648-A93C-8D94A6C3B224}" type="slidenum">
              <a:rPr lang="en-US" smtClean="0"/>
              <a:t>4</a:t>
            </a:fld>
            <a:endParaRPr lang="en-US"/>
          </a:p>
        </p:txBody>
      </p:sp>
    </p:spTree>
    <p:extLst>
      <p:ext uri="{BB962C8B-B14F-4D97-AF65-F5344CB8AC3E}">
        <p14:creationId xmlns:p14="http://schemas.microsoft.com/office/powerpoint/2010/main" val="1340626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 </a:t>
            </a:r>
            <a:endParaRPr lang="en-US"/>
          </a:p>
          <a:p>
            <a:endParaRPr lang="en-US" sz="2400">
              <a:cs typeface="Calibri"/>
            </a:endParaRPr>
          </a:p>
          <a:p>
            <a:endParaRPr lang="en-US"/>
          </a:p>
        </p:txBody>
      </p:sp>
      <p:sp>
        <p:nvSpPr>
          <p:cNvPr id="4" name="Slide Number Placeholder 3"/>
          <p:cNvSpPr>
            <a:spLocks noGrp="1"/>
          </p:cNvSpPr>
          <p:nvPr>
            <p:ph type="sldNum" sz="quarter" idx="10"/>
          </p:nvPr>
        </p:nvSpPr>
        <p:spPr/>
        <p:txBody>
          <a:bodyPr/>
          <a:lstStyle/>
          <a:p>
            <a:fld id="{B20CF954-78B6-D648-A93C-8D94A6C3B224}" type="slidenum">
              <a:rPr lang="en-US" smtClean="0"/>
              <a:t>5</a:t>
            </a:fld>
            <a:endParaRPr lang="en-US"/>
          </a:p>
        </p:txBody>
      </p:sp>
    </p:spTree>
    <p:extLst>
      <p:ext uri="{BB962C8B-B14F-4D97-AF65-F5344CB8AC3E}">
        <p14:creationId xmlns:p14="http://schemas.microsoft.com/office/powerpoint/2010/main" val="1624348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Let me first say a sincere thanks for nonrecurring funds that were received in FY24, which we are using to increase the sustainability of our current technology and to implement new tools for best advancement technology practices in research/reporting, annual giving, alumni engagement, and donor relations.  We are also using these funds for one time campaign needs to set us up for success in the next phase of the comprehensive campaign.  </a:t>
            </a:r>
            <a:endParaRPr lang="en-US" sz="2400" dirty="0">
              <a:cs typeface="Calibri"/>
            </a:endParaRPr>
          </a:p>
          <a:p>
            <a:endParaRPr lang="en-US" dirty="0"/>
          </a:p>
        </p:txBody>
      </p:sp>
      <p:sp>
        <p:nvSpPr>
          <p:cNvPr id="4" name="Slide Number Placeholder 3"/>
          <p:cNvSpPr>
            <a:spLocks noGrp="1"/>
          </p:cNvSpPr>
          <p:nvPr>
            <p:ph type="sldNum" sz="quarter" idx="10"/>
          </p:nvPr>
        </p:nvSpPr>
        <p:spPr/>
        <p:txBody>
          <a:bodyPr/>
          <a:lstStyle/>
          <a:p>
            <a:fld id="{B20CF954-78B6-D648-A93C-8D94A6C3B224}" type="slidenum">
              <a:rPr lang="en-US" smtClean="0"/>
              <a:t>6</a:t>
            </a:fld>
            <a:endParaRPr lang="en-US"/>
          </a:p>
        </p:txBody>
      </p:sp>
    </p:spTree>
    <p:extLst>
      <p:ext uri="{BB962C8B-B14F-4D97-AF65-F5344CB8AC3E}">
        <p14:creationId xmlns:p14="http://schemas.microsoft.com/office/powerpoint/2010/main" val="2676703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a:p>
            <a:endParaRPr lang="en-US" sz="1400"/>
          </a:p>
          <a:p>
            <a:endParaRPr lang="en-US" sz="1400"/>
          </a:p>
          <a:p>
            <a:endParaRPr lang="en-US" sz="1400"/>
          </a:p>
          <a:p>
            <a:endParaRPr lang="en-US"/>
          </a:p>
        </p:txBody>
      </p:sp>
      <p:sp>
        <p:nvSpPr>
          <p:cNvPr id="4" name="Slide Number Placeholder 3"/>
          <p:cNvSpPr>
            <a:spLocks noGrp="1"/>
          </p:cNvSpPr>
          <p:nvPr>
            <p:ph type="sldNum" sz="quarter" idx="10"/>
          </p:nvPr>
        </p:nvSpPr>
        <p:spPr/>
        <p:txBody>
          <a:bodyPr/>
          <a:lstStyle/>
          <a:p>
            <a:fld id="{B20CF954-78B6-D648-A93C-8D94A6C3B224}" type="slidenum">
              <a:rPr lang="en-US" smtClean="0"/>
              <a:t>7</a:t>
            </a:fld>
            <a:endParaRPr lang="en-US"/>
          </a:p>
        </p:txBody>
      </p:sp>
    </p:spTree>
    <p:extLst>
      <p:ext uri="{BB962C8B-B14F-4D97-AF65-F5344CB8AC3E}">
        <p14:creationId xmlns:p14="http://schemas.microsoft.com/office/powerpoint/2010/main" val="1334069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0CF954-78B6-D648-A93C-8D94A6C3B224}" type="slidenum">
              <a:rPr lang="en-US" smtClean="0"/>
              <a:t>9</a:t>
            </a:fld>
            <a:endParaRPr lang="en-US"/>
          </a:p>
        </p:txBody>
      </p:sp>
    </p:spTree>
    <p:extLst>
      <p:ext uri="{BB962C8B-B14F-4D97-AF65-F5344CB8AC3E}">
        <p14:creationId xmlns:p14="http://schemas.microsoft.com/office/powerpoint/2010/main" val="4202008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CU Logo Sol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27A91F-189A-46E9-9943-A7BBC067091C}"/>
              </a:ext>
            </a:extLst>
          </p:cNvPr>
          <p:cNvSpPr/>
          <p:nvPr userDrawn="1"/>
        </p:nvSpPr>
        <p:spPr>
          <a:xfrm>
            <a:off x="0" y="0"/>
            <a:ext cx="9144000" cy="571500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srgbClr val="4F1E80"/>
              </a:solidFill>
            </a:endParaRPr>
          </a:p>
        </p:txBody>
      </p:sp>
      <p:pic>
        <p:nvPicPr>
          <p:cNvPr id="6" name="Picture 5">
            <a:extLst>
              <a:ext uri="{FF2B5EF4-FFF2-40B4-BE49-F238E27FC236}">
                <a16:creationId xmlns:a16="http://schemas.microsoft.com/office/drawing/2014/main" id="{5292A844-53FE-45F3-A2FA-C1C52A523ED1}"/>
              </a:ext>
            </a:extLst>
          </p:cNvPr>
          <p:cNvPicPr>
            <a:picLocks noChangeAspect="1"/>
          </p:cNvPicPr>
          <p:nvPr userDrawn="1"/>
        </p:nvPicPr>
        <p:blipFill>
          <a:blip r:embed="rId2"/>
          <a:stretch>
            <a:fillRect/>
          </a:stretch>
        </p:blipFill>
        <p:spPr>
          <a:xfrm>
            <a:off x="2857500" y="2191776"/>
            <a:ext cx="3429000" cy="1397000"/>
          </a:xfrm>
          <a:prstGeom prst="rect">
            <a:avLst/>
          </a:prstGeom>
        </p:spPr>
      </p:pic>
    </p:spTree>
    <p:extLst>
      <p:ext uri="{BB962C8B-B14F-4D97-AF65-F5344CB8AC3E}">
        <p14:creationId xmlns:p14="http://schemas.microsoft.com/office/powerpoint/2010/main" val="427095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Bullet B">
    <p:spTree>
      <p:nvGrpSpPr>
        <p:cNvPr id="1" name=""/>
        <p:cNvGrpSpPr/>
        <p:nvPr/>
      </p:nvGrpSpPr>
      <p:grpSpPr>
        <a:xfrm>
          <a:off x="0" y="0"/>
          <a:ext cx="0" cy="0"/>
          <a:chOff x="0" y="0"/>
          <a:chExt cx="0" cy="0"/>
        </a:xfrm>
      </p:grpSpPr>
      <p:sp>
        <p:nvSpPr>
          <p:cNvPr id="5" name="Rectangle 4"/>
          <p:cNvSpPr/>
          <p:nvPr userDrawn="1"/>
        </p:nvSpPr>
        <p:spPr>
          <a:xfrm>
            <a:off x="0" y="0"/>
            <a:ext cx="9144000" cy="168910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cxnSp>
        <p:nvCxnSpPr>
          <p:cNvPr id="10" name="Straight Connector 9"/>
          <p:cNvCxnSpPr/>
          <p:nvPr userDrawn="1"/>
        </p:nvCxnSpPr>
        <p:spPr>
          <a:xfrm>
            <a:off x="4572000" y="2075688"/>
            <a:ext cx="0" cy="303530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0" hasCustomPrompt="1"/>
          </p:nvPr>
        </p:nvSpPr>
        <p:spPr>
          <a:xfrm>
            <a:off x="365760" y="309889"/>
            <a:ext cx="8503920" cy="1069322"/>
          </a:xfrm>
        </p:spPr>
        <p:txBody>
          <a:bodyPr anchor="ctr" anchorCtr="0"/>
          <a:lstStyle>
            <a:lvl1pPr marL="0" indent="0">
              <a:lnSpc>
                <a:spcPts val="3000"/>
              </a:lnSpc>
              <a:spcBef>
                <a:spcPts val="0"/>
              </a:spcBef>
              <a:buNone/>
              <a:defRPr lang="en-US" sz="3060" kern="1200" cap="all" dirty="0">
                <a:solidFill>
                  <a:schemeClr val="bg1"/>
                </a:solidFill>
                <a:latin typeface="FreightSans Pro Semibold"/>
                <a:ea typeface="+mn-ea"/>
                <a:cs typeface="FreightSans Pro Semibold"/>
              </a:defRPr>
            </a:lvl1pPr>
          </a:lstStyle>
          <a:p>
            <a:pPr lvl="0"/>
            <a:r>
              <a:rPr lang="en-US"/>
              <a:t>This is a spot for a title that is long enough for two lines</a:t>
            </a:r>
          </a:p>
        </p:txBody>
      </p:sp>
      <p:sp>
        <p:nvSpPr>
          <p:cNvPr id="6" name="Text Placeholder 12"/>
          <p:cNvSpPr>
            <a:spLocks noGrp="1"/>
          </p:cNvSpPr>
          <p:nvPr>
            <p:ph type="body" sz="quarter" idx="11" hasCustomPrompt="1"/>
          </p:nvPr>
        </p:nvSpPr>
        <p:spPr>
          <a:xfrm>
            <a:off x="365762" y="2075689"/>
            <a:ext cx="3890915" cy="2889504"/>
          </a:xfrm>
        </p:spPr>
        <p:txBody>
          <a:bodyPr numCol="2"/>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a:t>Bullet Points A</a:t>
            </a:r>
          </a:p>
          <a:p>
            <a:pPr lvl="0"/>
            <a:endParaRPr lang="en-US"/>
          </a:p>
          <a:p>
            <a:pPr lvl="0"/>
            <a:endParaRPr lang="en-US"/>
          </a:p>
          <a:p>
            <a:pPr lvl="0"/>
            <a:endParaRPr lang="en-US"/>
          </a:p>
          <a:p>
            <a:pPr lvl="0"/>
            <a:endParaRPr lang="en-US"/>
          </a:p>
          <a:p>
            <a:pPr lvl="0"/>
            <a:endParaRPr lang="en-US"/>
          </a:p>
          <a:p>
            <a:pPr lvl="0"/>
            <a:endParaRPr lang="en-US"/>
          </a:p>
          <a:p>
            <a:pPr lvl="0"/>
            <a:endParaRPr lang="en-US"/>
          </a:p>
        </p:txBody>
      </p:sp>
      <p:sp>
        <p:nvSpPr>
          <p:cNvPr id="7" name="Text Placeholder 12"/>
          <p:cNvSpPr>
            <a:spLocks noGrp="1"/>
          </p:cNvSpPr>
          <p:nvPr>
            <p:ph type="body" sz="quarter" idx="12" hasCustomPrompt="1"/>
          </p:nvPr>
        </p:nvSpPr>
        <p:spPr>
          <a:xfrm>
            <a:off x="4888671" y="2075689"/>
            <a:ext cx="3861936" cy="2889504"/>
          </a:xfrm>
        </p:spPr>
        <p:txBody>
          <a:bodyPr numCol="2"/>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a:t>Bullet Points B</a:t>
            </a:r>
          </a:p>
          <a:p>
            <a:pPr lvl="0"/>
            <a:endParaRPr lang="en-US"/>
          </a:p>
          <a:p>
            <a:pPr lvl="0"/>
            <a:endParaRPr lang="en-US"/>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95410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Bullet B">
    <p:spTree>
      <p:nvGrpSpPr>
        <p:cNvPr id="1" name=""/>
        <p:cNvGrpSpPr/>
        <p:nvPr/>
      </p:nvGrpSpPr>
      <p:grpSpPr>
        <a:xfrm>
          <a:off x="0" y="0"/>
          <a:ext cx="0" cy="0"/>
          <a:chOff x="0" y="0"/>
          <a:chExt cx="0" cy="0"/>
        </a:xfrm>
      </p:grpSpPr>
      <p:sp>
        <p:nvSpPr>
          <p:cNvPr id="5" name="Rectangle 4"/>
          <p:cNvSpPr/>
          <p:nvPr userDrawn="1"/>
        </p:nvSpPr>
        <p:spPr>
          <a:xfrm>
            <a:off x="0" y="0"/>
            <a:ext cx="9144000" cy="168910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3" name="Text Placeholder 12"/>
          <p:cNvSpPr>
            <a:spLocks noGrp="1"/>
          </p:cNvSpPr>
          <p:nvPr>
            <p:ph type="body" sz="quarter" idx="10" hasCustomPrompt="1"/>
          </p:nvPr>
        </p:nvSpPr>
        <p:spPr>
          <a:xfrm>
            <a:off x="365760" y="310896"/>
            <a:ext cx="8503920" cy="1069322"/>
          </a:xfrm>
        </p:spPr>
        <p:txBody>
          <a:bodyPr anchor="ctr" anchorCtr="0"/>
          <a:lstStyle>
            <a:lvl1pPr marL="0" indent="0">
              <a:lnSpc>
                <a:spcPts val="3000"/>
              </a:lnSpc>
              <a:spcBef>
                <a:spcPts val="0"/>
              </a:spcBef>
              <a:buNone/>
              <a:defRPr lang="en-US" sz="3060" kern="1200" cap="all" dirty="0">
                <a:solidFill>
                  <a:schemeClr val="bg1"/>
                </a:solidFill>
                <a:latin typeface="FreightSans Pro Semibold"/>
                <a:ea typeface="+mn-ea"/>
                <a:cs typeface="FreightSans Pro Semibold"/>
              </a:defRPr>
            </a:lvl1pPr>
          </a:lstStyle>
          <a:p>
            <a:pPr lvl="0"/>
            <a:r>
              <a:rPr lang="en-US"/>
              <a:t>This is a spot for a title that is long enough for two lines</a:t>
            </a:r>
          </a:p>
        </p:txBody>
      </p:sp>
      <p:cxnSp>
        <p:nvCxnSpPr>
          <p:cNvPr id="3" name="Straight Connector 2"/>
          <p:cNvCxnSpPr/>
          <p:nvPr userDrawn="1"/>
        </p:nvCxnSpPr>
        <p:spPr>
          <a:xfrm flipH="1">
            <a:off x="3052795" y="2076968"/>
            <a:ext cx="13190" cy="303402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6088113" y="2076968"/>
            <a:ext cx="4395" cy="303402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12"/>
          <p:cNvSpPr>
            <a:spLocks noGrp="1"/>
          </p:cNvSpPr>
          <p:nvPr>
            <p:ph type="body" sz="quarter" idx="11" hasCustomPrompt="1"/>
          </p:nvPr>
        </p:nvSpPr>
        <p:spPr>
          <a:xfrm>
            <a:off x="365761" y="2075688"/>
            <a:ext cx="2351942" cy="303530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a:t>Bullet Points A</a:t>
            </a:r>
          </a:p>
          <a:p>
            <a:pPr lvl="0"/>
            <a:endParaRPr lang="en-US"/>
          </a:p>
          <a:p>
            <a:pPr lvl="0"/>
            <a:endParaRPr lang="en-US"/>
          </a:p>
          <a:p>
            <a:pPr lvl="0"/>
            <a:endParaRPr lang="en-US"/>
          </a:p>
          <a:p>
            <a:pPr lvl="0"/>
            <a:endParaRPr lang="en-US"/>
          </a:p>
          <a:p>
            <a:pPr lvl="0"/>
            <a:endParaRPr lang="en-US"/>
          </a:p>
          <a:p>
            <a:pPr lvl="0"/>
            <a:endParaRPr lang="en-US"/>
          </a:p>
          <a:p>
            <a:pPr lvl="0"/>
            <a:endParaRPr lang="en-US"/>
          </a:p>
        </p:txBody>
      </p:sp>
      <p:sp>
        <p:nvSpPr>
          <p:cNvPr id="8" name="Text Placeholder 12"/>
          <p:cNvSpPr>
            <a:spLocks noGrp="1"/>
          </p:cNvSpPr>
          <p:nvPr>
            <p:ph type="body" sz="quarter" idx="12" hasCustomPrompt="1"/>
          </p:nvPr>
        </p:nvSpPr>
        <p:spPr>
          <a:xfrm>
            <a:off x="3401077" y="2075688"/>
            <a:ext cx="2351942" cy="303530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a:t>Bullet Points B</a:t>
            </a:r>
          </a:p>
          <a:p>
            <a:pPr lvl="0"/>
            <a:endParaRPr lang="en-US"/>
          </a:p>
          <a:p>
            <a:pPr lvl="0"/>
            <a:endParaRPr lang="en-US"/>
          </a:p>
          <a:p>
            <a:pPr lvl="0"/>
            <a:endParaRPr lang="en-US"/>
          </a:p>
          <a:p>
            <a:pPr lvl="0"/>
            <a:endParaRPr lang="en-US"/>
          </a:p>
          <a:p>
            <a:pPr lvl="0"/>
            <a:endParaRPr lang="en-US"/>
          </a:p>
          <a:p>
            <a:pPr lvl="0"/>
            <a:endParaRPr lang="en-US"/>
          </a:p>
          <a:p>
            <a:pPr lvl="0"/>
            <a:endParaRPr lang="en-US"/>
          </a:p>
        </p:txBody>
      </p:sp>
      <p:sp>
        <p:nvSpPr>
          <p:cNvPr id="10" name="Text Placeholder 12"/>
          <p:cNvSpPr>
            <a:spLocks noGrp="1"/>
          </p:cNvSpPr>
          <p:nvPr>
            <p:ph type="body" sz="quarter" idx="13" hasCustomPrompt="1"/>
          </p:nvPr>
        </p:nvSpPr>
        <p:spPr>
          <a:xfrm>
            <a:off x="6427596" y="2075688"/>
            <a:ext cx="2351942" cy="303530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a:t>Bullet Points C</a:t>
            </a:r>
          </a:p>
          <a:p>
            <a:pPr lvl="0"/>
            <a:endParaRPr lang="en-US"/>
          </a:p>
          <a:p>
            <a:pPr lvl="0"/>
            <a:endParaRPr lang="en-US"/>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530739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Bullet B">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7636132" y="4958261"/>
            <a:ext cx="1244600" cy="508000"/>
          </a:xfrm>
          <a:prstGeom prst="rect">
            <a:avLst/>
          </a:prstGeom>
        </p:spPr>
      </p:pic>
      <p:sp>
        <p:nvSpPr>
          <p:cNvPr id="8" name="Text Placeholder 9"/>
          <p:cNvSpPr>
            <a:spLocks noGrp="1"/>
          </p:cNvSpPr>
          <p:nvPr>
            <p:ph type="body" sz="quarter" idx="11" hasCustomPrompt="1"/>
          </p:nvPr>
        </p:nvSpPr>
        <p:spPr>
          <a:xfrm>
            <a:off x="362866" y="2040552"/>
            <a:ext cx="8422633" cy="2706624"/>
          </a:xfrm>
        </p:spPr>
        <p:txBody>
          <a:bodyPr/>
          <a:lstStyle>
            <a:lvl1pPr marL="308610" indent="-308610">
              <a:buFont typeface="Arial" panose="020B0604020202020204" pitchFamily="34" charset="0"/>
              <a:buChar char="•"/>
              <a:defRPr lang="en-US" sz="1800" kern="1200" dirty="0" smtClean="0">
                <a:solidFill>
                  <a:schemeClr val="tx1"/>
                </a:solidFill>
                <a:latin typeface="FreightSans Pro Medium"/>
                <a:ea typeface="+mn-ea"/>
                <a:cs typeface="FreightSans Pro Medium"/>
              </a:defRPr>
            </a:lvl1pPr>
          </a:lstStyle>
          <a:p>
            <a:pPr lvl="0"/>
            <a:r>
              <a:rPr lang="en-US" err="1"/>
              <a:t>Harum</a:t>
            </a:r>
            <a:r>
              <a:rPr lang="en-US"/>
              <a:t> </a:t>
            </a:r>
            <a:r>
              <a:rPr lang="en-US" err="1"/>
              <a:t>faccatis</a:t>
            </a:r>
            <a:r>
              <a:rPr lang="en-US"/>
              <a:t> </a:t>
            </a:r>
            <a:r>
              <a:rPr lang="en-US" err="1"/>
              <a:t>illo</a:t>
            </a:r>
            <a:r>
              <a:rPr lang="en-US"/>
              <a:t> </a:t>
            </a:r>
            <a:r>
              <a:rPr lang="en-US" err="1"/>
              <a:t>doluptia</a:t>
            </a:r>
            <a:r>
              <a:rPr lang="en-US"/>
              <a:t> </a:t>
            </a:r>
            <a:r>
              <a:rPr lang="en-US" err="1"/>
              <a:t>doloris</a:t>
            </a:r>
            <a:r>
              <a:rPr lang="en-US"/>
              <a:t> </a:t>
            </a:r>
            <a:r>
              <a:rPr lang="en-US" err="1"/>
              <a:t>quame</a:t>
            </a:r>
            <a:r>
              <a:rPr lang="en-US"/>
              <a:t> </a:t>
            </a:r>
            <a:r>
              <a:rPr lang="en-US" err="1"/>
              <a:t>ventibus</a:t>
            </a:r>
            <a:r>
              <a:rPr lang="en-US"/>
              <a:t> a </a:t>
            </a:r>
            <a:r>
              <a:rPr lang="en-US" err="1"/>
              <a:t>nosam</a:t>
            </a:r>
            <a:r>
              <a:rPr lang="en-US"/>
              <a:t> </a:t>
            </a:r>
            <a:r>
              <a:rPr lang="en-US" err="1"/>
              <a:t>aut</a:t>
            </a:r>
            <a:r>
              <a:rPr lang="en-US"/>
              <a:t> </a:t>
            </a:r>
            <a:r>
              <a:rPr lang="en-US" err="1"/>
              <a:t>molupta</a:t>
            </a:r>
            <a:r>
              <a:rPr lang="en-US"/>
              <a:t> </a:t>
            </a:r>
            <a:r>
              <a:rPr lang="en-US" err="1"/>
              <a:t>tibust</a:t>
            </a:r>
            <a:r>
              <a:rPr lang="en-US"/>
              <a:t> hit </a:t>
            </a:r>
            <a:r>
              <a:rPr lang="en-US" err="1"/>
              <a:t>voluptae</a:t>
            </a:r>
            <a:r>
              <a:rPr lang="en-US"/>
              <a:t>. </a:t>
            </a:r>
            <a:r>
              <a:rPr lang="en-US" err="1"/>
              <a:t>Ut</a:t>
            </a:r>
            <a:r>
              <a:rPr lang="en-US"/>
              <a:t> </a:t>
            </a:r>
            <a:r>
              <a:rPr lang="en-US" err="1"/>
              <a:t>verferspel</a:t>
            </a:r>
            <a:r>
              <a:rPr lang="en-US"/>
              <a:t> min </a:t>
            </a:r>
            <a:r>
              <a:rPr lang="en-US" err="1"/>
              <a:t>cus</a:t>
            </a:r>
            <a:r>
              <a:rPr lang="en-US"/>
              <a:t> </a:t>
            </a:r>
            <a:r>
              <a:rPr lang="en-US" err="1"/>
              <a:t>eriam</a:t>
            </a:r>
            <a:r>
              <a:rPr lang="en-US"/>
              <a:t>, </a:t>
            </a:r>
            <a:r>
              <a:rPr lang="en-US" err="1"/>
              <a:t>excerspitam</a:t>
            </a:r>
            <a:r>
              <a:rPr lang="en-US"/>
              <a:t> </a:t>
            </a:r>
            <a:r>
              <a:rPr lang="en-US" err="1"/>
              <a:t>quam</a:t>
            </a:r>
            <a:r>
              <a:rPr lang="en-US"/>
              <a:t>, </a:t>
            </a:r>
            <a:r>
              <a:rPr lang="en-US" err="1"/>
              <a:t>oditate</a:t>
            </a:r>
            <a:r>
              <a:rPr lang="en-US"/>
              <a:t> et, od </a:t>
            </a:r>
            <a:r>
              <a:rPr lang="en-US" err="1"/>
              <a:t>ulparum</a:t>
            </a:r>
            <a:r>
              <a:rPr lang="en-US"/>
              <a:t> </a:t>
            </a:r>
            <a:r>
              <a:rPr lang="en-US" err="1"/>
              <a:t>est</a:t>
            </a:r>
            <a:r>
              <a:rPr lang="en-US"/>
              <a:t> </a:t>
            </a:r>
            <a:r>
              <a:rPr lang="en-US" err="1"/>
              <a:t>quas</a:t>
            </a:r>
            <a:r>
              <a:rPr lang="en-US"/>
              <a:t> </a:t>
            </a:r>
            <a:r>
              <a:rPr lang="en-US" err="1"/>
              <a:t>simolut</a:t>
            </a:r>
            <a:r>
              <a:rPr lang="en-US"/>
              <a:t> rem qui </a:t>
            </a:r>
            <a:r>
              <a:rPr lang="en-US" err="1"/>
              <a:t>volorem</a:t>
            </a:r>
            <a:r>
              <a:rPr lang="en-US"/>
              <a:t> lam </a:t>
            </a:r>
            <a:r>
              <a:rPr lang="en-US" err="1"/>
              <a:t>voluptas</a:t>
            </a:r>
            <a:r>
              <a:rPr lang="en-US"/>
              <a:t> rem </a:t>
            </a:r>
            <a:r>
              <a:rPr lang="en-US" err="1"/>
              <a:t>faccatur</a:t>
            </a:r>
            <a:r>
              <a:rPr lang="en-US"/>
              <a:t>? </a:t>
            </a:r>
            <a:r>
              <a:rPr lang="en-US" err="1"/>
              <a:t>Unt</a:t>
            </a:r>
            <a:r>
              <a:rPr lang="en-US"/>
              <a:t>.</a:t>
            </a:r>
          </a:p>
          <a:p>
            <a:pPr lvl="0"/>
            <a:r>
              <a:rPr lang="en-US" err="1"/>
              <a:t>Aqui</a:t>
            </a:r>
            <a:r>
              <a:rPr lang="en-US"/>
              <a:t> </a:t>
            </a:r>
            <a:r>
              <a:rPr lang="en-US" err="1"/>
              <a:t>sam</a:t>
            </a:r>
            <a:r>
              <a:rPr lang="en-US"/>
              <a:t>, sit </a:t>
            </a:r>
            <a:r>
              <a:rPr lang="en-US" err="1"/>
              <a:t>quodi</a:t>
            </a:r>
            <a:r>
              <a:rPr lang="en-US"/>
              <a:t> omni </a:t>
            </a:r>
            <a:r>
              <a:rPr lang="en-US" err="1"/>
              <a:t>debis</a:t>
            </a:r>
            <a:r>
              <a:rPr lang="en-US"/>
              <a:t> </a:t>
            </a:r>
            <a:r>
              <a:rPr lang="en-US" err="1"/>
              <a:t>eaquam</a:t>
            </a:r>
            <a:r>
              <a:rPr lang="en-US"/>
              <a:t> lab </a:t>
            </a:r>
            <a:r>
              <a:rPr lang="en-US" err="1"/>
              <a:t>ium</a:t>
            </a:r>
            <a:r>
              <a:rPr lang="en-US"/>
              <a:t> </a:t>
            </a:r>
            <a:r>
              <a:rPr lang="en-US" err="1"/>
              <a:t>quias</a:t>
            </a:r>
            <a:r>
              <a:rPr lang="en-US"/>
              <a:t> </a:t>
            </a:r>
            <a:r>
              <a:rPr lang="en-US" err="1"/>
              <a:t>doluptium</a:t>
            </a:r>
            <a:r>
              <a:rPr lang="en-US"/>
              <a:t> </a:t>
            </a:r>
            <a:r>
              <a:rPr lang="en-US" err="1"/>
              <a:t>velliqu</a:t>
            </a:r>
            <a:r>
              <a:rPr lang="en-US"/>
              <a:t> </a:t>
            </a:r>
            <a:r>
              <a:rPr lang="en-US" err="1"/>
              <a:t>asimperro</a:t>
            </a:r>
            <a:r>
              <a:rPr lang="en-US"/>
              <a:t> mi, intis </a:t>
            </a:r>
            <a:r>
              <a:rPr lang="en-US" err="1"/>
              <a:t>autet</a:t>
            </a:r>
            <a:r>
              <a:rPr lang="en-US"/>
              <a:t> </a:t>
            </a:r>
            <a:r>
              <a:rPr lang="en-US" err="1"/>
              <a:t>volorum</a:t>
            </a:r>
            <a:r>
              <a:rPr lang="en-US"/>
              <a:t> </a:t>
            </a:r>
            <a:r>
              <a:rPr lang="en-US" err="1"/>
              <a:t>quistectem</a:t>
            </a:r>
            <a:r>
              <a:rPr lang="en-US"/>
              <a:t>. Et </a:t>
            </a:r>
            <a:r>
              <a:rPr lang="en-US" err="1"/>
              <a:t>resciis</a:t>
            </a:r>
            <a:r>
              <a:rPr lang="en-US"/>
              <a:t> </a:t>
            </a:r>
            <a:r>
              <a:rPr lang="en-US" err="1"/>
              <a:t>mo</a:t>
            </a:r>
            <a:r>
              <a:rPr lang="en-US"/>
              <a:t> </a:t>
            </a:r>
            <a:r>
              <a:rPr lang="en-US" err="1"/>
              <a:t>berchitet</a:t>
            </a:r>
            <a:r>
              <a:rPr lang="en-US"/>
              <a:t> </a:t>
            </a:r>
            <a:r>
              <a:rPr lang="en-US" err="1"/>
              <a:t>volorepudia</a:t>
            </a:r>
            <a:r>
              <a:rPr lang="en-US"/>
              <a:t> </a:t>
            </a:r>
            <a:r>
              <a:rPr lang="en-US" err="1"/>
              <a:t>nusande</a:t>
            </a:r>
            <a:r>
              <a:rPr lang="en-US"/>
              <a:t> </a:t>
            </a:r>
            <a:r>
              <a:rPr lang="en-US" err="1"/>
              <a:t>laut</a:t>
            </a:r>
            <a:r>
              <a:rPr lang="en-US"/>
              <a:t> </a:t>
            </a:r>
            <a:r>
              <a:rPr lang="en-US" err="1"/>
              <a:t>venimendae</a:t>
            </a:r>
            <a:r>
              <a:rPr lang="en-US"/>
              <a:t> </a:t>
            </a:r>
            <a:r>
              <a:rPr lang="en-US" err="1"/>
              <a:t>voluptatur</a:t>
            </a:r>
            <a:r>
              <a:rPr lang="en-US"/>
              <a:t> </a:t>
            </a:r>
            <a:r>
              <a:rPr lang="en-US" err="1"/>
              <a:t>amet</a:t>
            </a:r>
            <a:r>
              <a:rPr lang="en-US"/>
              <a:t> </a:t>
            </a:r>
            <a:r>
              <a:rPr lang="en-US" err="1"/>
              <a:t>doluptur</a:t>
            </a:r>
            <a:r>
              <a:rPr lang="en-US"/>
              <a:t> sim resto </a:t>
            </a:r>
            <a:r>
              <a:rPr lang="en-US" err="1"/>
              <a:t>eaquam</a:t>
            </a:r>
            <a:r>
              <a:rPr lang="en-US"/>
              <a:t> </a:t>
            </a:r>
            <a:r>
              <a:rPr lang="en-US" err="1"/>
              <a:t>enimin</a:t>
            </a:r>
            <a:r>
              <a:rPr lang="en-US"/>
              <a:t> et </a:t>
            </a:r>
            <a:r>
              <a:rPr lang="en-US" err="1"/>
              <a:t>unt</a:t>
            </a:r>
            <a:r>
              <a:rPr lang="en-US"/>
              <a:t> </a:t>
            </a:r>
            <a:r>
              <a:rPr lang="en-US" err="1"/>
              <a:t>aut</a:t>
            </a:r>
            <a:r>
              <a:rPr lang="en-US"/>
              <a:t> </a:t>
            </a:r>
            <a:r>
              <a:rPr lang="en-US" err="1"/>
              <a:t>aut</a:t>
            </a:r>
            <a:r>
              <a:rPr lang="en-US"/>
              <a:t> et.</a:t>
            </a:r>
          </a:p>
          <a:p>
            <a:pPr lvl="0"/>
            <a:endParaRPr lang="en-US"/>
          </a:p>
        </p:txBody>
      </p:sp>
      <p:sp>
        <p:nvSpPr>
          <p:cNvPr id="10" name="Rectangle 9"/>
          <p:cNvSpPr/>
          <p:nvPr userDrawn="1"/>
        </p:nvSpPr>
        <p:spPr>
          <a:xfrm>
            <a:off x="0" y="0"/>
            <a:ext cx="9144000" cy="168910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1" name="Text Placeholder 12"/>
          <p:cNvSpPr>
            <a:spLocks noGrp="1"/>
          </p:cNvSpPr>
          <p:nvPr>
            <p:ph type="body" sz="quarter" idx="10" hasCustomPrompt="1"/>
          </p:nvPr>
        </p:nvSpPr>
        <p:spPr>
          <a:xfrm>
            <a:off x="365760" y="310896"/>
            <a:ext cx="8503920" cy="1069322"/>
          </a:xfrm>
        </p:spPr>
        <p:txBody>
          <a:bodyPr anchor="ctr" anchorCtr="0"/>
          <a:lstStyle>
            <a:lvl1pPr marL="0" indent="0">
              <a:lnSpc>
                <a:spcPts val="3000"/>
              </a:lnSpc>
              <a:spcBef>
                <a:spcPts val="0"/>
              </a:spcBef>
              <a:buNone/>
              <a:defRPr lang="en-US" sz="3060" kern="1200" cap="all" dirty="0">
                <a:solidFill>
                  <a:schemeClr val="bg1"/>
                </a:solidFill>
                <a:latin typeface="FreightSans Pro Semibold"/>
                <a:ea typeface="+mn-ea"/>
                <a:cs typeface="FreightSans Pro Semibold"/>
              </a:defRPr>
            </a:lvl1pPr>
          </a:lstStyle>
          <a:p>
            <a:pPr lvl="0"/>
            <a:r>
              <a:rPr lang="en-US"/>
              <a:t>This is a spot for a title that is long enough for two lines</a:t>
            </a:r>
          </a:p>
        </p:txBody>
      </p:sp>
    </p:spTree>
    <p:extLst>
      <p:ext uri="{BB962C8B-B14F-4D97-AF65-F5344CB8AC3E}">
        <p14:creationId xmlns:p14="http://schemas.microsoft.com/office/powerpoint/2010/main" val="541220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Bullet B">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362866" y="2040552"/>
            <a:ext cx="8422633" cy="2706624"/>
          </a:xfrm>
        </p:spPr>
        <p:txBody>
          <a:bodyPr/>
          <a:lstStyle>
            <a:lvl1pPr marL="308610" indent="-308610">
              <a:buFont typeface="Arial" panose="020B0604020202020204" pitchFamily="34" charset="0"/>
              <a:buChar char="•"/>
              <a:defRPr lang="en-US" sz="1800" kern="1200" dirty="0" smtClean="0">
                <a:solidFill>
                  <a:schemeClr val="tx1"/>
                </a:solidFill>
                <a:latin typeface="FreightSans Pro Medium"/>
                <a:ea typeface="+mn-ea"/>
                <a:cs typeface="FreightSans Pro Medium"/>
              </a:defRPr>
            </a:lvl1pPr>
          </a:lstStyle>
          <a:p>
            <a:pPr lvl="0"/>
            <a:r>
              <a:rPr lang="en-US" err="1"/>
              <a:t>Harum</a:t>
            </a:r>
            <a:r>
              <a:rPr lang="en-US"/>
              <a:t> </a:t>
            </a:r>
            <a:r>
              <a:rPr lang="en-US" err="1"/>
              <a:t>faccatis</a:t>
            </a:r>
            <a:r>
              <a:rPr lang="en-US"/>
              <a:t> </a:t>
            </a:r>
            <a:r>
              <a:rPr lang="en-US" err="1"/>
              <a:t>illo</a:t>
            </a:r>
            <a:r>
              <a:rPr lang="en-US"/>
              <a:t> </a:t>
            </a:r>
            <a:r>
              <a:rPr lang="en-US" err="1"/>
              <a:t>doluptia</a:t>
            </a:r>
            <a:r>
              <a:rPr lang="en-US"/>
              <a:t> </a:t>
            </a:r>
            <a:r>
              <a:rPr lang="en-US" err="1"/>
              <a:t>doloris</a:t>
            </a:r>
            <a:r>
              <a:rPr lang="en-US"/>
              <a:t> </a:t>
            </a:r>
            <a:r>
              <a:rPr lang="en-US" err="1"/>
              <a:t>quame</a:t>
            </a:r>
            <a:r>
              <a:rPr lang="en-US"/>
              <a:t> </a:t>
            </a:r>
            <a:r>
              <a:rPr lang="en-US" err="1"/>
              <a:t>ventibus</a:t>
            </a:r>
            <a:r>
              <a:rPr lang="en-US"/>
              <a:t> a </a:t>
            </a:r>
            <a:r>
              <a:rPr lang="en-US" err="1"/>
              <a:t>nosam</a:t>
            </a:r>
            <a:r>
              <a:rPr lang="en-US"/>
              <a:t> </a:t>
            </a:r>
            <a:r>
              <a:rPr lang="en-US" err="1"/>
              <a:t>aut</a:t>
            </a:r>
            <a:r>
              <a:rPr lang="en-US"/>
              <a:t> </a:t>
            </a:r>
            <a:r>
              <a:rPr lang="en-US" err="1"/>
              <a:t>molupta</a:t>
            </a:r>
            <a:r>
              <a:rPr lang="en-US"/>
              <a:t> </a:t>
            </a:r>
            <a:r>
              <a:rPr lang="en-US" err="1"/>
              <a:t>tibust</a:t>
            </a:r>
            <a:r>
              <a:rPr lang="en-US"/>
              <a:t> hit </a:t>
            </a:r>
            <a:r>
              <a:rPr lang="en-US" err="1"/>
              <a:t>voluptae</a:t>
            </a:r>
            <a:r>
              <a:rPr lang="en-US"/>
              <a:t>. </a:t>
            </a:r>
            <a:r>
              <a:rPr lang="en-US" err="1"/>
              <a:t>Ut</a:t>
            </a:r>
            <a:r>
              <a:rPr lang="en-US"/>
              <a:t> </a:t>
            </a:r>
            <a:r>
              <a:rPr lang="en-US" err="1"/>
              <a:t>verferspel</a:t>
            </a:r>
            <a:r>
              <a:rPr lang="en-US"/>
              <a:t> min </a:t>
            </a:r>
            <a:r>
              <a:rPr lang="en-US" err="1"/>
              <a:t>cus</a:t>
            </a:r>
            <a:r>
              <a:rPr lang="en-US"/>
              <a:t> </a:t>
            </a:r>
            <a:r>
              <a:rPr lang="en-US" err="1"/>
              <a:t>eriam</a:t>
            </a:r>
            <a:r>
              <a:rPr lang="en-US"/>
              <a:t>, </a:t>
            </a:r>
            <a:r>
              <a:rPr lang="en-US" err="1"/>
              <a:t>excerspitam</a:t>
            </a:r>
            <a:r>
              <a:rPr lang="en-US"/>
              <a:t> </a:t>
            </a:r>
            <a:r>
              <a:rPr lang="en-US" err="1"/>
              <a:t>quam</a:t>
            </a:r>
            <a:r>
              <a:rPr lang="en-US"/>
              <a:t>, </a:t>
            </a:r>
            <a:r>
              <a:rPr lang="en-US" err="1"/>
              <a:t>oditate</a:t>
            </a:r>
            <a:r>
              <a:rPr lang="en-US"/>
              <a:t> et, od </a:t>
            </a:r>
            <a:r>
              <a:rPr lang="en-US" err="1"/>
              <a:t>ulparum</a:t>
            </a:r>
            <a:r>
              <a:rPr lang="en-US"/>
              <a:t> </a:t>
            </a:r>
            <a:r>
              <a:rPr lang="en-US" err="1"/>
              <a:t>est</a:t>
            </a:r>
            <a:r>
              <a:rPr lang="en-US"/>
              <a:t> </a:t>
            </a:r>
            <a:r>
              <a:rPr lang="en-US" err="1"/>
              <a:t>quas</a:t>
            </a:r>
            <a:r>
              <a:rPr lang="en-US"/>
              <a:t> </a:t>
            </a:r>
            <a:r>
              <a:rPr lang="en-US" err="1"/>
              <a:t>simolut</a:t>
            </a:r>
            <a:r>
              <a:rPr lang="en-US"/>
              <a:t> rem qui </a:t>
            </a:r>
            <a:r>
              <a:rPr lang="en-US" err="1"/>
              <a:t>volorem</a:t>
            </a:r>
            <a:r>
              <a:rPr lang="en-US"/>
              <a:t> lam </a:t>
            </a:r>
            <a:r>
              <a:rPr lang="en-US" err="1"/>
              <a:t>voluptas</a:t>
            </a:r>
            <a:r>
              <a:rPr lang="en-US"/>
              <a:t> rem </a:t>
            </a:r>
            <a:r>
              <a:rPr lang="en-US" err="1"/>
              <a:t>faccatur</a:t>
            </a:r>
            <a:r>
              <a:rPr lang="en-US"/>
              <a:t>? </a:t>
            </a:r>
            <a:r>
              <a:rPr lang="en-US" err="1"/>
              <a:t>Unt</a:t>
            </a:r>
            <a:r>
              <a:rPr lang="en-US"/>
              <a:t>.</a:t>
            </a:r>
          </a:p>
          <a:p>
            <a:pPr lvl="0"/>
            <a:r>
              <a:rPr lang="en-US" err="1"/>
              <a:t>Aqui</a:t>
            </a:r>
            <a:r>
              <a:rPr lang="en-US"/>
              <a:t> </a:t>
            </a:r>
            <a:r>
              <a:rPr lang="en-US" err="1"/>
              <a:t>sam</a:t>
            </a:r>
            <a:r>
              <a:rPr lang="en-US"/>
              <a:t>, sit </a:t>
            </a:r>
            <a:r>
              <a:rPr lang="en-US" err="1"/>
              <a:t>quodi</a:t>
            </a:r>
            <a:r>
              <a:rPr lang="en-US"/>
              <a:t> omni </a:t>
            </a:r>
            <a:r>
              <a:rPr lang="en-US" err="1"/>
              <a:t>debis</a:t>
            </a:r>
            <a:r>
              <a:rPr lang="en-US"/>
              <a:t> </a:t>
            </a:r>
            <a:r>
              <a:rPr lang="en-US" err="1"/>
              <a:t>eaquam</a:t>
            </a:r>
            <a:r>
              <a:rPr lang="en-US"/>
              <a:t> lab </a:t>
            </a:r>
            <a:r>
              <a:rPr lang="en-US" err="1"/>
              <a:t>ium</a:t>
            </a:r>
            <a:r>
              <a:rPr lang="en-US"/>
              <a:t> </a:t>
            </a:r>
            <a:r>
              <a:rPr lang="en-US" err="1"/>
              <a:t>quias</a:t>
            </a:r>
            <a:r>
              <a:rPr lang="en-US"/>
              <a:t> </a:t>
            </a:r>
            <a:r>
              <a:rPr lang="en-US" err="1"/>
              <a:t>doluptium</a:t>
            </a:r>
            <a:r>
              <a:rPr lang="en-US"/>
              <a:t> </a:t>
            </a:r>
            <a:r>
              <a:rPr lang="en-US" err="1"/>
              <a:t>velliqu</a:t>
            </a:r>
            <a:r>
              <a:rPr lang="en-US"/>
              <a:t> </a:t>
            </a:r>
            <a:r>
              <a:rPr lang="en-US" err="1"/>
              <a:t>asimperro</a:t>
            </a:r>
            <a:r>
              <a:rPr lang="en-US"/>
              <a:t> mi, intis </a:t>
            </a:r>
            <a:r>
              <a:rPr lang="en-US" err="1"/>
              <a:t>autet</a:t>
            </a:r>
            <a:r>
              <a:rPr lang="en-US"/>
              <a:t> </a:t>
            </a:r>
            <a:r>
              <a:rPr lang="en-US" err="1"/>
              <a:t>volorum</a:t>
            </a:r>
            <a:r>
              <a:rPr lang="en-US"/>
              <a:t> </a:t>
            </a:r>
            <a:r>
              <a:rPr lang="en-US" err="1"/>
              <a:t>quistectem</a:t>
            </a:r>
            <a:r>
              <a:rPr lang="en-US"/>
              <a:t>. Et </a:t>
            </a:r>
            <a:r>
              <a:rPr lang="en-US" err="1"/>
              <a:t>resciis</a:t>
            </a:r>
            <a:r>
              <a:rPr lang="en-US"/>
              <a:t> </a:t>
            </a:r>
            <a:r>
              <a:rPr lang="en-US" err="1"/>
              <a:t>mo</a:t>
            </a:r>
            <a:r>
              <a:rPr lang="en-US"/>
              <a:t> </a:t>
            </a:r>
            <a:r>
              <a:rPr lang="en-US" err="1"/>
              <a:t>berchitet</a:t>
            </a:r>
            <a:r>
              <a:rPr lang="en-US"/>
              <a:t> </a:t>
            </a:r>
            <a:r>
              <a:rPr lang="en-US" err="1"/>
              <a:t>volorepudia</a:t>
            </a:r>
            <a:r>
              <a:rPr lang="en-US"/>
              <a:t> </a:t>
            </a:r>
            <a:r>
              <a:rPr lang="en-US" err="1"/>
              <a:t>nusande</a:t>
            </a:r>
            <a:r>
              <a:rPr lang="en-US"/>
              <a:t> </a:t>
            </a:r>
            <a:r>
              <a:rPr lang="en-US" err="1"/>
              <a:t>laut</a:t>
            </a:r>
            <a:r>
              <a:rPr lang="en-US"/>
              <a:t> </a:t>
            </a:r>
            <a:r>
              <a:rPr lang="en-US" err="1"/>
              <a:t>venimendae</a:t>
            </a:r>
            <a:r>
              <a:rPr lang="en-US"/>
              <a:t> </a:t>
            </a:r>
            <a:r>
              <a:rPr lang="en-US" err="1"/>
              <a:t>voluptatur</a:t>
            </a:r>
            <a:r>
              <a:rPr lang="en-US"/>
              <a:t> </a:t>
            </a:r>
            <a:r>
              <a:rPr lang="en-US" err="1"/>
              <a:t>amet</a:t>
            </a:r>
            <a:r>
              <a:rPr lang="en-US"/>
              <a:t> </a:t>
            </a:r>
            <a:r>
              <a:rPr lang="en-US" err="1"/>
              <a:t>doluptur</a:t>
            </a:r>
            <a:r>
              <a:rPr lang="en-US"/>
              <a:t> sim resto </a:t>
            </a:r>
            <a:r>
              <a:rPr lang="en-US" err="1"/>
              <a:t>eaquam</a:t>
            </a:r>
            <a:r>
              <a:rPr lang="en-US"/>
              <a:t> </a:t>
            </a:r>
            <a:r>
              <a:rPr lang="en-US" err="1"/>
              <a:t>enimin</a:t>
            </a:r>
            <a:r>
              <a:rPr lang="en-US"/>
              <a:t> et </a:t>
            </a:r>
            <a:r>
              <a:rPr lang="en-US" err="1"/>
              <a:t>unt</a:t>
            </a:r>
            <a:r>
              <a:rPr lang="en-US"/>
              <a:t> </a:t>
            </a:r>
            <a:r>
              <a:rPr lang="en-US" err="1"/>
              <a:t>aut</a:t>
            </a:r>
            <a:r>
              <a:rPr lang="en-US"/>
              <a:t> </a:t>
            </a:r>
            <a:r>
              <a:rPr lang="en-US" err="1"/>
              <a:t>aut</a:t>
            </a:r>
            <a:r>
              <a:rPr lang="en-US"/>
              <a:t> et.</a:t>
            </a:r>
          </a:p>
          <a:p>
            <a:pPr lvl="0"/>
            <a:endParaRPr lang="en-US"/>
          </a:p>
        </p:txBody>
      </p:sp>
      <p:sp>
        <p:nvSpPr>
          <p:cNvPr id="10" name="Rectangle 9"/>
          <p:cNvSpPr/>
          <p:nvPr userDrawn="1"/>
        </p:nvSpPr>
        <p:spPr>
          <a:xfrm>
            <a:off x="0" y="0"/>
            <a:ext cx="9144000" cy="168910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1" name="Text Placeholder 12"/>
          <p:cNvSpPr>
            <a:spLocks noGrp="1"/>
          </p:cNvSpPr>
          <p:nvPr>
            <p:ph type="body" sz="quarter" idx="10" hasCustomPrompt="1"/>
          </p:nvPr>
        </p:nvSpPr>
        <p:spPr>
          <a:xfrm>
            <a:off x="365760" y="310896"/>
            <a:ext cx="8503920" cy="1069322"/>
          </a:xfrm>
        </p:spPr>
        <p:txBody>
          <a:bodyPr anchor="ctr" anchorCtr="0"/>
          <a:lstStyle>
            <a:lvl1pPr marL="0" indent="0">
              <a:lnSpc>
                <a:spcPts val="3000"/>
              </a:lnSpc>
              <a:spcBef>
                <a:spcPts val="0"/>
              </a:spcBef>
              <a:buNone/>
              <a:defRPr lang="en-US" sz="3060" kern="1200" cap="all" dirty="0">
                <a:solidFill>
                  <a:schemeClr val="bg1"/>
                </a:solidFill>
                <a:latin typeface="FreightSans Pro Semibold"/>
                <a:ea typeface="+mn-ea"/>
                <a:cs typeface="FreightSans Pro Semibold"/>
              </a:defRPr>
            </a:lvl1pPr>
          </a:lstStyle>
          <a:p>
            <a:pPr lvl="0"/>
            <a:r>
              <a:rPr lang="en-US"/>
              <a:t>This is a spot for a title that is long enough for two lines</a:t>
            </a:r>
          </a:p>
        </p:txBody>
      </p:sp>
    </p:spTree>
    <p:extLst>
      <p:ext uri="{BB962C8B-B14F-4D97-AF65-F5344CB8AC3E}">
        <p14:creationId xmlns:p14="http://schemas.microsoft.com/office/powerpoint/2010/main" val="3619787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ng Title Blank">
    <p:spTree>
      <p:nvGrpSpPr>
        <p:cNvPr id="1" name=""/>
        <p:cNvGrpSpPr/>
        <p:nvPr/>
      </p:nvGrpSpPr>
      <p:grpSpPr>
        <a:xfrm>
          <a:off x="0" y="0"/>
          <a:ext cx="0" cy="0"/>
          <a:chOff x="0" y="0"/>
          <a:chExt cx="0" cy="0"/>
        </a:xfrm>
      </p:grpSpPr>
      <p:sp>
        <p:nvSpPr>
          <p:cNvPr id="3" name="Rectangle 2"/>
          <p:cNvSpPr/>
          <p:nvPr userDrawn="1"/>
        </p:nvSpPr>
        <p:spPr>
          <a:xfrm>
            <a:off x="0" y="0"/>
            <a:ext cx="9144000" cy="168910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8" name="Text Placeholder 7"/>
          <p:cNvSpPr>
            <a:spLocks noGrp="1"/>
          </p:cNvSpPr>
          <p:nvPr>
            <p:ph type="body" sz="quarter" idx="10" hasCustomPrompt="1"/>
          </p:nvPr>
        </p:nvSpPr>
        <p:spPr>
          <a:xfrm>
            <a:off x="365760" y="355347"/>
            <a:ext cx="8503920" cy="978408"/>
          </a:xfrm>
        </p:spPr>
        <p:txBody>
          <a:bodyPr anchor="ctr" anchorCtr="0"/>
          <a:lstStyle>
            <a:lvl1pPr marL="0" indent="0">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a:t>This is a spot for a title that is long enough for two lines</a:t>
            </a:r>
          </a:p>
        </p:txBody>
      </p:sp>
    </p:spTree>
    <p:extLst>
      <p:ext uri="{BB962C8B-B14F-4D97-AF65-F5344CB8AC3E}">
        <p14:creationId xmlns:p14="http://schemas.microsoft.com/office/powerpoint/2010/main" val="2321330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ort Title Blank">
    <p:spTree>
      <p:nvGrpSpPr>
        <p:cNvPr id="1" name=""/>
        <p:cNvGrpSpPr/>
        <p:nvPr/>
      </p:nvGrpSpPr>
      <p:grpSpPr>
        <a:xfrm>
          <a:off x="0" y="0"/>
          <a:ext cx="0" cy="0"/>
          <a:chOff x="0" y="0"/>
          <a:chExt cx="0" cy="0"/>
        </a:xfrm>
      </p:grpSpPr>
      <p:sp>
        <p:nvSpPr>
          <p:cNvPr id="4" name="Rectangle 3"/>
          <p:cNvSpPr/>
          <p:nvPr userDrawn="1"/>
        </p:nvSpPr>
        <p:spPr>
          <a:xfrm>
            <a:off x="0" y="0"/>
            <a:ext cx="9144000" cy="129540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Text Placeholder 7"/>
          <p:cNvSpPr>
            <a:spLocks noGrp="1"/>
          </p:cNvSpPr>
          <p:nvPr>
            <p:ph type="body" sz="quarter" idx="10" hasCustomPrompt="1"/>
          </p:nvPr>
        </p:nvSpPr>
        <p:spPr>
          <a:xfrm>
            <a:off x="365760" y="283797"/>
            <a:ext cx="8503920" cy="727808"/>
          </a:xfrm>
        </p:spPr>
        <p:txBody>
          <a:bodyPr anchor="ctr" anchorCtr="0"/>
          <a:lstStyle>
            <a:lvl1pPr marL="0" indent="0">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a:t>This is a spot for a title</a:t>
            </a:r>
          </a:p>
        </p:txBody>
      </p:sp>
    </p:spTree>
    <p:extLst>
      <p:ext uri="{BB962C8B-B14F-4D97-AF65-F5344CB8AC3E}">
        <p14:creationId xmlns:p14="http://schemas.microsoft.com/office/powerpoint/2010/main" val="764982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W/ Picture">
    <p:spTree>
      <p:nvGrpSpPr>
        <p:cNvPr id="1" name=""/>
        <p:cNvGrpSpPr/>
        <p:nvPr/>
      </p:nvGrpSpPr>
      <p:grpSpPr>
        <a:xfrm>
          <a:off x="0" y="0"/>
          <a:ext cx="0" cy="0"/>
          <a:chOff x="0" y="0"/>
          <a:chExt cx="0" cy="0"/>
        </a:xfrm>
      </p:grpSpPr>
      <p:sp>
        <p:nvSpPr>
          <p:cNvPr id="7" name="Rectangle 6"/>
          <p:cNvSpPr/>
          <p:nvPr userDrawn="1"/>
        </p:nvSpPr>
        <p:spPr>
          <a:xfrm>
            <a:off x="0" y="0"/>
            <a:ext cx="9144000" cy="168910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cxnSp>
        <p:nvCxnSpPr>
          <p:cNvPr id="10" name="Straight Connector 9"/>
          <p:cNvCxnSpPr/>
          <p:nvPr userDrawn="1"/>
        </p:nvCxnSpPr>
        <p:spPr>
          <a:xfrm>
            <a:off x="3208767" y="2040799"/>
            <a:ext cx="0" cy="3136894"/>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3593752" y="2065494"/>
            <a:ext cx="4996359" cy="3052407"/>
          </a:xfrm>
        </p:spPr>
        <p:txBody>
          <a:bodyPr/>
          <a:lstStyle/>
          <a:p>
            <a:endParaRPr lang="en-US"/>
          </a:p>
        </p:txBody>
      </p:sp>
      <p:sp>
        <p:nvSpPr>
          <p:cNvPr id="8" name="Text Placeholder 7"/>
          <p:cNvSpPr>
            <a:spLocks noGrp="1"/>
          </p:cNvSpPr>
          <p:nvPr>
            <p:ph type="body" sz="quarter" idx="11" hasCustomPrompt="1"/>
          </p:nvPr>
        </p:nvSpPr>
        <p:spPr>
          <a:xfrm>
            <a:off x="365760" y="355347"/>
            <a:ext cx="8503920" cy="978408"/>
          </a:xfrm>
        </p:spPr>
        <p:txBody>
          <a:bodyPr anchor="ctr" anchorCtr="0"/>
          <a:lstStyle>
            <a:lvl1pPr marL="0" indent="0">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a:t>This is a spot for a title that is long enough for two lines</a:t>
            </a:r>
          </a:p>
        </p:txBody>
      </p:sp>
      <p:sp>
        <p:nvSpPr>
          <p:cNvPr id="9" name="Text Placeholder 12"/>
          <p:cNvSpPr>
            <a:spLocks noGrp="1"/>
          </p:cNvSpPr>
          <p:nvPr>
            <p:ph type="body" sz="quarter" idx="12" hasCustomPrompt="1"/>
          </p:nvPr>
        </p:nvSpPr>
        <p:spPr>
          <a:xfrm>
            <a:off x="365760" y="2040798"/>
            <a:ext cx="2502262" cy="3035300"/>
          </a:xfrm>
        </p:spPr>
        <p:txBody>
          <a:bodyPr numCol="1"/>
          <a:lstStyle>
            <a:lvl1pPr marL="0" indent="0" algn="l">
              <a:buFont typeface="Arial" panose="020B0604020202020204" pitchFamily="34" charset="0"/>
              <a:buNone/>
              <a:defRPr lang="en-US" sz="1800" kern="1200" baseline="0" dirty="0" smtClean="0">
                <a:solidFill>
                  <a:schemeClr val="tx1"/>
                </a:solidFill>
                <a:latin typeface="FreightSans Pro Medium" panose="02000606030000020004" pitchFamily="50" charset="0"/>
                <a:ea typeface="+mn-ea"/>
                <a:cs typeface="+mn-cs"/>
              </a:defRPr>
            </a:lvl1pPr>
          </a:lstStyle>
          <a:p>
            <a:pPr lvl="0"/>
            <a:r>
              <a:rPr lang="en-US"/>
              <a:t>Bullet Points</a:t>
            </a:r>
          </a:p>
          <a:p>
            <a:pPr lvl="0"/>
            <a:endParaRPr lang="en-US"/>
          </a:p>
          <a:p>
            <a:pPr lvl="0"/>
            <a:endParaRPr lang="en-US"/>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2750853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ullet W/ Picture">
    <p:spTree>
      <p:nvGrpSpPr>
        <p:cNvPr id="1" name=""/>
        <p:cNvGrpSpPr/>
        <p:nvPr/>
      </p:nvGrpSpPr>
      <p:grpSpPr>
        <a:xfrm>
          <a:off x="0" y="0"/>
          <a:ext cx="0" cy="0"/>
          <a:chOff x="0" y="0"/>
          <a:chExt cx="0" cy="0"/>
        </a:xfrm>
      </p:grpSpPr>
      <p:sp>
        <p:nvSpPr>
          <p:cNvPr id="7" name="Rectangle 6"/>
          <p:cNvSpPr/>
          <p:nvPr userDrawn="1"/>
        </p:nvSpPr>
        <p:spPr>
          <a:xfrm>
            <a:off x="0" y="0"/>
            <a:ext cx="9144000" cy="168910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cxnSp>
        <p:nvCxnSpPr>
          <p:cNvPr id="10" name="Straight Connector 9"/>
          <p:cNvCxnSpPr/>
          <p:nvPr userDrawn="1"/>
        </p:nvCxnSpPr>
        <p:spPr>
          <a:xfrm>
            <a:off x="3118521" y="2051539"/>
            <a:ext cx="0" cy="3272693"/>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1" hasCustomPrompt="1"/>
          </p:nvPr>
        </p:nvSpPr>
        <p:spPr>
          <a:xfrm>
            <a:off x="365760" y="355347"/>
            <a:ext cx="8503920" cy="978408"/>
          </a:xfrm>
        </p:spPr>
        <p:txBody>
          <a:bodyPr anchor="ctr" anchorCtr="0"/>
          <a:lstStyle>
            <a:lvl1pPr marL="0" indent="0">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a:t>This is a spot for a title that is long enough for two lines</a:t>
            </a:r>
          </a:p>
        </p:txBody>
      </p:sp>
      <p:sp>
        <p:nvSpPr>
          <p:cNvPr id="11" name="Picture Placeholder 2"/>
          <p:cNvSpPr>
            <a:spLocks noGrp="1"/>
          </p:cNvSpPr>
          <p:nvPr>
            <p:ph type="pic" sz="quarter" idx="10"/>
          </p:nvPr>
        </p:nvSpPr>
        <p:spPr>
          <a:xfrm>
            <a:off x="364332" y="2051539"/>
            <a:ext cx="2431256" cy="3272694"/>
          </a:xfrm>
        </p:spPr>
        <p:txBody>
          <a:bodyPr/>
          <a:lstStyle/>
          <a:p>
            <a:endParaRPr lang="en-US"/>
          </a:p>
        </p:txBody>
      </p:sp>
      <p:sp>
        <p:nvSpPr>
          <p:cNvPr id="12" name="Text Placeholder 12"/>
          <p:cNvSpPr>
            <a:spLocks noGrp="1"/>
          </p:cNvSpPr>
          <p:nvPr>
            <p:ph type="body" sz="quarter" idx="12" hasCustomPrompt="1"/>
          </p:nvPr>
        </p:nvSpPr>
        <p:spPr>
          <a:xfrm>
            <a:off x="3441454" y="2051538"/>
            <a:ext cx="2351942" cy="3272693"/>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a:t>Bullet Points A</a:t>
            </a:r>
          </a:p>
          <a:p>
            <a:pPr lvl="0"/>
            <a:endParaRPr lang="en-US"/>
          </a:p>
          <a:p>
            <a:pPr lvl="0"/>
            <a:endParaRPr lang="en-US"/>
          </a:p>
          <a:p>
            <a:pPr lvl="0"/>
            <a:endParaRPr lang="en-US"/>
          </a:p>
          <a:p>
            <a:pPr lvl="0"/>
            <a:endParaRPr lang="en-US"/>
          </a:p>
          <a:p>
            <a:pPr lvl="0"/>
            <a:endParaRPr lang="en-US"/>
          </a:p>
          <a:p>
            <a:pPr lvl="0"/>
            <a:endParaRPr lang="en-US"/>
          </a:p>
          <a:p>
            <a:pPr lvl="0"/>
            <a:endParaRPr lang="en-US"/>
          </a:p>
        </p:txBody>
      </p:sp>
      <p:sp>
        <p:nvSpPr>
          <p:cNvPr id="13" name="Text Placeholder 12"/>
          <p:cNvSpPr>
            <a:spLocks noGrp="1"/>
          </p:cNvSpPr>
          <p:nvPr>
            <p:ph type="body" sz="quarter" idx="13" hasCustomPrompt="1"/>
          </p:nvPr>
        </p:nvSpPr>
        <p:spPr>
          <a:xfrm>
            <a:off x="6439261" y="2051538"/>
            <a:ext cx="2351942" cy="3265716"/>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a:t>Bullet Points B</a:t>
            </a:r>
          </a:p>
          <a:p>
            <a:pPr lvl="0"/>
            <a:endParaRPr lang="en-US"/>
          </a:p>
          <a:p>
            <a:pPr lvl="0"/>
            <a:endParaRPr lang="en-US"/>
          </a:p>
          <a:p>
            <a:pPr lvl="0"/>
            <a:endParaRPr lang="en-US"/>
          </a:p>
          <a:p>
            <a:pPr lvl="0"/>
            <a:endParaRPr lang="en-US"/>
          </a:p>
          <a:p>
            <a:pPr lvl="0"/>
            <a:endParaRPr lang="en-US"/>
          </a:p>
          <a:p>
            <a:pPr lvl="0"/>
            <a:endParaRPr lang="en-US"/>
          </a:p>
          <a:p>
            <a:pPr lvl="0"/>
            <a:endParaRPr lang="en-US"/>
          </a:p>
        </p:txBody>
      </p:sp>
      <p:cxnSp>
        <p:nvCxnSpPr>
          <p:cNvPr id="14" name="Straight Connector 13"/>
          <p:cNvCxnSpPr/>
          <p:nvPr userDrawn="1"/>
        </p:nvCxnSpPr>
        <p:spPr>
          <a:xfrm>
            <a:off x="6116329" y="2051539"/>
            <a:ext cx="0" cy="3272693"/>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a:blipFill rotWithShape="1">
            <a:blip r:embed="rId3" cstate="screen">
              <a:extLst>
                <a:ext uri="{28A0092B-C50C-407E-A947-70E740481C1C}">
                  <a14:useLocalDpi xmlns:a14="http://schemas.microsoft.com/office/drawing/2010/main"/>
                </a:ext>
              </a:extLst>
            </a:blip>
            <a:stretch>
              <a:fillRect/>
            </a:stretch>
          </a:blipFill>
        </p:spPr>
      </p:pic>
      <p:sp>
        <p:nvSpPr>
          <p:cNvPr id="8" name="Rectangle 7"/>
          <p:cNvSpPr/>
          <p:nvPr userDrawn="1"/>
        </p:nvSpPr>
        <p:spPr>
          <a:xfrm>
            <a:off x="0" y="3429238"/>
            <a:ext cx="9144000" cy="467497"/>
          </a:xfrm>
          <a:prstGeom prst="rect">
            <a:avLst/>
          </a:prstGeom>
          <a:solidFill>
            <a:srgbClr val="BAA06D">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9" name="Rectangle 8"/>
          <p:cNvSpPr/>
          <p:nvPr userDrawn="1"/>
        </p:nvSpPr>
        <p:spPr>
          <a:xfrm>
            <a:off x="0" y="3897261"/>
            <a:ext cx="9144000" cy="1828800"/>
          </a:xfrm>
          <a:prstGeom prst="rect">
            <a:avLst/>
          </a:prstGeom>
          <a:solidFill>
            <a:srgbClr val="4F1E80">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1" name="Text Placeholder 10"/>
          <p:cNvSpPr>
            <a:spLocks noGrp="1"/>
          </p:cNvSpPr>
          <p:nvPr>
            <p:ph type="body" sz="quarter" idx="16" hasCustomPrompt="1"/>
          </p:nvPr>
        </p:nvSpPr>
        <p:spPr>
          <a:xfrm>
            <a:off x="265558" y="4000502"/>
            <a:ext cx="1928355" cy="282299"/>
          </a:xfrm>
        </p:spPr>
        <p:txBody>
          <a:bodyPr wrap="square" lIns="91440" rIns="91440"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a:t>Title One</a:t>
            </a:r>
          </a:p>
        </p:txBody>
      </p:sp>
      <p:sp>
        <p:nvSpPr>
          <p:cNvPr id="18" name="Text Placeholder 9"/>
          <p:cNvSpPr>
            <a:spLocks noGrp="1"/>
          </p:cNvSpPr>
          <p:nvPr>
            <p:ph type="body" sz="quarter" idx="17" hasCustomPrompt="1"/>
          </p:nvPr>
        </p:nvSpPr>
        <p:spPr>
          <a:xfrm>
            <a:off x="261391" y="4380715"/>
            <a:ext cx="1928355" cy="1236373"/>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a:t>Lorem ipsum dolor sit </a:t>
            </a:r>
            <a:r>
              <a:rPr lang="en-US" err="1"/>
              <a:t>amet</a:t>
            </a:r>
            <a:r>
              <a:rPr lang="en-US"/>
              <a:t>, per </a:t>
            </a:r>
            <a:r>
              <a:rPr lang="en-US" err="1"/>
              <a:t>munere</a:t>
            </a:r>
            <a:r>
              <a:rPr lang="en-US"/>
              <a:t> </a:t>
            </a:r>
            <a:r>
              <a:rPr lang="en-US" err="1"/>
              <a:t>convenire</a:t>
            </a:r>
            <a:r>
              <a:rPr lang="en-US"/>
              <a:t> </a:t>
            </a:r>
            <a:r>
              <a:rPr lang="en-US" err="1"/>
              <a:t>incorrupte</a:t>
            </a:r>
            <a:r>
              <a:rPr lang="en-US"/>
              <a:t> </a:t>
            </a:r>
            <a:r>
              <a:rPr lang="en-US" err="1"/>
              <a:t>ea</a:t>
            </a:r>
            <a:r>
              <a:rPr lang="en-US"/>
              <a:t>, cum </a:t>
            </a:r>
            <a:r>
              <a:rPr lang="en-US" err="1"/>
              <a:t>oratio</a:t>
            </a:r>
            <a:r>
              <a:rPr lang="en-US"/>
              <a:t> </a:t>
            </a:r>
            <a:r>
              <a:rPr lang="en-US" err="1"/>
              <a:t>deleniti</a:t>
            </a:r>
            <a:r>
              <a:rPr lang="en-US"/>
              <a:t> </a:t>
            </a:r>
            <a:r>
              <a:rPr lang="en-US" err="1"/>
              <a:t>reformidans</a:t>
            </a:r>
            <a:r>
              <a:rPr lang="en-US"/>
              <a:t> no, </a:t>
            </a:r>
            <a:r>
              <a:rPr lang="en-US" err="1"/>
              <a:t>dolorum</a:t>
            </a:r>
            <a:r>
              <a:rPr lang="en-US"/>
              <a:t> </a:t>
            </a:r>
            <a:r>
              <a:rPr lang="en-US" err="1"/>
              <a:t>interesset</a:t>
            </a:r>
            <a:r>
              <a:rPr lang="en-US"/>
              <a:t> pro id. </a:t>
            </a:r>
          </a:p>
        </p:txBody>
      </p:sp>
      <p:sp>
        <p:nvSpPr>
          <p:cNvPr id="23" name="Text Placeholder 10"/>
          <p:cNvSpPr>
            <a:spLocks noGrp="1"/>
          </p:cNvSpPr>
          <p:nvPr>
            <p:ph type="body" sz="quarter" idx="18" hasCustomPrompt="1"/>
          </p:nvPr>
        </p:nvSpPr>
        <p:spPr>
          <a:xfrm>
            <a:off x="2470458" y="4000502"/>
            <a:ext cx="1928355" cy="282299"/>
          </a:xfrm>
        </p:spPr>
        <p:txBody>
          <a:bodyPr wrap="square" lIns="91440" rIns="91440"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a:t>Title Two</a:t>
            </a:r>
          </a:p>
        </p:txBody>
      </p:sp>
      <p:sp>
        <p:nvSpPr>
          <p:cNvPr id="24" name="Text Placeholder 9"/>
          <p:cNvSpPr>
            <a:spLocks noGrp="1"/>
          </p:cNvSpPr>
          <p:nvPr>
            <p:ph type="body" sz="quarter" idx="19" hasCustomPrompt="1"/>
          </p:nvPr>
        </p:nvSpPr>
        <p:spPr>
          <a:xfrm>
            <a:off x="2466292" y="4380715"/>
            <a:ext cx="1928355" cy="1236373"/>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a:t>Lorem ipsum dolor sit </a:t>
            </a:r>
            <a:r>
              <a:rPr lang="en-US" err="1"/>
              <a:t>amet</a:t>
            </a:r>
            <a:r>
              <a:rPr lang="en-US"/>
              <a:t>, per </a:t>
            </a:r>
            <a:r>
              <a:rPr lang="en-US" err="1"/>
              <a:t>munere</a:t>
            </a:r>
            <a:r>
              <a:rPr lang="en-US"/>
              <a:t> </a:t>
            </a:r>
            <a:r>
              <a:rPr lang="en-US" err="1"/>
              <a:t>convenire</a:t>
            </a:r>
            <a:r>
              <a:rPr lang="en-US"/>
              <a:t> </a:t>
            </a:r>
            <a:r>
              <a:rPr lang="en-US" err="1"/>
              <a:t>incorrupte</a:t>
            </a:r>
            <a:r>
              <a:rPr lang="en-US"/>
              <a:t> </a:t>
            </a:r>
            <a:r>
              <a:rPr lang="en-US" err="1"/>
              <a:t>ea</a:t>
            </a:r>
            <a:r>
              <a:rPr lang="en-US"/>
              <a:t>, cum </a:t>
            </a:r>
            <a:r>
              <a:rPr lang="en-US" err="1"/>
              <a:t>oratio</a:t>
            </a:r>
            <a:r>
              <a:rPr lang="en-US"/>
              <a:t> </a:t>
            </a:r>
            <a:r>
              <a:rPr lang="en-US" err="1"/>
              <a:t>deleniti</a:t>
            </a:r>
            <a:r>
              <a:rPr lang="en-US"/>
              <a:t> </a:t>
            </a:r>
            <a:r>
              <a:rPr lang="en-US" err="1"/>
              <a:t>reformidans</a:t>
            </a:r>
            <a:r>
              <a:rPr lang="en-US"/>
              <a:t> no, </a:t>
            </a:r>
            <a:r>
              <a:rPr lang="en-US" err="1"/>
              <a:t>dolorum</a:t>
            </a:r>
            <a:r>
              <a:rPr lang="en-US"/>
              <a:t> </a:t>
            </a:r>
            <a:r>
              <a:rPr lang="en-US" err="1"/>
              <a:t>interesset</a:t>
            </a:r>
            <a:r>
              <a:rPr lang="en-US"/>
              <a:t> pro id. </a:t>
            </a:r>
          </a:p>
        </p:txBody>
      </p:sp>
      <p:sp>
        <p:nvSpPr>
          <p:cNvPr id="25" name="Text Placeholder 10"/>
          <p:cNvSpPr>
            <a:spLocks noGrp="1"/>
          </p:cNvSpPr>
          <p:nvPr>
            <p:ph type="body" sz="quarter" idx="20" hasCustomPrompt="1"/>
          </p:nvPr>
        </p:nvSpPr>
        <p:spPr>
          <a:xfrm>
            <a:off x="4669793" y="4000502"/>
            <a:ext cx="1928355" cy="282299"/>
          </a:xfrm>
        </p:spPr>
        <p:txBody>
          <a:bodyPr wrap="square" lIns="91440" rIns="91440"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a:t>Title Three</a:t>
            </a:r>
          </a:p>
        </p:txBody>
      </p:sp>
      <p:sp>
        <p:nvSpPr>
          <p:cNvPr id="26" name="Text Placeholder 9"/>
          <p:cNvSpPr>
            <a:spLocks noGrp="1"/>
          </p:cNvSpPr>
          <p:nvPr>
            <p:ph type="body" sz="quarter" idx="21" hasCustomPrompt="1"/>
          </p:nvPr>
        </p:nvSpPr>
        <p:spPr>
          <a:xfrm>
            <a:off x="4665627" y="4380715"/>
            <a:ext cx="1928355" cy="1236373"/>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a:t>Lorem ipsum dolor sit </a:t>
            </a:r>
            <a:r>
              <a:rPr lang="en-US" err="1"/>
              <a:t>amet</a:t>
            </a:r>
            <a:r>
              <a:rPr lang="en-US"/>
              <a:t>, per </a:t>
            </a:r>
            <a:r>
              <a:rPr lang="en-US" err="1"/>
              <a:t>munere</a:t>
            </a:r>
            <a:r>
              <a:rPr lang="en-US"/>
              <a:t> </a:t>
            </a:r>
            <a:r>
              <a:rPr lang="en-US" err="1"/>
              <a:t>convenire</a:t>
            </a:r>
            <a:r>
              <a:rPr lang="en-US"/>
              <a:t> </a:t>
            </a:r>
            <a:r>
              <a:rPr lang="en-US" err="1"/>
              <a:t>incorrupte</a:t>
            </a:r>
            <a:r>
              <a:rPr lang="en-US"/>
              <a:t> </a:t>
            </a:r>
            <a:r>
              <a:rPr lang="en-US" err="1"/>
              <a:t>ea</a:t>
            </a:r>
            <a:r>
              <a:rPr lang="en-US"/>
              <a:t>, cum </a:t>
            </a:r>
            <a:r>
              <a:rPr lang="en-US" err="1"/>
              <a:t>oratio</a:t>
            </a:r>
            <a:r>
              <a:rPr lang="en-US"/>
              <a:t> </a:t>
            </a:r>
            <a:r>
              <a:rPr lang="en-US" err="1"/>
              <a:t>deleniti</a:t>
            </a:r>
            <a:r>
              <a:rPr lang="en-US"/>
              <a:t> </a:t>
            </a:r>
            <a:r>
              <a:rPr lang="en-US" err="1"/>
              <a:t>reformidans</a:t>
            </a:r>
            <a:r>
              <a:rPr lang="en-US"/>
              <a:t> no, </a:t>
            </a:r>
            <a:r>
              <a:rPr lang="en-US" err="1"/>
              <a:t>dolorum</a:t>
            </a:r>
            <a:r>
              <a:rPr lang="en-US"/>
              <a:t> </a:t>
            </a:r>
            <a:r>
              <a:rPr lang="en-US" err="1"/>
              <a:t>interesset</a:t>
            </a:r>
            <a:r>
              <a:rPr lang="en-US"/>
              <a:t> pro id. </a:t>
            </a:r>
          </a:p>
        </p:txBody>
      </p:sp>
      <p:sp>
        <p:nvSpPr>
          <p:cNvPr id="27" name="Text Placeholder 10"/>
          <p:cNvSpPr>
            <a:spLocks noGrp="1"/>
          </p:cNvSpPr>
          <p:nvPr>
            <p:ph type="body" sz="quarter" idx="22" hasCustomPrompt="1"/>
          </p:nvPr>
        </p:nvSpPr>
        <p:spPr>
          <a:xfrm>
            <a:off x="6869128" y="4000502"/>
            <a:ext cx="1928355" cy="282299"/>
          </a:xfrm>
        </p:spPr>
        <p:txBody>
          <a:bodyPr wrap="square" lIns="91440" rIns="91440"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a:t>Title Four</a:t>
            </a:r>
          </a:p>
        </p:txBody>
      </p:sp>
      <p:sp>
        <p:nvSpPr>
          <p:cNvPr id="28" name="Text Placeholder 9"/>
          <p:cNvSpPr>
            <a:spLocks noGrp="1"/>
          </p:cNvSpPr>
          <p:nvPr>
            <p:ph type="body" sz="quarter" idx="23" hasCustomPrompt="1"/>
          </p:nvPr>
        </p:nvSpPr>
        <p:spPr>
          <a:xfrm>
            <a:off x="6864962" y="4380715"/>
            <a:ext cx="1928355" cy="1236373"/>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a:t>Lorem ipsum dolor sit </a:t>
            </a:r>
            <a:r>
              <a:rPr lang="en-US" err="1"/>
              <a:t>amet</a:t>
            </a:r>
            <a:r>
              <a:rPr lang="en-US"/>
              <a:t>, per </a:t>
            </a:r>
            <a:r>
              <a:rPr lang="en-US" err="1"/>
              <a:t>munere</a:t>
            </a:r>
            <a:r>
              <a:rPr lang="en-US"/>
              <a:t> </a:t>
            </a:r>
            <a:r>
              <a:rPr lang="en-US" err="1"/>
              <a:t>convenire</a:t>
            </a:r>
            <a:r>
              <a:rPr lang="en-US"/>
              <a:t> </a:t>
            </a:r>
            <a:r>
              <a:rPr lang="en-US" err="1"/>
              <a:t>incorrupte</a:t>
            </a:r>
            <a:r>
              <a:rPr lang="en-US"/>
              <a:t> </a:t>
            </a:r>
            <a:r>
              <a:rPr lang="en-US" err="1"/>
              <a:t>ea</a:t>
            </a:r>
            <a:r>
              <a:rPr lang="en-US"/>
              <a:t>, cum </a:t>
            </a:r>
            <a:r>
              <a:rPr lang="en-US" err="1"/>
              <a:t>oratio</a:t>
            </a:r>
            <a:r>
              <a:rPr lang="en-US"/>
              <a:t> </a:t>
            </a:r>
            <a:r>
              <a:rPr lang="en-US" err="1"/>
              <a:t>deleniti</a:t>
            </a:r>
            <a:r>
              <a:rPr lang="en-US"/>
              <a:t> </a:t>
            </a:r>
            <a:r>
              <a:rPr lang="en-US" err="1"/>
              <a:t>reformidans</a:t>
            </a:r>
            <a:r>
              <a:rPr lang="en-US"/>
              <a:t> no, </a:t>
            </a:r>
            <a:r>
              <a:rPr lang="en-US" err="1"/>
              <a:t>dolorum</a:t>
            </a:r>
            <a:r>
              <a:rPr lang="en-US"/>
              <a:t> </a:t>
            </a:r>
            <a:r>
              <a:rPr lang="en-US" err="1"/>
              <a:t>interesset</a:t>
            </a:r>
            <a:r>
              <a:rPr lang="en-US"/>
              <a:t> pro id. </a:t>
            </a:r>
          </a:p>
        </p:txBody>
      </p:sp>
      <p:sp>
        <p:nvSpPr>
          <p:cNvPr id="17" name="Text Placeholder 16"/>
          <p:cNvSpPr>
            <a:spLocks noGrp="1"/>
          </p:cNvSpPr>
          <p:nvPr>
            <p:ph type="body" sz="quarter" idx="24" hasCustomPrompt="1"/>
          </p:nvPr>
        </p:nvSpPr>
        <p:spPr>
          <a:xfrm>
            <a:off x="265176" y="3456967"/>
            <a:ext cx="8566088" cy="412038"/>
          </a:xfrm>
        </p:spPr>
        <p:txBody>
          <a:bodyPr anchor="ctr" anchorCtr="0">
            <a:noAutofit/>
          </a:bodyPr>
          <a:lstStyle>
            <a:lvl1pPr marL="0" indent="0">
              <a:lnSpc>
                <a:spcPts val="2600"/>
              </a:lnSpc>
              <a:spcBef>
                <a:spcPts val="0"/>
              </a:spcBef>
              <a:buNone/>
              <a:defRPr sz="2600">
                <a:solidFill>
                  <a:schemeClr val="bg1"/>
                </a:solidFill>
                <a:latin typeface="FreightSans Pro Semibold" panose="02000603040000020004" pitchFamily="50" charset="0"/>
              </a:defRPr>
            </a:lvl1pPr>
          </a:lstStyle>
          <a:p>
            <a:pPr lvl="0"/>
            <a:r>
              <a:rPr lang="en-US"/>
              <a:t>Title</a:t>
            </a:r>
          </a:p>
        </p:txBody>
      </p:sp>
    </p:spTree>
    <p:extLst>
      <p:ext uri="{BB962C8B-B14F-4D97-AF65-F5344CB8AC3E}">
        <p14:creationId xmlns:p14="http://schemas.microsoft.com/office/powerpoint/2010/main" val="475678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Picture Placeholder 4"/>
          <p:cNvSpPr>
            <a:spLocks noGrp="1"/>
          </p:cNvSpPr>
          <p:nvPr>
            <p:ph type="pic" sz="quarter" idx="25"/>
          </p:nvPr>
        </p:nvSpPr>
        <p:spPr>
          <a:xfrm>
            <a:off x="0" y="1"/>
            <a:ext cx="9144000" cy="3384550"/>
          </a:xfrm>
        </p:spPr>
        <p:txBody>
          <a:bodyPr/>
          <a:lstStyle/>
          <a:p>
            <a:endParaRPr lang="en-US"/>
          </a:p>
        </p:txBody>
      </p:sp>
      <p:sp>
        <p:nvSpPr>
          <p:cNvPr id="8" name="Rectangle 7"/>
          <p:cNvSpPr/>
          <p:nvPr userDrawn="1"/>
        </p:nvSpPr>
        <p:spPr>
          <a:xfrm>
            <a:off x="0" y="3320790"/>
            <a:ext cx="9144000" cy="576472"/>
          </a:xfrm>
          <a:prstGeom prst="rect">
            <a:avLst/>
          </a:prstGeom>
          <a:solidFill>
            <a:srgbClr val="BAA0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9" name="Rectangle 8"/>
          <p:cNvSpPr/>
          <p:nvPr userDrawn="1"/>
        </p:nvSpPr>
        <p:spPr>
          <a:xfrm>
            <a:off x="0" y="3897261"/>
            <a:ext cx="9144000" cy="182880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1" name="Text Placeholder 10"/>
          <p:cNvSpPr>
            <a:spLocks noGrp="1"/>
          </p:cNvSpPr>
          <p:nvPr>
            <p:ph type="body" sz="quarter" idx="16" hasCustomPrompt="1"/>
          </p:nvPr>
        </p:nvSpPr>
        <p:spPr>
          <a:xfrm>
            <a:off x="265558" y="4000502"/>
            <a:ext cx="1928355" cy="282299"/>
          </a:xfrm>
        </p:spPr>
        <p:txBody>
          <a:bodyPr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a:t>Title One</a:t>
            </a:r>
          </a:p>
        </p:txBody>
      </p:sp>
      <p:sp>
        <p:nvSpPr>
          <p:cNvPr id="18" name="Text Placeholder 9"/>
          <p:cNvSpPr>
            <a:spLocks noGrp="1"/>
          </p:cNvSpPr>
          <p:nvPr>
            <p:ph type="body" sz="quarter" idx="17" hasCustomPrompt="1"/>
          </p:nvPr>
        </p:nvSpPr>
        <p:spPr>
          <a:xfrm>
            <a:off x="261391" y="4380715"/>
            <a:ext cx="1928355" cy="1236373"/>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a:t>Lorem ipsum dolor sit </a:t>
            </a:r>
            <a:r>
              <a:rPr lang="en-US" err="1"/>
              <a:t>amet</a:t>
            </a:r>
            <a:r>
              <a:rPr lang="en-US"/>
              <a:t>, per </a:t>
            </a:r>
            <a:r>
              <a:rPr lang="en-US" err="1"/>
              <a:t>munere</a:t>
            </a:r>
            <a:r>
              <a:rPr lang="en-US"/>
              <a:t> </a:t>
            </a:r>
            <a:r>
              <a:rPr lang="en-US" err="1"/>
              <a:t>convenire</a:t>
            </a:r>
            <a:r>
              <a:rPr lang="en-US"/>
              <a:t> </a:t>
            </a:r>
            <a:r>
              <a:rPr lang="en-US" err="1"/>
              <a:t>incorrupte</a:t>
            </a:r>
            <a:r>
              <a:rPr lang="en-US"/>
              <a:t> </a:t>
            </a:r>
            <a:r>
              <a:rPr lang="en-US" err="1"/>
              <a:t>ea</a:t>
            </a:r>
            <a:r>
              <a:rPr lang="en-US"/>
              <a:t>, cum </a:t>
            </a:r>
            <a:r>
              <a:rPr lang="en-US" err="1"/>
              <a:t>oratio</a:t>
            </a:r>
            <a:r>
              <a:rPr lang="en-US"/>
              <a:t> </a:t>
            </a:r>
            <a:r>
              <a:rPr lang="en-US" err="1"/>
              <a:t>deleniti</a:t>
            </a:r>
            <a:r>
              <a:rPr lang="en-US"/>
              <a:t> </a:t>
            </a:r>
            <a:r>
              <a:rPr lang="en-US" err="1"/>
              <a:t>reformidans</a:t>
            </a:r>
            <a:r>
              <a:rPr lang="en-US"/>
              <a:t> no, </a:t>
            </a:r>
            <a:r>
              <a:rPr lang="en-US" err="1"/>
              <a:t>dolorum</a:t>
            </a:r>
            <a:r>
              <a:rPr lang="en-US"/>
              <a:t> </a:t>
            </a:r>
            <a:r>
              <a:rPr lang="en-US" err="1"/>
              <a:t>interesset</a:t>
            </a:r>
            <a:r>
              <a:rPr lang="en-US"/>
              <a:t> pro id. </a:t>
            </a:r>
          </a:p>
        </p:txBody>
      </p:sp>
      <p:sp>
        <p:nvSpPr>
          <p:cNvPr id="23" name="Text Placeholder 10"/>
          <p:cNvSpPr>
            <a:spLocks noGrp="1"/>
          </p:cNvSpPr>
          <p:nvPr>
            <p:ph type="body" sz="quarter" idx="18" hasCustomPrompt="1"/>
          </p:nvPr>
        </p:nvSpPr>
        <p:spPr>
          <a:xfrm>
            <a:off x="2470458" y="4000502"/>
            <a:ext cx="1928355" cy="282299"/>
          </a:xfrm>
        </p:spPr>
        <p:txBody>
          <a:bodyPr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a:t>Title Two</a:t>
            </a:r>
          </a:p>
        </p:txBody>
      </p:sp>
      <p:sp>
        <p:nvSpPr>
          <p:cNvPr id="24" name="Text Placeholder 9"/>
          <p:cNvSpPr>
            <a:spLocks noGrp="1"/>
          </p:cNvSpPr>
          <p:nvPr>
            <p:ph type="body" sz="quarter" idx="19" hasCustomPrompt="1"/>
          </p:nvPr>
        </p:nvSpPr>
        <p:spPr>
          <a:xfrm>
            <a:off x="2466292" y="4380715"/>
            <a:ext cx="1928355" cy="1236373"/>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a:t>Lorem ipsum dolor sit </a:t>
            </a:r>
            <a:r>
              <a:rPr lang="en-US" err="1"/>
              <a:t>amet</a:t>
            </a:r>
            <a:r>
              <a:rPr lang="en-US"/>
              <a:t>, per </a:t>
            </a:r>
            <a:r>
              <a:rPr lang="en-US" err="1"/>
              <a:t>munere</a:t>
            </a:r>
            <a:r>
              <a:rPr lang="en-US"/>
              <a:t> </a:t>
            </a:r>
            <a:r>
              <a:rPr lang="en-US" err="1"/>
              <a:t>convenire</a:t>
            </a:r>
            <a:r>
              <a:rPr lang="en-US"/>
              <a:t> </a:t>
            </a:r>
            <a:r>
              <a:rPr lang="en-US" err="1"/>
              <a:t>incorrupte</a:t>
            </a:r>
            <a:r>
              <a:rPr lang="en-US"/>
              <a:t> </a:t>
            </a:r>
            <a:r>
              <a:rPr lang="en-US" err="1"/>
              <a:t>ea</a:t>
            </a:r>
            <a:r>
              <a:rPr lang="en-US"/>
              <a:t>, cum </a:t>
            </a:r>
            <a:r>
              <a:rPr lang="en-US" err="1"/>
              <a:t>oratio</a:t>
            </a:r>
            <a:r>
              <a:rPr lang="en-US"/>
              <a:t> </a:t>
            </a:r>
            <a:r>
              <a:rPr lang="en-US" err="1"/>
              <a:t>deleniti</a:t>
            </a:r>
            <a:r>
              <a:rPr lang="en-US"/>
              <a:t> </a:t>
            </a:r>
            <a:r>
              <a:rPr lang="en-US" err="1"/>
              <a:t>reformidans</a:t>
            </a:r>
            <a:r>
              <a:rPr lang="en-US"/>
              <a:t> no, </a:t>
            </a:r>
            <a:r>
              <a:rPr lang="en-US" err="1"/>
              <a:t>dolorum</a:t>
            </a:r>
            <a:r>
              <a:rPr lang="en-US"/>
              <a:t> </a:t>
            </a:r>
            <a:r>
              <a:rPr lang="en-US" err="1"/>
              <a:t>interesset</a:t>
            </a:r>
            <a:r>
              <a:rPr lang="en-US"/>
              <a:t> pro id. </a:t>
            </a:r>
          </a:p>
        </p:txBody>
      </p:sp>
      <p:sp>
        <p:nvSpPr>
          <p:cNvPr id="25" name="Text Placeholder 10"/>
          <p:cNvSpPr>
            <a:spLocks noGrp="1"/>
          </p:cNvSpPr>
          <p:nvPr>
            <p:ph type="body" sz="quarter" idx="20" hasCustomPrompt="1"/>
          </p:nvPr>
        </p:nvSpPr>
        <p:spPr>
          <a:xfrm>
            <a:off x="4669793" y="4000502"/>
            <a:ext cx="1928355" cy="282299"/>
          </a:xfrm>
        </p:spPr>
        <p:txBody>
          <a:bodyPr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a:t>Title Three</a:t>
            </a:r>
          </a:p>
        </p:txBody>
      </p:sp>
      <p:sp>
        <p:nvSpPr>
          <p:cNvPr id="26" name="Text Placeholder 9"/>
          <p:cNvSpPr>
            <a:spLocks noGrp="1"/>
          </p:cNvSpPr>
          <p:nvPr>
            <p:ph type="body" sz="quarter" idx="21" hasCustomPrompt="1"/>
          </p:nvPr>
        </p:nvSpPr>
        <p:spPr>
          <a:xfrm>
            <a:off x="4665627" y="4380715"/>
            <a:ext cx="1928355" cy="1236373"/>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a:t>Lorem ipsum dolor sit </a:t>
            </a:r>
            <a:r>
              <a:rPr lang="en-US" err="1"/>
              <a:t>amet</a:t>
            </a:r>
            <a:r>
              <a:rPr lang="en-US"/>
              <a:t>, per </a:t>
            </a:r>
            <a:r>
              <a:rPr lang="en-US" err="1"/>
              <a:t>munere</a:t>
            </a:r>
            <a:r>
              <a:rPr lang="en-US"/>
              <a:t> </a:t>
            </a:r>
            <a:r>
              <a:rPr lang="en-US" err="1"/>
              <a:t>convenire</a:t>
            </a:r>
            <a:r>
              <a:rPr lang="en-US"/>
              <a:t> </a:t>
            </a:r>
            <a:r>
              <a:rPr lang="en-US" err="1"/>
              <a:t>incorrupte</a:t>
            </a:r>
            <a:r>
              <a:rPr lang="en-US"/>
              <a:t> </a:t>
            </a:r>
            <a:r>
              <a:rPr lang="en-US" err="1"/>
              <a:t>ea</a:t>
            </a:r>
            <a:r>
              <a:rPr lang="en-US"/>
              <a:t>, cum </a:t>
            </a:r>
            <a:r>
              <a:rPr lang="en-US" err="1"/>
              <a:t>oratio</a:t>
            </a:r>
            <a:r>
              <a:rPr lang="en-US"/>
              <a:t> </a:t>
            </a:r>
            <a:r>
              <a:rPr lang="en-US" err="1"/>
              <a:t>deleniti</a:t>
            </a:r>
            <a:r>
              <a:rPr lang="en-US"/>
              <a:t> </a:t>
            </a:r>
            <a:r>
              <a:rPr lang="en-US" err="1"/>
              <a:t>reformidans</a:t>
            </a:r>
            <a:r>
              <a:rPr lang="en-US"/>
              <a:t> no, </a:t>
            </a:r>
            <a:r>
              <a:rPr lang="en-US" err="1"/>
              <a:t>dolorum</a:t>
            </a:r>
            <a:r>
              <a:rPr lang="en-US"/>
              <a:t> </a:t>
            </a:r>
            <a:r>
              <a:rPr lang="en-US" err="1"/>
              <a:t>interesset</a:t>
            </a:r>
            <a:r>
              <a:rPr lang="en-US"/>
              <a:t> pro id. </a:t>
            </a:r>
          </a:p>
        </p:txBody>
      </p:sp>
      <p:sp>
        <p:nvSpPr>
          <p:cNvPr id="27" name="Text Placeholder 10"/>
          <p:cNvSpPr>
            <a:spLocks noGrp="1"/>
          </p:cNvSpPr>
          <p:nvPr>
            <p:ph type="body" sz="quarter" idx="22" hasCustomPrompt="1"/>
          </p:nvPr>
        </p:nvSpPr>
        <p:spPr>
          <a:xfrm>
            <a:off x="6869128" y="4000502"/>
            <a:ext cx="1928355" cy="282299"/>
          </a:xfrm>
        </p:spPr>
        <p:txBody>
          <a:bodyPr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a:t>Title Four</a:t>
            </a:r>
          </a:p>
        </p:txBody>
      </p:sp>
      <p:sp>
        <p:nvSpPr>
          <p:cNvPr id="28" name="Text Placeholder 9"/>
          <p:cNvSpPr>
            <a:spLocks noGrp="1"/>
          </p:cNvSpPr>
          <p:nvPr>
            <p:ph type="body" sz="quarter" idx="23" hasCustomPrompt="1"/>
          </p:nvPr>
        </p:nvSpPr>
        <p:spPr>
          <a:xfrm>
            <a:off x="6864962" y="4380715"/>
            <a:ext cx="1928355" cy="1236373"/>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a:t>Lorem ipsum dolor sit </a:t>
            </a:r>
            <a:r>
              <a:rPr lang="en-US" err="1"/>
              <a:t>amet</a:t>
            </a:r>
            <a:r>
              <a:rPr lang="en-US"/>
              <a:t>, per </a:t>
            </a:r>
            <a:r>
              <a:rPr lang="en-US" err="1"/>
              <a:t>munere</a:t>
            </a:r>
            <a:r>
              <a:rPr lang="en-US"/>
              <a:t> </a:t>
            </a:r>
            <a:r>
              <a:rPr lang="en-US" err="1"/>
              <a:t>convenire</a:t>
            </a:r>
            <a:r>
              <a:rPr lang="en-US"/>
              <a:t> </a:t>
            </a:r>
            <a:r>
              <a:rPr lang="en-US" err="1"/>
              <a:t>incorrupte</a:t>
            </a:r>
            <a:r>
              <a:rPr lang="en-US"/>
              <a:t> </a:t>
            </a:r>
            <a:r>
              <a:rPr lang="en-US" err="1"/>
              <a:t>ea</a:t>
            </a:r>
            <a:r>
              <a:rPr lang="en-US"/>
              <a:t>, cum </a:t>
            </a:r>
            <a:r>
              <a:rPr lang="en-US" err="1"/>
              <a:t>oratio</a:t>
            </a:r>
            <a:r>
              <a:rPr lang="en-US"/>
              <a:t> </a:t>
            </a:r>
            <a:r>
              <a:rPr lang="en-US" err="1"/>
              <a:t>deleniti</a:t>
            </a:r>
            <a:r>
              <a:rPr lang="en-US"/>
              <a:t> </a:t>
            </a:r>
            <a:r>
              <a:rPr lang="en-US" err="1"/>
              <a:t>reformidans</a:t>
            </a:r>
            <a:r>
              <a:rPr lang="en-US"/>
              <a:t> no, </a:t>
            </a:r>
            <a:r>
              <a:rPr lang="en-US" err="1"/>
              <a:t>dolorum</a:t>
            </a:r>
            <a:r>
              <a:rPr lang="en-US"/>
              <a:t> </a:t>
            </a:r>
            <a:r>
              <a:rPr lang="en-US" err="1"/>
              <a:t>interesset</a:t>
            </a:r>
            <a:r>
              <a:rPr lang="en-US"/>
              <a:t> pro id. </a:t>
            </a:r>
          </a:p>
        </p:txBody>
      </p:sp>
      <p:sp>
        <p:nvSpPr>
          <p:cNvPr id="17" name="Text Placeholder 16"/>
          <p:cNvSpPr>
            <a:spLocks noGrp="1"/>
          </p:cNvSpPr>
          <p:nvPr>
            <p:ph type="body" sz="quarter" idx="24" hasCustomPrompt="1"/>
          </p:nvPr>
        </p:nvSpPr>
        <p:spPr>
          <a:xfrm>
            <a:off x="261389" y="3333674"/>
            <a:ext cx="8566088" cy="550706"/>
          </a:xfrm>
        </p:spPr>
        <p:txBody>
          <a:bodyPr anchor="ctr" anchorCtr="0">
            <a:normAutofit/>
          </a:bodyPr>
          <a:lstStyle>
            <a:lvl1pPr marL="0" indent="0">
              <a:lnSpc>
                <a:spcPts val="2600"/>
              </a:lnSpc>
              <a:spcBef>
                <a:spcPts val="0"/>
              </a:spcBef>
              <a:buNone/>
              <a:defRPr sz="2600" baseline="0">
                <a:solidFill>
                  <a:schemeClr val="bg1"/>
                </a:solidFill>
                <a:latin typeface="FreightSans Pro Semibold" panose="02000603040000020004" pitchFamily="50" charset="0"/>
              </a:defRPr>
            </a:lvl1pPr>
          </a:lstStyle>
          <a:p>
            <a:pPr lvl="0"/>
            <a:r>
              <a:rPr lang="en-US"/>
              <a:t>You can try it with a different photo above.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CU Logo Mtns">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5A219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a:extLst>
              <a:ext uri="{FF2B5EF4-FFF2-40B4-BE49-F238E27FC236}">
                <a16:creationId xmlns:a16="http://schemas.microsoft.com/office/drawing/2014/main" id="{B1241F7C-F1FF-461F-B0B6-DC4E57CEF9A2}"/>
              </a:ext>
            </a:extLst>
          </p:cNvPr>
          <p:cNvPicPr>
            <a:picLocks noChangeAspect="1"/>
          </p:cNvPicPr>
          <p:nvPr userDrawn="1"/>
        </p:nvPicPr>
        <p:blipFill>
          <a:blip r:embed="rId2"/>
          <a:stretch>
            <a:fillRect/>
          </a:stretch>
        </p:blipFill>
        <p:spPr>
          <a:xfrm>
            <a:off x="2882901" y="2171700"/>
            <a:ext cx="3365500" cy="1371600"/>
          </a:xfrm>
          <a:prstGeom prst="rect">
            <a:avLst/>
          </a:prstGeom>
        </p:spPr>
      </p:pic>
      <p:sp>
        <p:nvSpPr>
          <p:cNvPr id="2" name="Right Triangle 1"/>
          <p:cNvSpPr/>
          <p:nvPr userDrawn="1"/>
        </p:nvSpPr>
        <p:spPr>
          <a:xfrm>
            <a:off x="2" y="4158902"/>
            <a:ext cx="5519721" cy="1556099"/>
          </a:xfrm>
          <a:prstGeom prst="rtTriangle">
            <a:avLst/>
          </a:prstGeom>
          <a:solidFill>
            <a:srgbClr val="541E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Triangle 4"/>
          <p:cNvSpPr/>
          <p:nvPr userDrawn="1"/>
        </p:nvSpPr>
        <p:spPr>
          <a:xfrm flipH="1">
            <a:off x="1542172" y="3272694"/>
            <a:ext cx="7601828" cy="2442308"/>
          </a:xfrm>
          <a:prstGeom prst="rtTriangle">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2991985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a:blipFill rotWithShape="1">
            <a:blip r:embed="rId3" cstate="screen">
              <a:extLst>
                <a:ext uri="{28A0092B-C50C-407E-A947-70E740481C1C}">
                  <a14:useLocalDpi xmlns:a14="http://schemas.microsoft.com/office/drawing/2010/main"/>
                </a:ext>
              </a:extLst>
            </a:blip>
            <a:stretch>
              <a:fillRect/>
            </a:stretch>
          </a:blipFill>
        </p:spPr>
      </p:pic>
      <p:cxnSp>
        <p:nvCxnSpPr>
          <p:cNvPr id="5" name="Straight Connector 4"/>
          <p:cNvCxnSpPr/>
          <p:nvPr userDrawn="1"/>
        </p:nvCxnSpPr>
        <p:spPr>
          <a:xfrm>
            <a:off x="3543300" y="1939194"/>
            <a:ext cx="0" cy="1832708"/>
          </a:xfrm>
          <a:prstGeom prst="line">
            <a:avLst/>
          </a:prstGeom>
          <a:ln w="19050">
            <a:solidFill>
              <a:srgbClr val="C1A77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p:cNvSpPr>
            <a:spLocks noGrp="1"/>
          </p:cNvSpPr>
          <p:nvPr>
            <p:ph type="body" sz="quarter" idx="13" hasCustomPrompt="1"/>
          </p:nvPr>
        </p:nvSpPr>
        <p:spPr>
          <a:xfrm>
            <a:off x="1606101" y="2000408"/>
            <a:ext cx="1671923" cy="1710278"/>
          </a:xfrm>
        </p:spPr>
        <p:txBody>
          <a:bodyPr anchor="ctr" anchorCtr="0">
            <a:noAutofit/>
          </a:bodyPr>
          <a:lstStyle>
            <a:lvl1pPr marL="0" indent="0" algn="r" defTabSz="411480" rtl="0" eaLnBrk="1" latinLnBrk="0" hangingPunct="1">
              <a:lnSpc>
                <a:spcPts val="4800"/>
              </a:lnSpc>
              <a:spcBef>
                <a:spcPts val="0"/>
              </a:spcBef>
              <a:buNone/>
              <a:defRPr lang="en-US" sz="4800" kern="1200" cap="all" baseline="0" dirty="0" smtClean="0">
                <a:solidFill>
                  <a:schemeClr val="bg1"/>
                </a:solidFill>
                <a:latin typeface="FreightSans Pro Medium" panose="02000606030000020004" pitchFamily="50" charset="0"/>
                <a:ea typeface="+mn-ea"/>
                <a:cs typeface="FreightSans Pro Medium" panose="02000606030000020004" pitchFamily="50" charset="0"/>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a:t>The End</a:t>
            </a:r>
          </a:p>
        </p:txBody>
      </p:sp>
      <p:sp>
        <p:nvSpPr>
          <p:cNvPr id="12" name="Text Placeholder 2"/>
          <p:cNvSpPr>
            <a:spLocks noGrp="1"/>
          </p:cNvSpPr>
          <p:nvPr>
            <p:ph type="body" sz="quarter" idx="14" hasCustomPrompt="1"/>
          </p:nvPr>
        </p:nvSpPr>
        <p:spPr>
          <a:xfrm>
            <a:off x="3808577" y="2064174"/>
            <a:ext cx="3502230" cy="1582748"/>
          </a:xfrm>
        </p:spPr>
        <p:txBody>
          <a:bodyPr anchor="ctr" anchorCtr="0">
            <a:noAutofit/>
          </a:bodyPr>
          <a:lstStyle>
            <a:lvl1pPr marL="0" indent="0" algn="l" defTabSz="411480" rtl="0" eaLnBrk="1" latinLnBrk="0" hangingPunct="1">
              <a:lnSpc>
                <a:spcPts val="2100"/>
              </a:lnSpc>
              <a:spcBef>
                <a:spcPts val="0"/>
              </a:spcBef>
              <a:buNone/>
              <a:defRPr lang="en-US" sz="1500" kern="1200" dirty="0" smtClean="0">
                <a:solidFill>
                  <a:schemeClr val="bg1"/>
                </a:solidFill>
                <a:latin typeface="FreightSans Pro Medium" panose="02000606030000020004" pitchFamily="50" charset="0"/>
                <a:ea typeface="+mn-ea"/>
                <a:cs typeface="FreightSans Pro Medium" panose="02000606030000020004" pitchFamily="50" charset="0"/>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a:t>This concludes our PowerPoint presentation on PowerPoint presentations.  We hope you’ve enjoyed viewing it as much as we’ve enjoyed creating this</a:t>
            </a:r>
          </a:p>
        </p:txBody>
      </p:sp>
    </p:spTree>
    <p:extLst>
      <p:ext uri="{BB962C8B-B14F-4D97-AF65-F5344CB8AC3E}">
        <p14:creationId xmlns:p14="http://schemas.microsoft.com/office/powerpoint/2010/main" val="1287358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a:blipFill rotWithShape="1">
            <a:blip r:embed="rId3" cstate="screen">
              <a:extLst>
                <a:ext uri="{28A0092B-C50C-407E-A947-70E740481C1C}">
                  <a14:useLocalDpi xmlns:a14="http://schemas.microsoft.com/office/drawing/2010/main"/>
                </a:ext>
              </a:extLst>
            </a:blip>
            <a:stretch>
              <a:fillRect/>
            </a:stretch>
          </a:blipFill>
        </p:spPr>
      </p:pic>
      <p:cxnSp>
        <p:nvCxnSpPr>
          <p:cNvPr id="5" name="Straight Connector 4"/>
          <p:cNvCxnSpPr/>
          <p:nvPr userDrawn="1"/>
        </p:nvCxnSpPr>
        <p:spPr>
          <a:xfrm>
            <a:off x="5145206" y="1392072"/>
            <a:ext cx="0" cy="2866029"/>
          </a:xfrm>
          <a:prstGeom prst="line">
            <a:avLst/>
          </a:prstGeom>
          <a:ln w="19050">
            <a:solidFill>
              <a:srgbClr val="C1A77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p:cNvSpPr>
            <a:spLocks noGrp="1"/>
          </p:cNvSpPr>
          <p:nvPr>
            <p:ph type="body" sz="quarter" idx="13" hasCustomPrompt="1"/>
          </p:nvPr>
        </p:nvSpPr>
        <p:spPr>
          <a:xfrm>
            <a:off x="941698" y="1555845"/>
            <a:ext cx="3944203" cy="2579427"/>
          </a:xfrm>
        </p:spPr>
        <p:txBody>
          <a:bodyPr anchor="ctr" anchorCtr="0">
            <a:noAutofit/>
          </a:bodyPr>
          <a:lstStyle>
            <a:lvl1pPr marL="0" indent="0" algn="r" defTabSz="411480" rtl="0" eaLnBrk="1" latinLnBrk="0" hangingPunct="1">
              <a:lnSpc>
                <a:spcPts val="4800"/>
              </a:lnSpc>
              <a:spcBef>
                <a:spcPts val="0"/>
              </a:spcBef>
              <a:buNone/>
              <a:defRPr lang="en-US" sz="4800" kern="1200" cap="all" baseline="0" dirty="0" smtClean="0">
                <a:solidFill>
                  <a:schemeClr val="bg1"/>
                </a:solidFill>
                <a:latin typeface="FreightSans Pro Medium" panose="02000606030000020004" pitchFamily="50" charset="0"/>
                <a:ea typeface="+mn-ea"/>
                <a:cs typeface="FreightSans Pro Medium" panose="02000606030000020004" pitchFamily="50" charset="0"/>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a:t>Alt version with more title text</a:t>
            </a:r>
          </a:p>
        </p:txBody>
      </p:sp>
      <p:sp>
        <p:nvSpPr>
          <p:cNvPr id="12" name="Text Placeholder 2"/>
          <p:cNvSpPr>
            <a:spLocks noGrp="1"/>
          </p:cNvSpPr>
          <p:nvPr>
            <p:ph type="body" sz="quarter" idx="14" hasCustomPrompt="1"/>
          </p:nvPr>
        </p:nvSpPr>
        <p:spPr>
          <a:xfrm>
            <a:off x="5404516" y="1555845"/>
            <a:ext cx="2927403" cy="2579427"/>
          </a:xfrm>
        </p:spPr>
        <p:txBody>
          <a:bodyPr anchor="ctr" anchorCtr="0">
            <a:noAutofit/>
          </a:bodyPr>
          <a:lstStyle>
            <a:lvl1pPr marL="0" indent="0" algn="l" defTabSz="411480" rtl="0" eaLnBrk="1" latinLnBrk="0" hangingPunct="1">
              <a:lnSpc>
                <a:spcPts val="2100"/>
              </a:lnSpc>
              <a:spcBef>
                <a:spcPts val="0"/>
              </a:spcBef>
              <a:buNone/>
              <a:defRPr lang="en-US" sz="1500" kern="1200" baseline="0" dirty="0" smtClean="0">
                <a:solidFill>
                  <a:schemeClr val="bg1"/>
                </a:solidFill>
                <a:latin typeface="FreightSans Pro Medium" panose="02000606030000020004" pitchFamily="50" charset="0"/>
                <a:ea typeface="+mn-ea"/>
                <a:cs typeface="FreightSans Pro Medium" panose="02000606030000020004" pitchFamily="50" charset="0"/>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a:t>Body copy would go here and be around the same size as the headline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WCU Logo Mtns">
    <p:spTree>
      <p:nvGrpSpPr>
        <p:cNvPr id="1" name=""/>
        <p:cNvGrpSpPr/>
        <p:nvPr/>
      </p:nvGrpSpPr>
      <p:grpSpPr>
        <a:xfrm>
          <a:off x="0" y="0"/>
          <a:ext cx="0" cy="0"/>
          <a:chOff x="0" y="0"/>
          <a:chExt cx="0" cy="0"/>
        </a:xfrm>
      </p:grpSpPr>
      <p:sp>
        <p:nvSpPr>
          <p:cNvPr id="5" name="Rectangle 4"/>
          <p:cNvSpPr/>
          <p:nvPr userDrawn="1"/>
        </p:nvSpPr>
        <p:spPr>
          <a:xfrm>
            <a:off x="0" y="0"/>
            <a:ext cx="9144000" cy="5715000"/>
          </a:xfrm>
          <a:prstGeom prst="rect">
            <a:avLst/>
          </a:prstGeom>
          <a:solidFill>
            <a:srgbClr val="5A219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ight Triangle 7"/>
          <p:cNvSpPr/>
          <p:nvPr userDrawn="1"/>
        </p:nvSpPr>
        <p:spPr>
          <a:xfrm>
            <a:off x="2" y="4158902"/>
            <a:ext cx="5519721" cy="1556099"/>
          </a:xfrm>
          <a:prstGeom prst="rtTriangle">
            <a:avLst/>
          </a:prstGeom>
          <a:solidFill>
            <a:srgbClr val="541E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Triangle 8"/>
          <p:cNvSpPr/>
          <p:nvPr userDrawn="1"/>
        </p:nvSpPr>
        <p:spPr>
          <a:xfrm flipH="1">
            <a:off x="1542172" y="3272694"/>
            <a:ext cx="7601828" cy="2442308"/>
          </a:xfrm>
          <a:prstGeom prst="rtTriangle">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4" name="Text Placeholder 7"/>
          <p:cNvSpPr>
            <a:spLocks noGrp="1"/>
          </p:cNvSpPr>
          <p:nvPr>
            <p:ph type="body" sz="quarter" idx="10" hasCustomPrompt="1"/>
          </p:nvPr>
        </p:nvSpPr>
        <p:spPr>
          <a:xfrm>
            <a:off x="320040" y="1943451"/>
            <a:ext cx="8503920" cy="1209182"/>
          </a:xfrm>
        </p:spPr>
        <p:txBody>
          <a:bodyPr anchor="ctr" anchorCtr="0"/>
          <a:lstStyle>
            <a:lvl1pPr marL="0" indent="0" algn="ctr">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a:t>Here’s an </a:t>
            </a:r>
            <a:r>
              <a:rPr lang="en-US" err="1"/>
              <a:t>aLt</a:t>
            </a:r>
            <a:r>
              <a:rPr lang="en-US"/>
              <a:t> Title Slide</a:t>
            </a:r>
            <a:br>
              <a:rPr lang="en-US"/>
            </a:br>
            <a:r>
              <a:rPr lang="en-US"/>
              <a:t>Use it to call for questions at the end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40C34A-A67C-4E8A-BDCD-A8DCFAA606DF}"/>
              </a:ext>
            </a:extLst>
          </p:cNvPr>
          <p:cNvSpPr>
            <a:spLocks noGrp="1"/>
          </p:cNvSpPr>
          <p:nvPr>
            <p:ph type="body" sz="quarter" idx="10" hasCustomPrompt="1"/>
          </p:nvPr>
        </p:nvSpPr>
        <p:spPr>
          <a:xfrm>
            <a:off x="978408" y="1965961"/>
            <a:ext cx="7187184" cy="1444752"/>
          </a:xfrm>
        </p:spPr>
        <p:txBody>
          <a:bodyPr/>
          <a:lstStyle>
            <a:lvl1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a:t>Text/Title</a:t>
            </a:r>
          </a:p>
        </p:txBody>
      </p:sp>
      <p:sp>
        <p:nvSpPr>
          <p:cNvPr id="5" name="Rectangle 1"/>
          <p:cNvSpPr/>
          <p:nvPr userDrawn="1"/>
        </p:nvSpPr>
        <p:spPr>
          <a:xfrm>
            <a:off x="6385485" y="4310530"/>
            <a:ext cx="2758515" cy="1404470"/>
          </a:xfrm>
          <a:custGeom>
            <a:avLst/>
            <a:gdLst>
              <a:gd name="connsiteX0" fmla="*/ 0 w 2409265"/>
              <a:gd name="connsiteY0" fmla="*/ 0 h 1404470"/>
              <a:gd name="connsiteX1" fmla="*/ 2409265 w 2409265"/>
              <a:gd name="connsiteY1" fmla="*/ 0 h 1404470"/>
              <a:gd name="connsiteX2" fmla="*/ 2409265 w 2409265"/>
              <a:gd name="connsiteY2" fmla="*/ 1404470 h 1404470"/>
              <a:gd name="connsiteX3" fmla="*/ 0 w 2409265"/>
              <a:gd name="connsiteY3" fmla="*/ 1404470 h 1404470"/>
              <a:gd name="connsiteX4" fmla="*/ 0 w 2409265"/>
              <a:gd name="connsiteY4" fmla="*/ 0 h 1404470"/>
              <a:gd name="connsiteX0" fmla="*/ 349250 w 2758515"/>
              <a:gd name="connsiteY0" fmla="*/ 0 h 1404470"/>
              <a:gd name="connsiteX1" fmla="*/ 2758515 w 2758515"/>
              <a:gd name="connsiteY1" fmla="*/ 0 h 1404470"/>
              <a:gd name="connsiteX2" fmla="*/ 2758515 w 2758515"/>
              <a:gd name="connsiteY2" fmla="*/ 1404470 h 1404470"/>
              <a:gd name="connsiteX3" fmla="*/ 0 w 2758515"/>
              <a:gd name="connsiteY3" fmla="*/ 1404470 h 1404470"/>
              <a:gd name="connsiteX4" fmla="*/ 349250 w 2758515"/>
              <a:gd name="connsiteY4" fmla="*/ 0 h 140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515" h="1404470">
                <a:moveTo>
                  <a:pt x="349250" y="0"/>
                </a:moveTo>
                <a:lnTo>
                  <a:pt x="2758515" y="0"/>
                </a:lnTo>
                <a:lnTo>
                  <a:pt x="2758515" y="1404470"/>
                </a:lnTo>
                <a:lnTo>
                  <a:pt x="0" y="1404470"/>
                </a:lnTo>
                <a:lnTo>
                  <a:pt x="349250" y="0"/>
                </a:lnTo>
                <a:close/>
              </a:path>
            </a:pathLst>
          </a:cu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7083331" y="4687284"/>
            <a:ext cx="1677035" cy="687705"/>
          </a:xfrm>
          <a:prstGeom prst="rect">
            <a:avLst/>
          </a:prstGeom>
        </p:spPr>
      </p:pic>
    </p:spTree>
    <p:extLst>
      <p:ext uri="{BB962C8B-B14F-4D97-AF65-F5344CB8AC3E}">
        <p14:creationId xmlns:p14="http://schemas.microsoft.com/office/powerpoint/2010/main" val="248467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4" name="Right Triangle 3"/>
          <p:cNvSpPr/>
          <p:nvPr userDrawn="1"/>
        </p:nvSpPr>
        <p:spPr>
          <a:xfrm>
            <a:off x="1" y="4486890"/>
            <a:ext cx="5088194" cy="1249170"/>
          </a:xfrm>
          <a:prstGeom prst="rtTriangle">
            <a:avLst/>
          </a:prstGeom>
          <a:solidFill>
            <a:srgbClr val="541E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Triangle 5"/>
          <p:cNvSpPr/>
          <p:nvPr userDrawn="1"/>
        </p:nvSpPr>
        <p:spPr>
          <a:xfrm flipH="1">
            <a:off x="1941871" y="3715144"/>
            <a:ext cx="7202128" cy="2015027"/>
          </a:xfrm>
          <a:prstGeom prst="rtTriangle">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3" name="Text Placeholder 2">
            <a:extLst>
              <a:ext uri="{FF2B5EF4-FFF2-40B4-BE49-F238E27FC236}">
                <a16:creationId xmlns:a16="http://schemas.microsoft.com/office/drawing/2014/main" id="{C240C34A-A67C-4E8A-BDCD-A8DCFAA606DF}"/>
              </a:ext>
            </a:extLst>
          </p:cNvPr>
          <p:cNvSpPr>
            <a:spLocks noGrp="1"/>
          </p:cNvSpPr>
          <p:nvPr userDrawn="1">
            <p:ph type="body" sz="quarter" idx="10" hasCustomPrompt="1"/>
          </p:nvPr>
        </p:nvSpPr>
        <p:spPr>
          <a:xfrm>
            <a:off x="978408" y="1412748"/>
            <a:ext cx="7187184" cy="1444752"/>
          </a:xfrm>
        </p:spPr>
        <p:txBody>
          <a:bodyPr/>
          <a:lstStyle>
            <a:lvl1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a:t>Title</a:t>
            </a:r>
          </a:p>
        </p:txBody>
      </p:sp>
      <p:pic>
        <p:nvPicPr>
          <p:cNvPr id="7" name="Picture 6"/>
          <p:cNvPicPr>
            <a:picLocks noChangeAspect="1"/>
          </p:cNvPicPr>
          <p:nvPr userDrawn="1"/>
        </p:nvPicPr>
        <p:blipFill>
          <a:blip r:embed="rId2"/>
          <a:stretch>
            <a:fillRect/>
          </a:stretch>
        </p:blipFill>
        <p:spPr>
          <a:xfrm>
            <a:off x="7007096" y="4613378"/>
            <a:ext cx="1768196" cy="720623"/>
          </a:xfrm>
          <a:prstGeom prst="rect">
            <a:avLst/>
          </a:prstGeom>
        </p:spPr>
      </p:pic>
    </p:spTree>
    <p:extLst>
      <p:ext uri="{BB962C8B-B14F-4D97-AF65-F5344CB8AC3E}">
        <p14:creationId xmlns:p14="http://schemas.microsoft.com/office/powerpoint/2010/main" val="317415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507B00A-9875-4990-8D5D-6DCC2D4F11F1}"/>
              </a:ext>
            </a:extLst>
          </p:cNvPr>
          <p:cNvSpPr>
            <a:spLocks noGrp="1"/>
          </p:cNvSpPr>
          <p:nvPr>
            <p:ph type="pic" sz="quarter" idx="13"/>
          </p:nvPr>
        </p:nvSpPr>
        <p:spPr>
          <a:xfrm>
            <a:off x="0" y="2"/>
            <a:ext cx="9144000" cy="4040274"/>
          </a:xfrm>
        </p:spPr>
        <p:txBody>
          <a:bodyPr/>
          <a:lstStyle>
            <a:lvl1pPr marL="0" indent="0">
              <a:buNone/>
              <a:defRPr/>
            </a:lvl1pPr>
          </a:lstStyle>
          <a:p>
            <a:endParaRPr lang="en-US"/>
          </a:p>
        </p:txBody>
      </p:sp>
      <p:sp>
        <p:nvSpPr>
          <p:cNvPr id="7" name="Rectangle 6">
            <a:extLst>
              <a:ext uri="{FF2B5EF4-FFF2-40B4-BE49-F238E27FC236}">
                <a16:creationId xmlns:a16="http://schemas.microsoft.com/office/drawing/2014/main" id="{D0A897EC-1791-431F-9B7C-3F0C45E300FE}"/>
              </a:ext>
            </a:extLst>
          </p:cNvPr>
          <p:cNvSpPr/>
          <p:nvPr userDrawn="1"/>
        </p:nvSpPr>
        <p:spPr>
          <a:xfrm>
            <a:off x="0" y="4023360"/>
            <a:ext cx="9144000" cy="16916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20"/>
              <a:t> </a:t>
            </a:r>
          </a:p>
        </p:txBody>
      </p:sp>
      <p:sp>
        <p:nvSpPr>
          <p:cNvPr id="12" name="Text Placeholder 11">
            <a:extLst>
              <a:ext uri="{FF2B5EF4-FFF2-40B4-BE49-F238E27FC236}">
                <a16:creationId xmlns:a16="http://schemas.microsoft.com/office/drawing/2014/main" id="{F9D7A3D1-54DC-4F28-A67A-01772B7F8EB3}"/>
              </a:ext>
            </a:extLst>
          </p:cNvPr>
          <p:cNvSpPr>
            <a:spLocks noGrp="1"/>
          </p:cNvSpPr>
          <p:nvPr>
            <p:ph type="body" sz="quarter" idx="14" hasCustomPrompt="1"/>
          </p:nvPr>
        </p:nvSpPr>
        <p:spPr>
          <a:xfrm>
            <a:off x="365759" y="4379977"/>
            <a:ext cx="8503920" cy="978408"/>
          </a:xfrm>
        </p:spPr>
        <p:txBody>
          <a:bodyPr anchor="ctr" anchorCtr="0"/>
          <a:lstStyle>
            <a:lvl1pPr marL="0" indent="0" algn="l" defTabSz="411480" rtl="0" eaLnBrk="1" latinLnBrk="0" hangingPunct="1">
              <a:lnSpc>
                <a:spcPts val="3000"/>
              </a:lnSpc>
              <a:spcBef>
                <a:spcPts val="0"/>
              </a:spcBef>
              <a:buNone/>
              <a:defRPr lang="en-US" sz="3060" kern="1200" cap="all" baseline="0" dirty="0" smtClean="0">
                <a:solidFill>
                  <a:srgbClr val="623393"/>
                </a:solidFill>
                <a:latin typeface="FreightSans Pro Semibold"/>
                <a:ea typeface="+mn-ea"/>
                <a:cs typeface="FreightSans Pro Semibold"/>
              </a:defRPr>
            </a:lvl1pPr>
          </a:lstStyle>
          <a:p>
            <a:pPr lvl="0"/>
            <a:r>
              <a:rPr lang="en-US"/>
              <a:t>Large Picture Text/Title</a:t>
            </a:r>
          </a:p>
        </p:txBody>
      </p:sp>
    </p:spTree>
    <p:extLst>
      <p:ext uri="{BB962C8B-B14F-4D97-AF65-F5344CB8AC3E}">
        <p14:creationId xmlns:p14="http://schemas.microsoft.com/office/powerpoint/2010/main" val="2261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507B00A-9875-4990-8D5D-6DCC2D4F11F1}"/>
              </a:ext>
            </a:extLst>
          </p:cNvPr>
          <p:cNvSpPr>
            <a:spLocks noGrp="1"/>
          </p:cNvSpPr>
          <p:nvPr>
            <p:ph type="pic" sz="quarter" idx="13"/>
          </p:nvPr>
        </p:nvSpPr>
        <p:spPr>
          <a:xfrm>
            <a:off x="0" y="2"/>
            <a:ext cx="9144000" cy="4040274"/>
          </a:xfrm>
        </p:spPr>
        <p:txBody>
          <a:bodyPr/>
          <a:lstStyle>
            <a:lvl1pPr marL="0" indent="0">
              <a:buNone/>
              <a:defRPr/>
            </a:lvl1pPr>
          </a:lstStyle>
          <a:p>
            <a:endParaRPr lang="en-US"/>
          </a:p>
        </p:txBody>
      </p:sp>
      <p:sp>
        <p:nvSpPr>
          <p:cNvPr id="7" name="Rectangle 6">
            <a:extLst>
              <a:ext uri="{FF2B5EF4-FFF2-40B4-BE49-F238E27FC236}">
                <a16:creationId xmlns:a16="http://schemas.microsoft.com/office/drawing/2014/main" id="{D0A897EC-1791-431F-9B7C-3F0C45E300FE}"/>
              </a:ext>
            </a:extLst>
          </p:cNvPr>
          <p:cNvSpPr/>
          <p:nvPr userDrawn="1"/>
        </p:nvSpPr>
        <p:spPr>
          <a:xfrm>
            <a:off x="0" y="4023360"/>
            <a:ext cx="9144000" cy="169164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20"/>
              <a:t> </a:t>
            </a:r>
          </a:p>
        </p:txBody>
      </p:sp>
      <p:sp>
        <p:nvSpPr>
          <p:cNvPr id="12" name="Text Placeholder 11">
            <a:extLst>
              <a:ext uri="{FF2B5EF4-FFF2-40B4-BE49-F238E27FC236}">
                <a16:creationId xmlns:a16="http://schemas.microsoft.com/office/drawing/2014/main" id="{F9D7A3D1-54DC-4F28-A67A-01772B7F8EB3}"/>
              </a:ext>
            </a:extLst>
          </p:cNvPr>
          <p:cNvSpPr>
            <a:spLocks noGrp="1"/>
          </p:cNvSpPr>
          <p:nvPr>
            <p:ph type="body" sz="quarter" idx="14" hasCustomPrompt="1"/>
          </p:nvPr>
        </p:nvSpPr>
        <p:spPr>
          <a:xfrm>
            <a:off x="365759" y="4379977"/>
            <a:ext cx="8503920" cy="978408"/>
          </a:xfrm>
        </p:spPr>
        <p:txBody>
          <a:bodyPr anchor="ctr" anchorCtr="0"/>
          <a:lstStyle>
            <a:lvl1pPr marL="0" indent="0" algn="l" defTabSz="411480" rtl="0" eaLnBrk="1" latinLnBrk="0" hangingPunct="1">
              <a:lnSpc>
                <a:spcPts val="3000"/>
              </a:lnSpc>
              <a:spcBef>
                <a:spcPts val="0"/>
              </a:spcBef>
              <a:buNone/>
              <a:defRPr lang="en-US" sz="3060" kern="1200" cap="all" baseline="0" dirty="0" smtClean="0">
                <a:solidFill>
                  <a:schemeClr val="bg1"/>
                </a:solidFill>
                <a:latin typeface="FreightSans Pro Semibold"/>
                <a:ea typeface="+mn-ea"/>
                <a:cs typeface="FreightSans Pro Semibold"/>
              </a:defRPr>
            </a:lvl1pPr>
          </a:lstStyle>
          <a:p>
            <a:pPr lvl="0"/>
            <a:r>
              <a:rPr lang="en-US"/>
              <a:t>Large Picture Text/Title</a:t>
            </a:r>
          </a:p>
        </p:txBody>
      </p:sp>
    </p:spTree>
    <p:extLst>
      <p:ext uri="{BB962C8B-B14F-4D97-AF65-F5344CB8AC3E}">
        <p14:creationId xmlns:p14="http://schemas.microsoft.com/office/powerpoint/2010/main" val="238088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Bullet A">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69844" y="1780679"/>
            <a:ext cx="8328847" cy="2929486"/>
          </a:xfrm>
        </p:spPr>
        <p:txBody>
          <a:bodyPr/>
          <a:lstStyle>
            <a:lvl1pPr marL="308610" indent="-308610">
              <a:buFont typeface="Arial" panose="020B0604020202020204" pitchFamily="34" charset="0"/>
              <a:buChar char="•"/>
              <a:defRPr lang="en-US" sz="1800" kern="1200" dirty="0" smtClean="0">
                <a:solidFill>
                  <a:schemeClr val="tx1"/>
                </a:solidFill>
                <a:latin typeface="FreightSans Pro Medium"/>
                <a:ea typeface="+mn-ea"/>
                <a:cs typeface="FreightSans Pro Medium"/>
              </a:defRPr>
            </a:lvl1pPr>
          </a:lstStyle>
          <a:p>
            <a:pPr lvl="0"/>
            <a:r>
              <a:rPr lang="en-US" err="1"/>
              <a:t>Harum</a:t>
            </a:r>
            <a:r>
              <a:rPr lang="en-US"/>
              <a:t> </a:t>
            </a:r>
            <a:r>
              <a:rPr lang="en-US" err="1"/>
              <a:t>faccatis</a:t>
            </a:r>
            <a:r>
              <a:rPr lang="en-US"/>
              <a:t> </a:t>
            </a:r>
            <a:r>
              <a:rPr lang="en-US" err="1"/>
              <a:t>illo</a:t>
            </a:r>
            <a:r>
              <a:rPr lang="en-US"/>
              <a:t> </a:t>
            </a:r>
            <a:r>
              <a:rPr lang="en-US" err="1"/>
              <a:t>doluptia</a:t>
            </a:r>
            <a:r>
              <a:rPr lang="en-US"/>
              <a:t> </a:t>
            </a:r>
            <a:r>
              <a:rPr lang="en-US" err="1"/>
              <a:t>doloris</a:t>
            </a:r>
            <a:r>
              <a:rPr lang="en-US"/>
              <a:t> </a:t>
            </a:r>
            <a:r>
              <a:rPr lang="en-US" err="1"/>
              <a:t>quame</a:t>
            </a:r>
            <a:r>
              <a:rPr lang="en-US"/>
              <a:t> </a:t>
            </a:r>
            <a:r>
              <a:rPr lang="en-US" err="1"/>
              <a:t>ventibus</a:t>
            </a:r>
            <a:r>
              <a:rPr lang="en-US"/>
              <a:t> a </a:t>
            </a:r>
            <a:r>
              <a:rPr lang="en-US" err="1"/>
              <a:t>nosam</a:t>
            </a:r>
            <a:r>
              <a:rPr lang="en-US"/>
              <a:t> </a:t>
            </a:r>
            <a:r>
              <a:rPr lang="en-US" err="1"/>
              <a:t>aut</a:t>
            </a:r>
            <a:r>
              <a:rPr lang="en-US"/>
              <a:t> </a:t>
            </a:r>
            <a:r>
              <a:rPr lang="en-US" err="1"/>
              <a:t>molupta</a:t>
            </a:r>
            <a:r>
              <a:rPr lang="en-US"/>
              <a:t> </a:t>
            </a:r>
            <a:r>
              <a:rPr lang="en-US" err="1"/>
              <a:t>tibust</a:t>
            </a:r>
            <a:r>
              <a:rPr lang="en-US"/>
              <a:t> hit </a:t>
            </a:r>
            <a:r>
              <a:rPr lang="en-US" err="1"/>
              <a:t>voluptae</a:t>
            </a:r>
            <a:r>
              <a:rPr lang="en-US"/>
              <a:t>. </a:t>
            </a:r>
            <a:r>
              <a:rPr lang="en-US" err="1"/>
              <a:t>Ut</a:t>
            </a:r>
            <a:r>
              <a:rPr lang="en-US"/>
              <a:t> </a:t>
            </a:r>
            <a:r>
              <a:rPr lang="en-US" err="1"/>
              <a:t>verferspel</a:t>
            </a:r>
            <a:r>
              <a:rPr lang="en-US"/>
              <a:t> min </a:t>
            </a:r>
            <a:r>
              <a:rPr lang="en-US" err="1"/>
              <a:t>cus</a:t>
            </a:r>
            <a:r>
              <a:rPr lang="en-US"/>
              <a:t> </a:t>
            </a:r>
            <a:r>
              <a:rPr lang="en-US" err="1"/>
              <a:t>eriam</a:t>
            </a:r>
            <a:r>
              <a:rPr lang="en-US"/>
              <a:t>, </a:t>
            </a:r>
            <a:r>
              <a:rPr lang="en-US" err="1"/>
              <a:t>excerspitam</a:t>
            </a:r>
            <a:r>
              <a:rPr lang="en-US"/>
              <a:t> </a:t>
            </a:r>
            <a:r>
              <a:rPr lang="en-US" err="1"/>
              <a:t>quam</a:t>
            </a:r>
            <a:r>
              <a:rPr lang="en-US"/>
              <a:t>, </a:t>
            </a:r>
            <a:r>
              <a:rPr lang="en-US" err="1"/>
              <a:t>oditate</a:t>
            </a:r>
            <a:r>
              <a:rPr lang="en-US"/>
              <a:t> et, od </a:t>
            </a:r>
            <a:r>
              <a:rPr lang="en-US" err="1"/>
              <a:t>ulparum</a:t>
            </a:r>
            <a:r>
              <a:rPr lang="en-US"/>
              <a:t> </a:t>
            </a:r>
            <a:r>
              <a:rPr lang="en-US" err="1"/>
              <a:t>est</a:t>
            </a:r>
            <a:r>
              <a:rPr lang="en-US"/>
              <a:t> </a:t>
            </a:r>
            <a:r>
              <a:rPr lang="en-US" err="1"/>
              <a:t>quas</a:t>
            </a:r>
            <a:r>
              <a:rPr lang="en-US"/>
              <a:t> </a:t>
            </a:r>
            <a:r>
              <a:rPr lang="en-US" err="1"/>
              <a:t>simolut</a:t>
            </a:r>
            <a:r>
              <a:rPr lang="en-US"/>
              <a:t> rem qui </a:t>
            </a:r>
            <a:r>
              <a:rPr lang="en-US" err="1"/>
              <a:t>volorem</a:t>
            </a:r>
            <a:r>
              <a:rPr lang="en-US"/>
              <a:t> lam </a:t>
            </a:r>
            <a:r>
              <a:rPr lang="en-US" err="1"/>
              <a:t>voluptas</a:t>
            </a:r>
            <a:r>
              <a:rPr lang="en-US"/>
              <a:t> rem </a:t>
            </a:r>
            <a:r>
              <a:rPr lang="en-US" err="1"/>
              <a:t>faccatur</a:t>
            </a:r>
            <a:r>
              <a:rPr lang="en-US"/>
              <a:t>? </a:t>
            </a:r>
            <a:r>
              <a:rPr lang="en-US" err="1"/>
              <a:t>Unt</a:t>
            </a:r>
            <a:r>
              <a:rPr lang="en-US"/>
              <a:t>.</a:t>
            </a:r>
          </a:p>
          <a:p>
            <a:pPr lvl="0"/>
            <a:r>
              <a:rPr lang="en-US" err="1"/>
              <a:t>Aqui</a:t>
            </a:r>
            <a:r>
              <a:rPr lang="en-US"/>
              <a:t> </a:t>
            </a:r>
            <a:r>
              <a:rPr lang="en-US" err="1"/>
              <a:t>sam</a:t>
            </a:r>
            <a:r>
              <a:rPr lang="en-US"/>
              <a:t>, sit </a:t>
            </a:r>
            <a:r>
              <a:rPr lang="en-US" err="1"/>
              <a:t>quodi</a:t>
            </a:r>
            <a:r>
              <a:rPr lang="en-US"/>
              <a:t> omni </a:t>
            </a:r>
            <a:r>
              <a:rPr lang="en-US" err="1"/>
              <a:t>debis</a:t>
            </a:r>
            <a:r>
              <a:rPr lang="en-US"/>
              <a:t> </a:t>
            </a:r>
            <a:r>
              <a:rPr lang="en-US" err="1"/>
              <a:t>eaquam</a:t>
            </a:r>
            <a:r>
              <a:rPr lang="en-US"/>
              <a:t> lab </a:t>
            </a:r>
            <a:r>
              <a:rPr lang="en-US" err="1"/>
              <a:t>ium</a:t>
            </a:r>
            <a:r>
              <a:rPr lang="en-US"/>
              <a:t> </a:t>
            </a:r>
            <a:r>
              <a:rPr lang="en-US" err="1"/>
              <a:t>quias</a:t>
            </a:r>
            <a:r>
              <a:rPr lang="en-US"/>
              <a:t> </a:t>
            </a:r>
            <a:r>
              <a:rPr lang="en-US" err="1"/>
              <a:t>doluptium</a:t>
            </a:r>
            <a:r>
              <a:rPr lang="en-US"/>
              <a:t> </a:t>
            </a:r>
            <a:r>
              <a:rPr lang="en-US" err="1"/>
              <a:t>velliqu</a:t>
            </a:r>
            <a:r>
              <a:rPr lang="en-US"/>
              <a:t> </a:t>
            </a:r>
            <a:r>
              <a:rPr lang="en-US" err="1"/>
              <a:t>asimperro</a:t>
            </a:r>
            <a:r>
              <a:rPr lang="en-US"/>
              <a:t> mi, intis </a:t>
            </a:r>
            <a:r>
              <a:rPr lang="en-US" err="1"/>
              <a:t>autet</a:t>
            </a:r>
            <a:r>
              <a:rPr lang="en-US"/>
              <a:t> </a:t>
            </a:r>
            <a:r>
              <a:rPr lang="en-US" err="1"/>
              <a:t>volorum</a:t>
            </a:r>
            <a:r>
              <a:rPr lang="en-US"/>
              <a:t> </a:t>
            </a:r>
            <a:r>
              <a:rPr lang="en-US" err="1"/>
              <a:t>quistectem</a:t>
            </a:r>
            <a:r>
              <a:rPr lang="en-US"/>
              <a:t>. Et </a:t>
            </a:r>
            <a:r>
              <a:rPr lang="en-US" err="1"/>
              <a:t>resciis</a:t>
            </a:r>
            <a:r>
              <a:rPr lang="en-US"/>
              <a:t> </a:t>
            </a:r>
            <a:r>
              <a:rPr lang="en-US" err="1"/>
              <a:t>mo</a:t>
            </a:r>
            <a:r>
              <a:rPr lang="en-US"/>
              <a:t> </a:t>
            </a:r>
            <a:r>
              <a:rPr lang="en-US" err="1"/>
              <a:t>berchitet</a:t>
            </a:r>
            <a:r>
              <a:rPr lang="en-US"/>
              <a:t> </a:t>
            </a:r>
            <a:r>
              <a:rPr lang="en-US" err="1"/>
              <a:t>volorepudia</a:t>
            </a:r>
            <a:r>
              <a:rPr lang="en-US"/>
              <a:t> </a:t>
            </a:r>
            <a:r>
              <a:rPr lang="en-US" err="1"/>
              <a:t>nusande</a:t>
            </a:r>
            <a:r>
              <a:rPr lang="en-US"/>
              <a:t> </a:t>
            </a:r>
            <a:r>
              <a:rPr lang="en-US" err="1"/>
              <a:t>laut</a:t>
            </a:r>
            <a:r>
              <a:rPr lang="en-US"/>
              <a:t> </a:t>
            </a:r>
            <a:r>
              <a:rPr lang="en-US" err="1"/>
              <a:t>venimendae</a:t>
            </a:r>
            <a:r>
              <a:rPr lang="en-US"/>
              <a:t> </a:t>
            </a:r>
            <a:r>
              <a:rPr lang="en-US" err="1"/>
              <a:t>voluptatur</a:t>
            </a:r>
            <a:r>
              <a:rPr lang="en-US"/>
              <a:t> </a:t>
            </a:r>
            <a:r>
              <a:rPr lang="en-US" err="1"/>
              <a:t>amet</a:t>
            </a:r>
            <a:r>
              <a:rPr lang="en-US"/>
              <a:t> </a:t>
            </a:r>
            <a:r>
              <a:rPr lang="en-US" err="1"/>
              <a:t>doluptur</a:t>
            </a:r>
            <a:r>
              <a:rPr lang="en-US"/>
              <a:t> sim resto </a:t>
            </a:r>
            <a:r>
              <a:rPr lang="en-US" err="1"/>
              <a:t>eaquam</a:t>
            </a:r>
            <a:r>
              <a:rPr lang="en-US"/>
              <a:t> </a:t>
            </a:r>
            <a:r>
              <a:rPr lang="en-US" err="1"/>
              <a:t>enimin</a:t>
            </a:r>
            <a:r>
              <a:rPr lang="en-US"/>
              <a:t> et </a:t>
            </a:r>
            <a:r>
              <a:rPr lang="en-US" err="1"/>
              <a:t>unt</a:t>
            </a:r>
            <a:r>
              <a:rPr lang="en-US"/>
              <a:t> </a:t>
            </a:r>
            <a:r>
              <a:rPr lang="en-US" err="1"/>
              <a:t>aut</a:t>
            </a:r>
            <a:r>
              <a:rPr lang="en-US"/>
              <a:t> </a:t>
            </a:r>
            <a:r>
              <a:rPr lang="en-US" err="1"/>
              <a:t>aut</a:t>
            </a:r>
            <a:r>
              <a:rPr lang="en-US"/>
              <a:t> et.</a:t>
            </a:r>
          </a:p>
          <a:p>
            <a:pPr lvl="0"/>
            <a:endParaRPr lang="en-US"/>
          </a:p>
        </p:txBody>
      </p:sp>
      <p:sp>
        <p:nvSpPr>
          <p:cNvPr id="12" name="Text Placeholder 11"/>
          <p:cNvSpPr>
            <a:spLocks noGrp="1"/>
          </p:cNvSpPr>
          <p:nvPr>
            <p:ph type="body" sz="quarter" idx="11" hasCustomPrompt="1"/>
          </p:nvPr>
        </p:nvSpPr>
        <p:spPr>
          <a:xfrm>
            <a:off x="365760" y="509666"/>
            <a:ext cx="8503920" cy="1054586"/>
          </a:xfrm>
        </p:spPr>
        <p:txBody>
          <a:bodyPr anchor="ctr" anchorCtr="0"/>
          <a:lstStyle>
            <a:lvl1pPr marL="0" marR="0" indent="0" algn="l" defTabSz="411480" rtl="0" eaLnBrk="1" fontAlgn="auto" latinLnBrk="0" hangingPunct="1">
              <a:lnSpc>
                <a:spcPts val="3000"/>
              </a:lnSpc>
              <a:spcBef>
                <a:spcPts val="0"/>
              </a:spcBef>
              <a:spcAft>
                <a:spcPts val="0"/>
              </a:spcAft>
              <a:buClrTx/>
              <a:buSzTx/>
              <a:buFontTx/>
              <a:buNone/>
              <a:tabLst/>
              <a:defRPr lang="en-US" sz="3060" kern="1200" cap="all" dirty="0">
                <a:solidFill>
                  <a:srgbClr val="623393"/>
                </a:solidFill>
                <a:latin typeface="FreightSans Pro Semibold" panose="02000603040000020004" pitchFamily="50" charset="0"/>
                <a:ea typeface="+mn-ea"/>
                <a:cs typeface="FreightSans Pro Semibold" panose="02000603040000020004" pitchFamily="50" charset="0"/>
              </a:defRPr>
            </a:lvl1pPr>
          </a:lstStyle>
          <a:p>
            <a:pPr marL="0" marR="0" lvl="0" indent="0" algn="l" defTabSz="411480" rtl="0" eaLnBrk="1" fontAlgn="auto" latinLnBrk="0" hangingPunct="1">
              <a:lnSpc>
                <a:spcPts val="3060"/>
              </a:lnSpc>
              <a:spcBef>
                <a:spcPts val="0"/>
              </a:spcBef>
              <a:spcAft>
                <a:spcPts val="0"/>
              </a:spcAft>
              <a:buClrTx/>
              <a:buSzTx/>
              <a:buFontTx/>
              <a:buNone/>
              <a:tabLst/>
              <a:defRPr/>
            </a:pPr>
            <a:r>
              <a:rPr kumimoji="0" lang="en-US" sz="3060" b="0" i="0" u="none" strike="noStrike" kern="1200" cap="all" spc="0" normalizeH="0" baseline="0" noProof="0">
                <a:ln>
                  <a:noFill/>
                </a:ln>
                <a:solidFill>
                  <a:srgbClr val="623393"/>
                </a:solidFill>
                <a:effectLst/>
                <a:uLnTx/>
                <a:uFillTx/>
                <a:latin typeface="FreightSans Pro Semibold"/>
                <a:ea typeface="+mn-ea"/>
                <a:cs typeface="FreightSans Pro Semibold"/>
              </a:rPr>
              <a:t>This is a spot for a title that is long enough for two lines</a:t>
            </a:r>
          </a:p>
        </p:txBody>
      </p:sp>
      <p:sp>
        <p:nvSpPr>
          <p:cNvPr id="6" name="Rectangle 1"/>
          <p:cNvSpPr/>
          <p:nvPr userDrawn="1"/>
        </p:nvSpPr>
        <p:spPr>
          <a:xfrm>
            <a:off x="7246471" y="4748892"/>
            <a:ext cx="1897529" cy="966108"/>
          </a:xfrm>
          <a:custGeom>
            <a:avLst/>
            <a:gdLst>
              <a:gd name="connsiteX0" fmla="*/ 0 w 2409265"/>
              <a:gd name="connsiteY0" fmla="*/ 0 h 1404470"/>
              <a:gd name="connsiteX1" fmla="*/ 2409265 w 2409265"/>
              <a:gd name="connsiteY1" fmla="*/ 0 h 1404470"/>
              <a:gd name="connsiteX2" fmla="*/ 2409265 w 2409265"/>
              <a:gd name="connsiteY2" fmla="*/ 1404470 h 1404470"/>
              <a:gd name="connsiteX3" fmla="*/ 0 w 2409265"/>
              <a:gd name="connsiteY3" fmla="*/ 1404470 h 1404470"/>
              <a:gd name="connsiteX4" fmla="*/ 0 w 2409265"/>
              <a:gd name="connsiteY4" fmla="*/ 0 h 1404470"/>
              <a:gd name="connsiteX0" fmla="*/ 349250 w 2758515"/>
              <a:gd name="connsiteY0" fmla="*/ 0 h 1404470"/>
              <a:gd name="connsiteX1" fmla="*/ 2758515 w 2758515"/>
              <a:gd name="connsiteY1" fmla="*/ 0 h 1404470"/>
              <a:gd name="connsiteX2" fmla="*/ 2758515 w 2758515"/>
              <a:gd name="connsiteY2" fmla="*/ 1404470 h 1404470"/>
              <a:gd name="connsiteX3" fmla="*/ 0 w 2758515"/>
              <a:gd name="connsiteY3" fmla="*/ 1404470 h 1404470"/>
              <a:gd name="connsiteX4" fmla="*/ 349250 w 2758515"/>
              <a:gd name="connsiteY4" fmla="*/ 0 h 140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515" h="1404470">
                <a:moveTo>
                  <a:pt x="349250" y="0"/>
                </a:moveTo>
                <a:lnTo>
                  <a:pt x="2758515" y="0"/>
                </a:lnTo>
                <a:lnTo>
                  <a:pt x="2758515" y="1404470"/>
                </a:lnTo>
                <a:lnTo>
                  <a:pt x="0" y="1404470"/>
                </a:lnTo>
                <a:lnTo>
                  <a:pt x="349250" y="0"/>
                </a:lnTo>
                <a:close/>
              </a:path>
            </a:pathLst>
          </a:cu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7700518" y="4992886"/>
            <a:ext cx="1200404" cy="492252"/>
          </a:xfrm>
          <a:prstGeom prst="rect">
            <a:avLst/>
          </a:prstGeom>
        </p:spPr>
      </p:pic>
    </p:spTree>
    <p:extLst>
      <p:ext uri="{BB962C8B-B14F-4D97-AF65-F5344CB8AC3E}">
        <p14:creationId xmlns:p14="http://schemas.microsoft.com/office/powerpoint/2010/main" val="233278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Bullet A">
    <p:spTree>
      <p:nvGrpSpPr>
        <p:cNvPr id="1" name=""/>
        <p:cNvGrpSpPr/>
        <p:nvPr/>
      </p:nvGrpSpPr>
      <p:grpSpPr>
        <a:xfrm>
          <a:off x="0" y="0"/>
          <a:ext cx="0" cy="0"/>
          <a:chOff x="0" y="0"/>
          <a:chExt cx="0" cy="0"/>
        </a:xfrm>
      </p:grpSpPr>
      <p:cxnSp>
        <p:nvCxnSpPr>
          <p:cNvPr id="7" name="Straight Connector 6"/>
          <p:cNvCxnSpPr/>
          <p:nvPr userDrawn="1"/>
        </p:nvCxnSpPr>
        <p:spPr>
          <a:xfrm>
            <a:off x="4572000" y="1780680"/>
            <a:ext cx="0" cy="303530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0"/>
          <p:cNvSpPr>
            <a:spLocks noGrp="1"/>
          </p:cNvSpPr>
          <p:nvPr>
            <p:ph type="body" sz="quarter" idx="10" hasCustomPrompt="1"/>
          </p:nvPr>
        </p:nvSpPr>
        <p:spPr>
          <a:xfrm>
            <a:off x="365760" y="509664"/>
            <a:ext cx="8503920" cy="1051560"/>
          </a:xfrm>
        </p:spPr>
        <p:txBody>
          <a:bodyPr anchor="ctr" anchorCtr="0"/>
          <a:lstStyle>
            <a:lvl1pPr marL="0" indent="0">
              <a:lnSpc>
                <a:spcPts val="3000"/>
              </a:lnSpc>
              <a:spcBef>
                <a:spcPts val="900"/>
              </a:spcBef>
              <a:buNone/>
              <a:defRPr lang="en-US" sz="3060" kern="1200" cap="all" dirty="0">
                <a:solidFill>
                  <a:srgbClr val="623393"/>
                </a:solidFill>
                <a:latin typeface="FreightSans Pro Semibold"/>
                <a:ea typeface="+mn-ea"/>
                <a:cs typeface="FreightSans Pro Semibold"/>
              </a:defRPr>
            </a:lvl1pPr>
          </a:lstStyle>
          <a:p>
            <a:pPr lvl="0"/>
            <a:r>
              <a:rPr lang="en-US"/>
              <a:t>This is a spot for a title that is long enough for two lines</a:t>
            </a:r>
          </a:p>
        </p:txBody>
      </p:sp>
      <p:sp>
        <p:nvSpPr>
          <p:cNvPr id="13" name="Text Placeholder 12"/>
          <p:cNvSpPr>
            <a:spLocks noGrp="1"/>
          </p:cNvSpPr>
          <p:nvPr>
            <p:ph type="body" sz="quarter" idx="11" hasCustomPrompt="1"/>
          </p:nvPr>
        </p:nvSpPr>
        <p:spPr>
          <a:xfrm>
            <a:off x="365760" y="1780680"/>
            <a:ext cx="3883936" cy="2889504"/>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a:t>Bullet Points A</a:t>
            </a:r>
          </a:p>
          <a:p>
            <a:pPr lvl="0"/>
            <a:endParaRPr lang="en-US"/>
          </a:p>
          <a:p>
            <a:pPr lvl="0"/>
            <a:endParaRPr lang="en-US"/>
          </a:p>
          <a:p>
            <a:pPr lvl="0"/>
            <a:endParaRPr lang="en-US"/>
          </a:p>
          <a:p>
            <a:pPr lvl="0"/>
            <a:endParaRPr lang="en-US"/>
          </a:p>
          <a:p>
            <a:pPr lvl="0"/>
            <a:endParaRPr lang="en-US"/>
          </a:p>
          <a:p>
            <a:pPr lvl="0"/>
            <a:endParaRPr lang="en-US"/>
          </a:p>
          <a:p>
            <a:pPr lvl="0"/>
            <a:endParaRPr lang="en-US"/>
          </a:p>
        </p:txBody>
      </p:sp>
      <p:sp>
        <p:nvSpPr>
          <p:cNvPr id="8" name="Text Placeholder 12"/>
          <p:cNvSpPr>
            <a:spLocks noGrp="1"/>
          </p:cNvSpPr>
          <p:nvPr>
            <p:ph type="body" sz="quarter" idx="12" hasCustomPrompt="1"/>
          </p:nvPr>
        </p:nvSpPr>
        <p:spPr>
          <a:xfrm>
            <a:off x="4842839" y="1780680"/>
            <a:ext cx="3949637" cy="2889504"/>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a:t>Bullet Points B</a:t>
            </a:r>
          </a:p>
          <a:p>
            <a:pPr lvl="0"/>
            <a:endParaRPr lang="en-US"/>
          </a:p>
          <a:p>
            <a:pPr lvl="0"/>
            <a:endParaRPr lang="en-US"/>
          </a:p>
          <a:p>
            <a:pPr lvl="0"/>
            <a:endParaRPr lang="en-US"/>
          </a:p>
          <a:p>
            <a:pPr lvl="0"/>
            <a:endParaRPr lang="en-US"/>
          </a:p>
          <a:p>
            <a:pPr lvl="0"/>
            <a:endParaRPr lang="en-US"/>
          </a:p>
          <a:p>
            <a:pPr lvl="0"/>
            <a:endParaRPr lang="en-US"/>
          </a:p>
          <a:p>
            <a:pPr lvl="0"/>
            <a:endParaRPr lang="en-US"/>
          </a:p>
        </p:txBody>
      </p:sp>
      <p:sp>
        <p:nvSpPr>
          <p:cNvPr id="12" name="Rectangle 1"/>
          <p:cNvSpPr/>
          <p:nvPr userDrawn="1"/>
        </p:nvSpPr>
        <p:spPr>
          <a:xfrm>
            <a:off x="7246471" y="4748892"/>
            <a:ext cx="1897529" cy="966108"/>
          </a:xfrm>
          <a:custGeom>
            <a:avLst/>
            <a:gdLst>
              <a:gd name="connsiteX0" fmla="*/ 0 w 2409265"/>
              <a:gd name="connsiteY0" fmla="*/ 0 h 1404470"/>
              <a:gd name="connsiteX1" fmla="*/ 2409265 w 2409265"/>
              <a:gd name="connsiteY1" fmla="*/ 0 h 1404470"/>
              <a:gd name="connsiteX2" fmla="*/ 2409265 w 2409265"/>
              <a:gd name="connsiteY2" fmla="*/ 1404470 h 1404470"/>
              <a:gd name="connsiteX3" fmla="*/ 0 w 2409265"/>
              <a:gd name="connsiteY3" fmla="*/ 1404470 h 1404470"/>
              <a:gd name="connsiteX4" fmla="*/ 0 w 2409265"/>
              <a:gd name="connsiteY4" fmla="*/ 0 h 1404470"/>
              <a:gd name="connsiteX0" fmla="*/ 349250 w 2758515"/>
              <a:gd name="connsiteY0" fmla="*/ 0 h 1404470"/>
              <a:gd name="connsiteX1" fmla="*/ 2758515 w 2758515"/>
              <a:gd name="connsiteY1" fmla="*/ 0 h 1404470"/>
              <a:gd name="connsiteX2" fmla="*/ 2758515 w 2758515"/>
              <a:gd name="connsiteY2" fmla="*/ 1404470 h 1404470"/>
              <a:gd name="connsiteX3" fmla="*/ 0 w 2758515"/>
              <a:gd name="connsiteY3" fmla="*/ 1404470 h 1404470"/>
              <a:gd name="connsiteX4" fmla="*/ 349250 w 2758515"/>
              <a:gd name="connsiteY4" fmla="*/ 0 h 140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515" h="1404470">
                <a:moveTo>
                  <a:pt x="349250" y="0"/>
                </a:moveTo>
                <a:lnTo>
                  <a:pt x="2758515" y="0"/>
                </a:lnTo>
                <a:lnTo>
                  <a:pt x="2758515" y="1404470"/>
                </a:lnTo>
                <a:lnTo>
                  <a:pt x="0" y="1404470"/>
                </a:lnTo>
                <a:lnTo>
                  <a:pt x="349250" y="0"/>
                </a:lnTo>
                <a:close/>
              </a:path>
            </a:pathLst>
          </a:cu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stretch>
            <a:fillRect/>
          </a:stretch>
        </p:blipFill>
        <p:spPr>
          <a:xfrm>
            <a:off x="7700518" y="4992886"/>
            <a:ext cx="1200404" cy="492252"/>
          </a:xfrm>
          <a:prstGeom prst="rect">
            <a:avLst/>
          </a:prstGeom>
        </p:spPr>
      </p:pic>
    </p:spTree>
    <p:extLst>
      <p:ext uri="{BB962C8B-B14F-4D97-AF65-F5344CB8AC3E}">
        <p14:creationId xmlns:p14="http://schemas.microsoft.com/office/powerpoint/2010/main" val="131602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Bullet A">
    <p:spTree>
      <p:nvGrpSpPr>
        <p:cNvPr id="1" name=""/>
        <p:cNvGrpSpPr/>
        <p:nvPr/>
      </p:nvGrpSpPr>
      <p:grpSpPr>
        <a:xfrm>
          <a:off x="0" y="0"/>
          <a:ext cx="0" cy="0"/>
          <a:chOff x="0" y="0"/>
          <a:chExt cx="0" cy="0"/>
        </a:xfrm>
      </p:grpSpPr>
      <p:cxnSp>
        <p:nvCxnSpPr>
          <p:cNvPr id="7" name="Straight Connector 6"/>
          <p:cNvCxnSpPr/>
          <p:nvPr userDrawn="1"/>
        </p:nvCxnSpPr>
        <p:spPr>
          <a:xfrm>
            <a:off x="3036572" y="1780680"/>
            <a:ext cx="0" cy="303530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5980635" y="1780680"/>
            <a:ext cx="0" cy="303530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0" hasCustomPrompt="1"/>
          </p:nvPr>
        </p:nvSpPr>
        <p:spPr>
          <a:xfrm>
            <a:off x="365760" y="509664"/>
            <a:ext cx="8503920" cy="1051560"/>
          </a:xfrm>
        </p:spPr>
        <p:txBody>
          <a:bodyPr anchor="ctr" anchorCtr="0"/>
          <a:lstStyle>
            <a:lvl1pPr marL="0" indent="0">
              <a:lnSpc>
                <a:spcPts val="3000"/>
              </a:lnSpc>
              <a:spcBef>
                <a:spcPts val="0"/>
              </a:spcBef>
              <a:buNone/>
              <a:defRPr lang="en-US" sz="3060" kern="1200" cap="all" dirty="0">
                <a:solidFill>
                  <a:srgbClr val="623393"/>
                </a:solidFill>
                <a:latin typeface="FreightSans Pro Semibold"/>
                <a:ea typeface="+mn-ea"/>
                <a:cs typeface="FreightSans Pro Semibold"/>
              </a:defRPr>
            </a:lvl1pPr>
          </a:lstStyle>
          <a:p>
            <a:pPr lvl="0"/>
            <a:r>
              <a:rPr lang="en-US"/>
              <a:t>This is a spot for a title that is long enough for two lines</a:t>
            </a:r>
          </a:p>
        </p:txBody>
      </p:sp>
      <p:sp>
        <p:nvSpPr>
          <p:cNvPr id="10" name="Text Placeholder 12"/>
          <p:cNvSpPr>
            <a:spLocks noGrp="1"/>
          </p:cNvSpPr>
          <p:nvPr>
            <p:ph type="body" sz="quarter" idx="11" hasCustomPrompt="1"/>
          </p:nvPr>
        </p:nvSpPr>
        <p:spPr>
          <a:xfrm>
            <a:off x="365761" y="1780680"/>
            <a:ext cx="2377440" cy="2971800"/>
          </a:xfrm>
        </p:spPr>
        <p:txBody>
          <a:bodyPr wrap="square" numCol="1">
            <a:noAutofit/>
          </a:bodyPr>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a:t>Bullet Points A</a:t>
            </a:r>
          </a:p>
          <a:p>
            <a:pPr lvl="0"/>
            <a:endParaRPr lang="en-US"/>
          </a:p>
          <a:p>
            <a:pPr lvl="0"/>
            <a:endParaRPr lang="en-US"/>
          </a:p>
          <a:p>
            <a:pPr lvl="0"/>
            <a:endParaRPr lang="en-US"/>
          </a:p>
          <a:p>
            <a:pPr lvl="0"/>
            <a:endParaRPr lang="en-US"/>
          </a:p>
          <a:p>
            <a:pPr lvl="0"/>
            <a:endParaRPr lang="en-US"/>
          </a:p>
          <a:p>
            <a:pPr lvl="0"/>
            <a:endParaRPr lang="en-US"/>
          </a:p>
          <a:p>
            <a:pPr lvl="0"/>
            <a:endParaRPr lang="en-US"/>
          </a:p>
        </p:txBody>
      </p:sp>
      <p:sp>
        <p:nvSpPr>
          <p:cNvPr id="11" name="Text Placeholder 12"/>
          <p:cNvSpPr>
            <a:spLocks noGrp="1"/>
          </p:cNvSpPr>
          <p:nvPr>
            <p:ph type="body" sz="quarter" idx="12" hasCustomPrompt="1"/>
          </p:nvPr>
        </p:nvSpPr>
        <p:spPr>
          <a:xfrm>
            <a:off x="3327122" y="1780680"/>
            <a:ext cx="2377440" cy="297180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a:t>Bullet Points B</a:t>
            </a:r>
          </a:p>
          <a:p>
            <a:pPr lvl="0"/>
            <a:endParaRPr lang="en-US"/>
          </a:p>
          <a:p>
            <a:pPr lvl="0"/>
            <a:endParaRPr lang="en-US"/>
          </a:p>
          <a:p>
            <a:pPr lvl="0"/>
            <a:endParaRPr lang="en-US"/>
          </a:p>
          <a:p>
            <a:pPr lvl="0"/>
            <a:endParaRPr lang="en-US"/>
          </a:p>
          <a:p>
            <a:pPr lvl="0"/>
            <a:endParaRPr lang="en-US"/>
          </a:p>
          <a:p>
            <a:pPr lvl="0"/>
            <a:endParaRPr lang="en-US"/>
          </a:p>
          <a:p>
            <a:pPr lvl="0"/>
            <a:endParaRPr lang="en-US"/>
          </a:p>
        </p:txBody>
      </p:sp>
      <p:sp>
        <p:nvSpPr>
          <p:cNvPr id="12" name="Text Placeholder 12"/>
          <p:cNvSpPr>
            <a:spLocks noGrp="1"/>
          </p:cNvSpPr>
          <p:nvPr>
            <p:ph type="body" sz="quarter" idx="13" hasCustomPrompt="1"/>
          </p:nvPr>
        </p:nvSpPr>
        <p:spPr>
          <a:xfrm>
            <a:off x="6260124" y="1780680"/>
            <a:ext cx="2377440" cy="297180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a:t>Bullet Points C</a:t>
            </a:r>
          </a:p>
          <a:p>
            <a:pPr lvl="0"/>
            <a:endParaRPr lang="en-US"/>
          </a:p>
          <a:p>
            <a:pPr lvl="0"/>
            <a:endParaRPr lang="en-US"/>
          </a:p>
          <a:p>
            <a:pPr lvl="0"/>
            <a:endParaRPr lang="en-US"/>
          </a:p>
          <a:p>
            <a:pPr lvl="0"/>
            <a:endParaRPr lang="en-US"/>
          </a:p>
          <a:p>
            <a:pPr lvl="0"/>
            <a:endParaRPr lang="en-US"/>
          </a:p>
          <a:p>
            <a:pPr lvl="0"/>
            <a:endParaRPr lang="en-US"/>
          </a:p>
          <a:p>
            <a:pPr lvl="0"/>
            <a:endParaRPr lang="en-US"/>
          </a:p>
        </p:txBody>
      </p:sp>
      <p:sp>
        <p:nvSpPr>
          <p:cNvPr id="15" name="Rectangle 1"/>
          <p:cNvSpPr/>
          <p:nvPr userDrawn="1"/>
        </p:nvSpPr>
        <p:spPr>
          <a:xfrm>
            <a:off x="7246471" y="4748892"/>
            <a:ext cx="1897529" cy="966108"/>
          </a:xfrm>
          <a:custGeom>
            <a:avLst/>
            <a:gdLst>
              <a:gd name="connsiteX0" fmla="*/ 0 w 2409265"/>
              <a:gd name="connsiteY0" fmla="*/ 0 h 1404470"/>
              <a:gd name="connsiteX1" fmla="*/ 2409265 w 2409265"/>
              <a:gd name="connsiteY1" fmla="*/ 0 h 1404470"/>
              <a:gd name="connsiteX2" fmla="*/ 2409265 w 2409265"/>
              <a:gd name="connsiteY2" fmla="*/ 1404470 h 1404470"/>
              <a:gd name="connsiteX3" fmla="*/ 0 w 2409265"/>
              <a:gd name="connsiteY3" fmla="*/ 1404470 h 1404470"/>
              <a:gd name="connsiteX4" fmla="*/ 0 w 2409265"/>
              <a:gd name="connsiteY4" fmla="*/ 0 h 1404470"/>
              <a:gd name="connsiteX0" fmla="*/ 349250 w 2758515"/>
              <a:gd name="connsiteY0" fmla="*/ 0 h 1404470"/>
              <a:gd name="connsiteX1" fmla="*/ 2758515 w 2758515"/>
              <a:gd name="connsiteY1" fmla="*/ 0 h 1404470"/>
              <a:gd name="connsiteX2" fmla="*/ 2758515 w 2758515"/>
              <a:gd name="connsiteY2" fmla="*/ 1404470 h 1404470"/>
              <a:gd name="connsiteX3" fmla="*/ 0 w 2758515"/>
              <a:gd name="connsiteY3" fmla="*/ 1404470 h 1404470"/>
              <a:gd name="connsiteX4" fmla="*/ 349250 w 2758515"/>
              <a:gd name="connsiteY4" fmla="*/ 0 h 140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515" h="1404470">
                <a:moveTo>
                  <a:pt x="349250" y="0"/>
                </a:moveTo>
                <a:lnTo>
                  <a:pt x="2758515" y="0"/>
                </a:lnTo>
                <a:lnTo>
                  <a:pt x="2758515" y="1404470"/>
                </a:lnTo>
                <a:lnTo>
                  <a:pt x="0" y="1404470"/>
                </a:lnTo>
                <a:lnTo>
                  <a:pt x="349250" y="0"/>
                </a:lnTo>
                <a:close/>
              </a:path>
            </a:pathLst>
          </a:cu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a:stretch>
            <a:fillRect/>
          </a:stretch>
        </p:blipFill>
        <p:spPr>
          <a:xfrm>
            <a:off x="7700518" y="4992886"/>
            <a:ext cx="1200404" cy="492252"/>
          </a:xfrm>
          <a:prstGeom prst="rect">
            <a:avLst/>
          </a:prstGeom>
        </p:spPr>
      </p:pic>
    </p:spTree>
    <p:extLst>
      <p:ext uri="{BB962C8B-B14F-4D97-AF65-F5344CB8AC3E}">
        <p14:creationId xmlns:p14="http://schemas.microsoft.com/office/powerpoint/2010/main" val="418983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B27F30-1EBD-40C8-933D-B9881F691BA4}"/>
              </a:ext>
            </a:extLst>
          </p:cNvPr>
          <p:cNvSpPr/>
          <p:nvPr userDrawn="1"/>
        </p:nvSpPr>
        <p:spPr>
          <a:xfrm>
            <a:off x="0" y="0"/>
            <a:ext cx="9144000" cy="571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srgbClr val="4F1E80"/>
              </a:solidFill>
            </a:endParaRPr>
          </a:p>
        </p:txBody>
      </p:sp>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a:t>Title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Main Bullet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080">
                <a:solidFill>
                  <a:schemeClr val="tx1">
                    <a:tint val="75000"/>
                  </a:schemeClr>
                </a:solidFill>
                <a:latin typeface="FreightSans Pro Medium" panose="02000606030000020004" pitchFamily="50" charset="0"/>
              </a:defRPr>
            </a:lvl1pPr>
          </a:lstStyle>
          <a:p>
            <a:r>
              <a:rPr lang="en-US"/>
              <a:t>Date</a:t>
            </a:r>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080">
                <a:solidFill>
                  <a:schemeClr val="tx1">
                    <a:tint val="75000"/>
                  </a:schemeClr>
                </a:solidFill>
                <a:latin typeface="FreightSans Pro Medium" panose="02000606030000020004" pitchFamily="50" charset="0"/>
              </a:defRPr>
            </a:lvl1pPr>
          </a:lstStyle>
          <a:p>
            <a:r>
              <a:rPr lang="en-US"/>
              <a:t>Footer</a:t>
            </a:r>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080">
                <a:solidFill>
                  <a:schemeClr val="tx1">
                    <a:tint val="75000"/>
                  </a:schemeClr>
                </a:solidFill>
                <a:latin typeface="FreightSans Pro Medium" panose="02000606030000020004" pitchFamily="50" charset="0"/>
              </a:defRPr>
            </a:lvl1pPr>
          </a:lstStyle>
          <a:p>
            <a:fld id="{D56D9E85-60E1-204E-9031-842F3CBB95EE}" type="slidenum">
              <a:rPr lang="en-US" smtClean="0"/>
              <a:pPr/>
              <a:t>‹#›</a:t>
            </a:fld>
            <a:endParaRPr lang="en-US"/>
          </a:p>
        </p:txBody>
      </p:sp>
    </p:spTree>
    <p:extLst>
      <p:ext uri="{BB962C8B-B14F-4D97-AF65-F5344CB8AC3E}">
        <p14:creationId xmlns:p14="http://schemas.microsoft.com/office/powerpoint/2010/main" val="3103774646"/>
      </p:ext>
    </p:extLst>
  </p:cSld>
  <p:clrMap bg1="lt1" tx1="dk1" bg2="lt2" tx2="dk2" accent1="accent1" accent2="accent2" accent3="accent3" accent4="accent4" accent5="accent5" accent6="accent6" hlink="hlink" folHlink="folHlink"/>
  <p:sldLayoutIdLst>
    <p:sldLayoutId id="2147483651" r:id="rId1"/>
    <p:sldLayoutId id="2147483653" r:id="rId2"/>
    <p:sldLayoutId id="2147483652" r:id="rId3"/>
    <p:sldLayoutId id="2147483654" r:id="rId4"/>
    <p:sldLayoutId id="2147483655" r:id="rId5"/>
    <p:sldLayoutId id="2147483686" r:id="rId6"/>
    <p:sldLayoutId id="2147483656" r:id="rId7"/>
    <p:sldLayoutId id="2147483657" r:id="rId8"/>
    <p:sldLayoutId id="2147483658" r:id="rId9"/>
    <p:sldLayoutId id="2147483659" r:id="rId10"/>
    <p:sldLayoutId id="2147483667" r:id="rId11"/>
    <p:sldLayoutId id="2147483660" r:id="rId12"/>
    <p:sldLayoutId id="2147483685" r:id="rId13"/>
    <p:sldLayoutId id="2147483661" r:id="rId14"/>
    <p:sldLayoutId id="2147483662" r:id="rId15"/>
    <p:sldLayoutId id="2147483663" r:id="rId16"/>
    <p:sldLayoutId id="2147483668" r:id="rId17"/>
    <p:sldLayoutId id="2147483665" r:id="rId18"/>
    <p:sldLayoutId id="2147483671" r:id="rId19"/>
    <p:sldLayoutId id="2147483666" r:id="rId20"/>
    <p:sldLayoutId id="2147483670" r:id="rId21"/>
    <p:sldLayoutId id="2147483669" r:id="rId22"/>
  </p:sldLayoutIdLst>
  <p:txStyles>
    <p:titleStyle>
      <a:lvl1pPr algn="l" defTabSz="411480" rtl="0" eaLnBrk="1" latinLnBrk="0" hangingPunct="1">
        <a:spcBef>
          <a:spcPct val="0"/>
        </a:spcBef>
        <a:buNone/>
        <a:defRPr sz="3960" kern="1200">
          <a:solidFill>
            <a:srgbClr val="623393"/>
          </a:solidFill>
          <a:latin typeface="FreightMacro Pro Semibold" panose="02000603040000020004" pitchFamily="50" charset="0"/>
          <a:ea typeface="+mj-ea"/>
          <a:cs typeface="+mj-cs"/>
        </a:defRPr>
      </a:lvl1pPr>
    </p:titleStyle>
    <p:body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78408" y="1412748"/>
            <a:ext cx="7187184" cy="2722524"/>
          </a:xfrm>
        </p:spPr>
        <p:txBody>
          <a:bodyPr vert="horz" lIns="91440" tIns="45720" rIns="91440" bIns="45720" rtlCol="0" anchor="t">
            <a:normAutofit/>
          </a:bodyPr>
          <a:lstStyle/>
          <a:p>
            <a:r>
              <a:rPr lang="en-US" sz="3950" dirty="0"/>
              <a:t>Division of Advancement</a:t>
            </a:r>
          </a:p>
          <a:p>
            <a:r>
              <a:rPr lang="en-US" sz="3950" dirty="0"/>
              <a:t>FY25 Budget</a:t>
            </a:r>
          </a:p>
        </p:txBody>
      </p:sp>
    </p:spTree>
    <p:extLst>
      <p:ext uri="{BB962C8B-B14F-4D97-AF65-F5344CB8AC3E}">
        <p14:creationId xmlns:p14="http://schemas.microsoft.com/office/powerpoint/2010/main" val="198677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vert="horz" lIns="91440" tIns="45720" rIns="91440" bIns="45720" rtlCol="0" anchor="ctr" anchorCtr="0">
            <a:normAutofit/>
          </a:bodyPr>
          <a:lstStyle/>
          <a:p>
            <a:pPr>
              <a:spcAft>
                <a:spcPts val="600"/>
              </a:spcAft>
            </a:pPr>
            <a:r>
              <a:rPr lang="en-US" sz="4000" kern="1200" cap="all" baseline="0">
                <a:latin typeface="FreightSans Pro Semibold"/>
                <a:ea typeface="+mn-ea"/>
                <a:cs typeface="FreightSans Pro Semibold"/>
              </a:rPr>
              <a:t>The Division of advancement </a:t>
            </a:r>
          </a:p>
        </p:txBody>
      </p:sp>
      <p:sp>
        <p:nvSpPr>
          <p:cNvPr id="6" name="Content Placeholder 2"/>
          <p:cNvSpPr txBox="1">
            <a:spLocks/>
          </p:cNvSpPr>
          <p:nvPr/>
        </p:nvSpPr>
        <p:spPr>
          <a:xfrm>
            <a:off x="45720" y="1859536"/>
            <a:ext cx="9098280" cy="3855464"/>
          </a:xfrm>
          <a:prstGeom prst="rect">
            <a:avLst/>
          </a:prstGeom>
        </p:spPr>
        <p:txBody>
          <a:bodyPr vert="horz" lIns="91440" tIns="45720" rIns="91440" bIns="45720" numCol="2" rtlCol="0" anchor="t">
            <a:noAutofit/>
          </a:bodyPr>
          <a:lst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a:lnSpc>
                <a:spcPct val="90000"/>
              </a:lnSpc>
            </a:pPr>
            <a:r>
              <a:rPr lang="en-US" sz="2200" dirty="0">
                <a:latin typeface="FreightSans Pro Medium"/>
              </a:rPr>
              <a:t>Office of the Vice Chancellor</a:t>
            </a:r>
          </a:p>
          <a:p>
            <a:pPr>
              <a:lnSpc>
                <a:spcPct val="90000"/>
              </a:lnSpc>
            </a:pPr>
            <a:r>
              <a:rPr lang="en-US" sz="2200" dirty="0">
                <a:latin typeface="FreightSans Pro Medium"/>
              </a:rPr>
              <a:t>Office of Development</a:t>
            </a:r>
          </a:p>
          <a:p>
            <a:pPr>
              <a:lnSpc>
                <a:spcPct val="90000"/>
              </a:lnSpc>
            </a:pPr>
            <a:r>
              <a:rPr lang="en-US" sz="2200" dirty="0">
                <a:latin typeface="FreightSans Pro Medium"/>
              </a:rPr>
              <a:t>Office of Engagement</a:t>
            </a:r>
          </a:p>
          <a:p>
            <a:pPr>
              <a:lnSpc>
                <a:spcPct val="90000"/>
              </a:lnSpc>
            </a:pPr>
            <a:r>
              <a:rPr lang="en-US" sz="2200" dirty="0">
                <a:latin typeface="FreightSans Pro Medium"/>
              </a:rPr>
              <a:t>Office of Advancement Services</a:t>
            </a:r>
          </a:p>
          <a:p>
            <a:pPr marL="0" indent="0">
              <a:lnSpc>
                <a:spcPct val="90000"/>
              </a:lnSpc>
              <a:buNone/>
            </a:pPr>
            <a:endParaRPr lang="en-US" sz="1800" dirty="0"/>
          </a:p>
          <a:p>
            <a:pPr marL="0" indent="0">
              <a:lnSpc>
                <a:spcPct val="90000"/>
              </a:lnSpc>
              <a:buNone/>
            </a:pPr>
            <a:r>
              <a:rPr lang="en-US" sz="1800" dirty="0">
                <a:latin typeface="FreightSans Pro Medium"/>
              </a:rPr>
              <a:t>Board oversight for:</a:t>
            </a:r>
          </a:p>
          <a:p>
            <a:pPr lvl="1">
              <a:lnSpc>
                <a:spcPct val="90000"/>
              </a:lnSpc>
            </a:pPr>
            <a:r>
              <a:rPr lang="en-US" sz="1800" dirty="0">
                <a:latin typeface="FreightSans Pro Medium"/>
              </a:rPr>
              <a:t>WCU Foundation Board of Directors</a:t>
            </a:r>
          </a:p>
          <a:p>
            <a:pPr lvl="1">
              <a:lnSpc>
                <a:spcPct val="90000"/>
              </a:lnSpc>
            </a:pPr>
            <a:r>
              <a:rPr lang="en-US" sz="1800" dirty="0">
                <a:latin typeface="FreightSans Pro Medium"/>
              </a:rPr>
              <a:t>WCU Alumni Association Board of Directors</a:t>
            </a:r>
          </a:p>
          <a:p>
            <a:pPr lvl="1">
              <a:lnSpc>
                <a:spcPct val="90000"/>
              </a:lnSpc>
            </a:pPr>
            <a:r>
              <a:rPr lang="en-US" sz="1800" dirty="0">
                <a:latin typeface="FreightSans Pro Medium"/>
              </a:rPr>
              <a:t>Fill the Western Sky Campaign Steering Committee</a:t>
            </a:r>
          </a:p>
          <a:p>
            <a:pPr marL="0" indent="0">
              <a:buNone/>
            </a:pPr>
            <a:endParaRPr lang="en-US" sz="1800" dirty="0"/>
          </a:p>
          <a:p>
            <a:pPr marL="0" indent="0">
              <a:buNone/>
            </a:pPr>
            <a:r>
              <a:rPr lang="en-US" sz="1800" dirty="0">
                <a:latin typeface="FreightSans Pro Medium"/>
              </a:rPr>
              <a:t>Primary WCU strategic plan links:</a:t>
            </a:r>
          </a:p>
          <a:p>
            <a:pPr lvl="1"/>
            <a:r>
              <a:rPr lang="en-US" sz="1800" dirty="0">
                <a:latin typeface="FreightSans Pro Medium"/>
              </a:rPr>
              <a:t>Increase revenue for student support, colleges, and unit initiatives</a:t>
            </a:r>
            <a:endParaRPr lang="en-US" sz="1800" dirty="0"/>
          </a:p>
          <a:p>
            <a:pPr lvl="1"/>
            <a:r>
              <a:rPr lang="en-US" sz="1800" dirty="0">
                <a:latin typeface="FreightSans Pro Medium"/>
              </a:rPr>
              <a:t>Increase alumni engagement, WCU’s brand, and advocacy </a:t>
            </a:r>
            <a:endParaRPr lang="en-US" sz="1800" dirty="0"/>
          </a:p>
          <a:p>
            <a:pPr lvl="1"/>
            <a:r>
              <a:rPr lang="en-US" sz="1800" dirty="0">
                <a:latin typeface="FreightSans Pro Medium"/>
              </a:rPr>
              <a:t>Increase philanthropic growth and donor base  </a:t>
            </a:r>
            <a:endParaRPr lang="en-US" sz="1800" dirty="0"/>
          </a:p>
          <a:p>
            <a:pPr lvl="1"/>
            <a:r>
              <a:rPr lang="en-US" sz="1800" dirty="0">
                <a:latin typeface="FreightSans Pro Medium"/>
              </a:rPr>
              <a:t>Decrease student debt load through scholarships</a:t>
            </a:r>
          </a:p>
          <a:p>
            <a:pPr>
              <a:lnSpc>
                <a:spcPct val="90000"/>
              </a:lnSpc>
            </a:pPr>
            <a:endParaRPr lang="en-US" sz="1800" dirty="0"/>
          </a:p>
        </p:txBody>
      </p:sp>
    </p:spTree>
    <p:extLst>
      <p:ext uri="{BB962C8B-B14F-4D97-AF65-F5344CB8AC3E}">
        <p14:creationId xmlns:p14="http://schemas.microsoft.com/office/powerpoint/2010/main" val="3038376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36668" y="1706880"/>
            <a:ext cx="8785412" cy="4008120"/>
          </a:xfrm>
          <a:prstGeom prst="rect">
            <a:avLst/>
          </a:prstGeom>
        </p:spPr>
        <p:txBody>
          <a:bodyPr vert="horz" lIns="91440" tIns="45720" rIns="91440" bIns="45720" rtlCol="0" anchor="t">
            <a:noAutofit/>
          </a:bodyPr>
          <a:lst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endParaRPr lang="en-US" sz="2400"/>
          </a:p>
        </p:txBody>
      </p:sp>
      <p:pic>
        <p:nvPicPr>
          <p:cNvPr id="2" name="Picture 1" descr="A diagram of a university achievement&#10;&#10;Description automatically generated">
            <a:extLst>
              <a:ext uri="{FF2B5EF4-FFF2-40B4-BE49-F238E27FC236}">
                <a16:creationId xmlns:a16="http://schemas.microsoft.com/office/drawing/2014/main" id="{D4BA33D2-FA86-CE2A-D3A8-E64E6D151F06}"/>
              </a:ext>
            </a:extLst>
          </p:cNvPr>
          <p:cNvPicPr>
            <a:picLocks noChangeAspect="1"/>
          </p:cNvPicPr>
          <p:nvPr/>
        </p:nvPicPr>
        <p:blipFill>
          <a:blip r:embed="rId3"/>
          <a:stretch>
            <a:fillRect/>
          </a:stretch>
        </p:blipFill>
        <p:spPr>
          <a:xfrm>
            <a:off x="0" y="294132"/>
            <a:ext cx="9148758" cy="5126736"/>
          </a:xfrm>
          <a:prstGeom prst="rect">
            <a:avLst/>
          </a:prstGeom>
        </p:spPr>
      </p:pic>
    </p:spTree>
    <p:extLst>
      <p:ext uri="{BB962C8B-B14F-4D97-AF65-F5344CB8AC3E}">
        <p14:creationId xmlns:p14="http://schemas.microsoft.com/office/powerpoint/2010/main" val="733034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vert="horz" lIns="91440" tIns="45720" rIns="91440" bIns="45720" rtlCol="0" anchor="ctr" anchorCtr="0">
            <a:normAutofit/>
          </a:bodyPr>
          <a:lstStyle/>
          <a:p>
            <a:pPr>
              <a:spcAft>
                <a:spcPts val="600"/>
              </a:spcAft>
            </a:pPr>
            <a:r>
              <a:rPr lang="en-US" sz="4000" dirty="0"/>
              <a:t>Advancement Budget vs. Fundraising</a:t>
            </a:r>
            <a:endParaRPr lang="en-US" sz="4000" kern="1200" cap="all" baseline="0" dirty="0">
              <a:latin typeface="FreightSans Pro Semibold"/>
              <a:ea typeface="+mn-ea"/>
              <a:cs typeface="FreightSans Pro Semibold"/>
            </a:endParaRPr>
          </a:p>
        </p:txBody>
      </p:sp>
      <p:sp>
        <p:nvSpPr>
          <p:cNvPr id="6" name="Content Placeholder 2"/>
          <p:cNvSpPr txBox="1">
            <a:spLocks/>
          </p:cNvSpPr>
          <p:nvPr/>
        </p:nvSpPr>
        <p:spPr>
          <a:xfrm>
            <a:off x="122349" y="1727378"/>
            <a:ext cx="6941713" cy="1812471"/>
          </a:xfrm>
          <a:prstGeom prst="rect">
            <a:avLst/>
          </a:prstGeom>
        </p:spPr>
        <p:txBody>
          <a:bodyPr vert="horz" lIns="91440" tIns="45720" rIns="91440" bIns="45720" numCol="1" rtlCol="0" anchor="t">
            <a:noAutofit/>
          </a:bodyPr>
          <a:lst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a:lnSpc>
                <a:spcPct val="90000"/>
              </a:lnSpc>
            </a:pPr>
            <a:r>
              <a:rPr lang="en-US" sz="2000" dirty="0">
                <a:latin typeface="FreightSans Pro Medium"/>
              </a:rPr>
              <a:t>Budget: $3.5M all-in from all funds (personnel and operations)</a:t>
            </a:r>
          </a:p>
          <a:p>
            <a:pPr>
              <a:lnSpc>
                <a:spcPct val="90000"/>
              </a:lnSpc>
            </a:pPr>
            <a:r>
              <a:rPr lang="en-US" sz="2000" dirty="0">
                <a:latin typeface="FreightSans Pro Medium"/>
              </a:rPr>
              <a:t>ROI with fundraising results over the past 3 years:</a:t>
            </a:r>
          </a:p>
          <a:p>
            <a:pPr lvl="1">
              <a:lnSpc>
                <a:spcPct val="90000"/>
              </a:lnSpc>
            </a:pPr>
            <a:r>
              <a:rPr lang="en-US" sz="2000" dirty="0">
                <a:latin typeface="FreightSans Pro Medium"/>
              </a:rPr>
              <a:t>FY22 - $9.6M from 3,024 donors</a:t>
            </a:r>
          </a:p>
          <a:p>
            <a:pPr lvl="1">
              <a:lnSpc>
                <a:spcPct val="90000"/>
              </a:lnSpc>
            </a:pPr>
            <a:r>
              <a:rPr lang="en-US" sz="2000" dirty="0">
                <a:latin typeface="FreightSans Pro Medium"/>
              </a:rPr>
              <a:t>FY23 - $12.6M from 4,108 donors</a:t>
            </a:r>
          </a:p>
          <a:p>
            <a:pPr lvl="1">
              <a:lnSpc>
                <a:spcPct val="90000"/>
              </a:lnSpc>
            </a:pPr>
            <a:r>
              <a:rPr lang="en-US" sz="2000" dirty="0">
                <a:latin typeface="FreightSans Pro Medium"/>
              </a:rPr>
              <a:t>FY24 - $33.2M to date from 2,921 donors</a:t>
            </a:r>
          </a:p>
          <a:p>
            <a:pPr marL="0" indent="0">
              <a:buNone/>
            </a:pPr>
            <a:endParaRPr lang="en-US" sz="1800" dirty="0"/>
          </a:p>
          <a:p>
            <a:pPr>
              <a:lnSpc>
                <a:spcPct val="90000"/>
              </a:lnSpc>
            </a:pPr>
            <a:endParaRPr lang="en-US" sz="1800" dirty="0"/>
          </a:p>
        </p:txBody>
      </p:sp>
      <p:pic>
        <p:nvPicPr>
          <p:cNvPr id="2050" name="Picture 2">
            <a:extLst>
              <a:ext uri="{FF2B5EF4-FFF2-40B4-BE49-F238E27FC236}">
                <a16:creationId xmlns:a16="http://schemas.microsoft.com/office/drawing/2014/main" id="{60F0F571-F0ED-E307-157B-D53B12E270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56" t="23502" r="10158" b="21760"/>
          <a:stretch/>
        </p:blipFill>
        <p:spPr bwMode="auto">
          <a:xfrm>
            <a:off x="4316999" y="3471873"/>
            <a:ext cx="4552681" cy="2124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845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7893" y="310896"/>
            <a:ext cx="8734567" cy="1069322"/>
          </a:xfrm>
        </p:spPr>
        <p:txBody>
          <a:bodyPr>
            <a:normAutofit/>
          </a:bodyPr>
          <a:lstStyle/>
          <a:p>
            <a:r>
              <a:rPr lang="en-US" sz="4000"/>
              <a:t>COntinued funding Shift To greater Foundation Support</a:t>
            </a:r>
          </a:p>
        </p:txBody>
      </p:sp>
      <p:sp>
        <p:nvSpPr>
          <p:cNvPr id="4" name="Text Placeholder 1"/>
          <p:cNvSpPr>
            <a:spLocks noGrp="1"/>
          </p:cNvSpPr>
          <p:nvPr>
            <p:ph type="body" sz="quarter" idx="11"/>
          </p:nvPr>
        </p:nvSpPr>
        <p:spPr>
          <a:xfrm>
            <a:off x="197894" y="1799565"/>
            <a:ext cx="5175092" cy="3697756"/>
          </a:xfrm>
        </p:spPr>
        <p:txBody>
          <a:bodyPr vert="horz" lIns="91440" tIns="45720" rIns="91440" bIns="45720" rtlCol="0" anchor="t">
            <a:normAutofit fontScale="92500" lnSpcReduction="10000"/>
          </a:bodyPr>
          <a:lstStyle/>
          <a:p>
            <a:r>
              <a:rPr lang="en-US" sz="2600" dirty="0"/>
              <a:t>New investments for the Division of Advancement will come primarily from endowment support. </a:t>
            </a:r>
            <a:endParaRPr lang="en-US" dirty="0"/>
          </a:p>
          <a:p>
            <a:r>
              <a:rPr lang="en-US" sz="2600" dirty="0"/>
              <a:t>Foundation Board controls investment in Advancement through annual operation fee on endowments.</a:t>
            </a:r>
            <a:endParaRPr lang="en-US" dirty="0"/>
          </a:p>
          <a:p>
            <a:r>
              <a:rPr lang="en-US" sz="2600" dirty="0"/>
              <a:t>Continuing to use vacancies, reclassifications, etc. to align staff and programming investments with priority needs.</a:t>
            </a:r>
          </a:p>
          <a:p>
            <a:pPr marL="0" indent="0">
              <a:buNone/>
            </a:pPr>
            <a:endParaRPr lang="en-US" sz="2600" dirty="0"/>
          </a:p>
        </p:txBody>
      </p:sp>
      <p:pic>
        <p:nvPicPr>
          <p:cNvPr id="6" name="Picture 5" descr="A group of people posing for a photo&#10;&#10;Description automatically generated">
            <a:extLst>
              <a:ext uri="{FF2B5EF4-FFF2-40B4-BE49-F238E27FC236}">
                <a16:creationId xmlns:a16="http://schemas.microsoft.com/office/drawing/2014/main" id="{A09AA152-187B-461E-2F5E-0E69205CCF5C}"/>
              </a:ext>
            </a:extLst>
          </p:cNvPr>
          <p:cNvPicPr>
            <a:picLocks noChangeAspect="1"/>
          </p:cNvPicPr>
          <p:nvPr/>
        </p:nvPicPr>
        <p:blipFill rotWithShape="1">
          <a:blip r:embed="rId3">
            <a:extLst>
              <a:ext uri="{28A0092B-C50C-407E-A947-70E740481C1C}">
                <a14:useLocalDpi xmlns:a14="http://schemas.microsoft.com/office/drawing/2010/main" val="0"/>
              </a:ext>
            </a:extLst>
          </a:blip>
          <a:srcRect l="2782" t="15652" r="5522"/>
          <a:stretch/>
        </p:blipFill>
        <p:spPr>
          <a:xfrm>
            <a:off x="5283533" y="2126974"/>
            <a:ext cx="3771014" cy="2601625"/>
          </a:xfrm>
          <a:prstGeom prst="rect">
            <a:avLst/>
          </a:prstGeom>
        </p:spPr>
      </p:pic>
    </p:spTree>
    <p:extLst>
      <p:ext uri="{BB962C8B-B14F-4D97-AF65-F5344CB8AC3E}">
        <p14:creationId xmlns:p14="http://schemas.microsoft.com/office/powerpoint/2010/main" val="3597796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7893" y="310896"/>
            <a:ext cx="8734567" cy="1069322"/>
          </a:xfrm>
        </p:spPr>
        <p:txBody>
          <a:bodyPr>
            <a:normAutofit/>
          </a:bodyPr>
          <a:lstStyle/>
          <a:p>
            <a:r>
              <a:rPr lang="en-US" sz="4000" dirty="0"/>
              <a:t>Current FY24 State Investments</a:t>
            </a:r>
          </a:p>
        </p:txBody>
      </p:sp>
      <p:sp>
        <p:nvSpPr>
          <p:cNvPr id="4" name="Text Placeholder 1"/>
          <p:cNvSpPr>
            <a:spLocks noGrp="1"/>
          </p:cNvSpPr>
          <p:nvPr>
            <p:ph type="body" sz="quarter" idx="11"/>
          </p:nvPr>
        </p:nvSpPr>
        <p:spPr>
          <a:xfrm>
            <a:off x="196931" y="1876567"/>
            <a:ext cx="8825149" cy="3697756"/>
          </a:xfrm>
        </p:spPr>
        <p:txBody>
          <a:bodyPr vert="horz" lIns="91440" tIns="45720" rIns="91440" bIns="45720" rtlCol="0" anchor="t">
            <a:normAutofit lnSpcReduction="10000"/>
          </a:bodyPr>
          <a:lstStyle/>
          <a:p>
            <a:pPr marL="0" indent="0">
              <a:buNone/>
            </a:pPr>
            <a:r>
              <a:rPr lang="en-US" sz="2800"/>
              <a:t>One-time funds:</a:t>
            </a:r>
            <a:endParaRPr lang="en-US"/>
          </a:p>
          <a:p>
            <a:pPr lvl="1"/>
            <a:r>
              <a:rPr lang="en-US" sz="2800">
                <a:latin typeface="FreightSans Pro Medium"/>
              </a:rPr>
              <a:t>Multiyear discounted subscriptions/renewals (ex. Brevo email platform), software, professional development </a:t>
            </a:r>
            <a:endParaRPr lang="en-US" sz="2500"/>
          </a:p>
          <a:p>
            <a:pPr lvl="1"/>
            <a:r>
              <a:rPr lang="en-US" sz="2800">
                <a:latin typeface="FreightSans Pro Medium"/>
              </a:rPr>
              <a:t>Equipment purchases for technology needs </a:t>
            </a:r>
            <a:endParaRPr lang="en-US"/>
          </a:p>
          <a:p>
            <a:pPr lvl="1"/>
            <a:r>
              <a:rPr lang="en-US" sz="2800">
                <a:latin typeface="FreightSans Pro Medium"/>
              </a:rPr>
              <a:t>Construction for additional office space</a:t>
            </a:r>
          </a:p>
          <a:p>
            <a:pPr lvl="1"/>
            <a:r>
              <a:rPr lang="en-US" sz="2800">
                <a:latin typeface="FreightSans Pro Medium"/>
              </a:rPr>
              <a:t>Contract addendums for cost savings, particularly for increased gift processing within Give Campus and increasing constituent volume in Raiser's Edge NXT. </a:t>
            </a:r>
            <a:endParaRPr lang="en-US" sz="2800"/>
          </a:p>
          <a:p>
            <a:pPr lvl="1"/>
            <a:endParaRPr lang="en-US" sz="2800"/>
          </a:p>
          <a:p>
            <a:pPr marL="0" indent="0">
              <a:buNone/>
            </a:pPr>
            <a:endParaRPr lang="en-US" sz="2600"/>
          </a:p>
        </p:txBody>
      </p:sp>
    </p:spTree>
    <p:extLst>
      <p:ext uri="{BB962C8B-B14F-4D97-AF65-F5344CB8AC3E}">
        <p14:creationId xmlns:p14="http://schemas.microsoft.com/office/powerpoint/2010/main" val="48217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7893" y="310896"/>
            <a:ext cx="8734567" cy="1069322"/>
          </a:xfrm>
        </p:spPr>
        <p:txBody>
          <a:bodyPr>
            <a:normAutofit/>
          </a:bodyPr>
          <a:lstStyle/>
          <a:p>
            <a:r>
              <a:rPr lang="en-US" sz="4000"/>
              <a:t>Future Advancement State Recurring Needs</a:t>
            </a:r>
            <a:endParaRPr lang="en-US"/>
          </a:p>
        </p:txBody>
      </p:sp>
      <p:sp>
        <p:nvSpPr>
          <p:cNvPr id="5" name="Text Placeholder 1">
            <a:extLst>
              <a:ext uri="{FF2B5EF4-FFF2-40B4-BE49-F238E27FC236}">
                <a16:creationId xmlns:a16="http://schemas.microsoft.com/office/drawing/2014/main" id="{3A4A2C36-BB00-94CE-957A-9FE0BF5BDDEF}"/>
              </a:ext>
            </a:extLst>
          </p:cNvPr>
          <p:cNvSpPr>
            <a:spLocks noGrp="1"/>
          </p:cNvSpPr>
          <p:nvPr>
            <p:ph type="body" sz="quarter" idx="11"/>
          </p:nvPr>
        </p:nvSpPr>
        <p:spPr>
          <a:xfrm>
            <a:off x="200243" y="1790716"/>
            <a:ext cx="6041532" cy="3924283"/>
          </a:xfrm>
        </p:spPr>
        <p:txBody>
          <a:bodyPr vert="horz" lIns="91440" tIns="45720" rIns="91440" bIns="45720" rtlCol="0" anchor="t">
            <a:normAutofit fontScale="92500"/>
          </a:bodyPr>
          <a:lstStyle/>
          <a:p>
            <a:r>
              <a:rPr lang="en-US" sz="2600" dirty="0"/>
              <a:t>Increased alumni base and increased gifts</a:t>
            </a:r>
            <a:endParaRPr lang="en-US" dirty="0"/>
          </a:p>
          <a:p>
            <a:r>
              <a:rPr lang="en-US" sz="2600" dirty="0"/>
              <a:t>Heavy focus on growing the donor base </a:t>
            </a:r>
          </a:p>
          <a:p>
            <a:r>
              <a:rPr lang="en-US" sz="2600" dirty="0"/>
              <a:t>Cyclical state of higher education campaigns</a:t>
            </a:r>
          </a:p>
          <a:p>
            <a:r>
              <a:rPr lang="en-US" sz="2600" dirty="0"/>
              <a:t>Recurring Positions Needed in Near Future </a:t>
            </a:r>
            <a:endParaRPr lang="en-US" dirty="0"/>
          </a:p>
          <a:p>
            <a:pPr lvl="1"/>
            <a:r>
              <a:rPr lang="en-US" sz="2200" dirty="0">
                <a:latin typeface="FreightSans Pro Medium"/>
              </a:rPr>
              <a:t>Database and Reporting Support Staff (1 position at $60k salary)(Raiser's Edge NXT database has grown 30% since conversion in 2019)</a:t>
            </a:r>
          </a:p>
          <a:p>
            <a:pPr lvl="1"/>
            <a:r>
              <a:rPr lang="en-US" sz="2200" dirty="0">
                <a:latin typeface="FreightSans Pro Medium"/>
              </a:rPr>
              <a:t>Gift Processing Support to fulfill increased giving during campaign public phase, giving days, etc.     (1 position at $40k salary)</a:t>
            </a:r>
            <a:endParaRPr lang="en-US" dirty="0"/>
          </a:p>
          <a:p>
            <a:pPr lvl="1"/>
            <a:endParaRPr lang="en-US" sz="2200" dirty="0"/>
          </a:p>
          <a:p>
            <a:pPr lvl="1"/>
            <a:endParaRPr lang="en-US" sz="2800" dirty="0"/>
          </a:p>
          <a:p>
            <a:pPr marL="0" indent="0">
              <a:buNone/>
            </a:pPr>
            <a:endParaRPr lang="en-US" sz="2600" dirty="0"/>
          </a:p>
        </p:txBody>
      </p:sp>
      <p:pic>
        <p:nvPicPr>
          <p:cNvPr id="4" name="Picture 3" descr="A group of people in graduation gowns&#10;&#10;Description automatically generated">
            <a:extLst>
              <a:ext uri="{FF2B5EF4-FFF2-40B4-BE49-F238E27FC236}">
                <a16:creationId xmlns:a16="http://schemas.microsoft.com/office/drawing/2014/main" id="{E15D64A6-D9A2-591C-73EB-0CC9487A76DF}"/>
              </a:ext>
            </a:extLst>
          </p:cNvPr>
          <p:cNvPicPr>
            <a:picLocks noChangeAspect="1"/>
          </p:cNvPicPr>
          <p:nvPr/>
        </p:nvPicPr>
        <p:blipFill rotWithShape="1">
          <a:blip r:embed="rId3">
            <a:extLst>
              <a:ext uri="{28A0092B-C50C-407E-A947-70E740481C1C}">
                <a14:useLocalDpi xmlns:a14="http://schemas.microsoft.com/office/drawing/2010/main" val="0"/>
              </a:ext>
            </a:extLst>
          </a:blip>
          <a:srcRect l="20463" r="20348"/>
          <a:stretch/>
        </p:blipFill>
        <p:spPr>
          <a:xfrm>
            <a:off x="6241775" y="1997765"/>
            <a:ext cx="2685190" cy="3021496"/>
          </a:xfrm>
          <a:prstGeom prst="rect">
            <a:avLst/>
          </a:prstGeom>
        </p:spPr>
      </p:pic>
    </p:spTree>
    <p:extLst>
      <p:ext uri="{BB962C8B-B14F-4D97-AF65-F5344CB8AC3E}">
        <p14:creationId xmlns:p14="http://schemas.microsoft.com/office/powerpoint/2010/main" val="3552932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F2CDEA-6950-BF90-B08C-63EF7FEBA384}"/>
              </a:ext>
            </a:extLst>
          </p:cNvPr>
          <p:cNvSpPr>
            <a:spLocks noGrp="1"/>
          </p:cNvSpPr>
          <p:nvPr>
            <p:ph type="body" sz="quarter" idx="11"/>
          </p:nvPr>
        </p:nvSpPr>
        <p:spPr>
          <a:xfrm>
            <a:off x="105740" y="1719305"/>
            <a:ext cx="8965246" cy="4309113"/>
          </a:xfrm>
        </p:spPr>
        <p:txBody>
          <a:bodyPr vert="horz" lIns="91440" tIns="45720" rIns="91440" bIns="45720" numCol="1" rtlCol="0" anchor="t">
            <a:noAutofit/>
          </a:bodyPr>
          <a:lstStyle/>
          <a:p>
            <a:pPr algn="l"/>
            <a:r>
              <a:rPr lang="en-US" dirty="0"/>
              <a:t>The Fill the Western Sky Campaign is being supported with $280k in nonrecurring state funds for operations including the following FY25 campaign expenses:</a:t>
            </a:r>
          </a:p>
          <a:p>
            <a:pPr lvl="1" algn="l"/>
            <a:r>
              <a:rPr lang="en-US" sz="1400" dirty="0">
                <a:latin typeface="FreightSans Pro Medium"/>
              </a:rPr>
              <a:t>Additional Campaign Events </a:t>
            </a:r>
          </a:p>
          <a:p>
            <a:pPr lvl="1" algn="l"/>
            <a:r>
              <a:rPr lang="en-US" sz="1400" dirty="0">
                <a:latin typeface="FreightSans Pro Medium"/>
              </a:rPr>
              <a:t>Additional Travel Funds </a:t>
            </a:r>
            <a:endParaRPr lang="en-US" sz="1400" dirty="0"/>
          </a:p>
          <a:p>
            <a:pPr lvl="1" algn="l"/>
            <a:r>
              <a:rPr lang="en-US" sz="1400" dirty="0">
                <a:latin typeface="FreightSans Pro Medium"/>
              </a:rPr>
              <a:t>Campaign Counsel (as needed)</a:t>
            </a:r>
          </a:p>
          <a:p>
            <a:pPr lvl="1" algn="l"/>
            <a:r>
              <a:rPr lang="en-US" sz="1400" dirty="0">
                <a:latin typeface="FreightSans Pro Medium"/>
              </a:rPr>
              <a:t>Increased Print Materials </a:t>
            </a:r>
          </a:p>
          <a:p>
            <a:pPr lvl="1" algn="l"/>
            <a:r>
              <a:rPr lang="en-US" sz="1400" dirty="0">
                <a:latin typeface="FreightSans Pro Medium"/>
              </a:rPr>
              <a:t>Raisers Edge Database Needs (data hygiene)</a:t>
            </a:r>
          </a:p>
          <a:p>
            <a:pPr lvl="1" algn="l"/>
            <a:r>
              <a:rPr lang="en-US" sz="1400" dirty="0">
                <a:latin typeface="FreightSans Pro Medium"/>
              </a:rPr>
              <a:t>Staff and Volunteer Training</a:t>
            </a:r>
          </a:p>
          <a:p>
            <a:pPr lvl="1" algn="l"/>
            <a:r>
              <a:rPr lang="en-US" sz="1400" dirty="0">
                <a:latin typeface="FreightSans Pro Medium"/>
              </a:rPr>
              <a:t>Equipment </a:t>
            </a:r>
          </a:p>
          <a:p>
            <a:pPr lvl="1" algn="l"/>
            <a:r>
              <a:rPr lang="en-US" sz="1400" dirty="0">
                <a:latin typeface="FreightSans Pro Medium"/>
              </a:rPr>
              <a:t>Marketing and communications for print, video, graphic design, and writing</a:t>
            </a:r>
          </a:p>
          <a:p>
            <a:pPr algn="l"/>
            <a:r>
              <a:rPr lang="en-US" dirty="0"/>
              <a:t>Partnering with University Marketing &amp; Communications and Sinclair to make data-driven decisions and investments driving increased constituent engagement and new donors. </a:t>
            </a:r>
          </a:p>
          <a:p>
            <a:pPr algn="l"/>
            <a:r>
              <a:rPr lang="en-US" dirty="0"/>
              <a:t>All donor stewardship needs are paid for with nonstate funds.</a:t>
            </a:r>
          </a:p>
        </p:txBody>
      </p:sp>
      <p:sp>
        <p:nvSpPr>
          <p:cNvPr id="3" name="Text Placeholder 2">
            <a:extLst>
              <a:ext uri="{FF2B5EF4-FFF2-40B4-BE49-F238E27FC236}">
                <a16:creationId xmlns:a16="http://schemas.microsoft.com/office/drawing/2014/main" id="{943382D3-7257-3538-4BE4-059800ACBD89}"/>
              </a:ext>
            </a:extLst>
          </p:cNvPr>
          <p:cNvSpPr>
            <a:spLocks noGrp="1"/>
          </p:cNvSpPr>
          <p:nvPr>
            <p:ph type="body" sz="quarter" idx="10"/>
          </p:nvPr>
        </p:nvSpPr>
        <p:spPr/>
        <p:txBody>
          <a:bodyPr/>
          <a:lstStyle/>
          <a:p>
            <a:r>
              <a:rPr lang="en-US" sz="3050" dirty="0"/>
              <a:t>FY25 state funded </a:t>
            </a:r>
          </a:p>
          <a:p>
            <a:r>
              <a:rPr lang="en-US" sz="3050" dirty="0"/>
              <a:t>campaign support Needs</a:t>
            </a:r>
            <a:endParaRPr lang="en-US" dirty="0"/>
          </a:p>
        </p:txBody>
      </p:sp>
    </p:spTree>
    <p:extLst>
      <p:ext uri="{BB962C8B-B14F-4D97-AF65-F5344CB8AC3E}">
        <p14:creationId xmlns:p14="http://schemas.microsoft.com/office/powerpoint/2010/main" val="22440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261391" y="3989071"/>
            <a:ext cx="5214961" cy="1352059"/>
          </a:xfrm>
        </p:spPr>
        <p:txBody>
          <a:bodyPr/>
          <a:lstStyle/>
          <a:p>
            <a:r>
              <a:rPr lang="en-US" sz="1600"/>
              <a:t>Jamie Raynor, Vice Chancellor for Advancement</a:t>
            </a:r>
          </a:p>
          <a:p>
            <a:r>
              <a:rPr lang="en-US" sz="1600"/>
              <a:t>828.227.3052 (office)</a:t>
            </a:r>
          </a:p>
          <a:p>
            <a:r>
              <a:rPr lang="en-US" sz="1600"/>
              <a:t>803.640.7932 (cell)</a:t>
            </a:r>
          </a:p>
          <a:p>
            <a:r>
              <a:rPr lang="en-US" sz="1600" u="sng">
                <a:solidFill>
                  <a:schemeClr val="bg1">
                    <a:lumMod val="95000"/>
                  </a:schemeClr>
                </a:solidFill>
              </a:rPr>
              <a:t>jtraynor@wcu.edu</a:t>
            </a:r>
            <a:endParaRPr lang="en-US" sz="1600">
              <a:solidFill>
                <a:schemeClr val="bg1">
                  <a:lumMod val="95000"/>
                </a:schemeClr>
              </a:solidFill>
            </a:endParaRPr>
          </a:p>
          <a:p>
            <a:endParaRPr lang="en-US"/>
          </a:p>
        </p:txBody>
      </p:sp>
      <p:sp>
        <p:nvSpPr>
          <p:cNvPr id="10" name="Text Placeholder 9"/>
          <p:cNvSpPr>
            <a:spLocks noGrp="1"/>
          </p:cNvSpPr>
          <p:nvPr>
            <p:ph type="body" sz="quarter" idx="24"/>
          </p:nvPr>
        </p:nvSpPr>
        <p:spPr/>
        <p:txBody>
          <a:bodyPr/>
          <a:lstStyle/>
          <a:p>
            <a:pPr algn="ctr"/>
            <a:r>
              <a:rPr lang="en-US"/>
              <a:t>Questions?</a:t>
            </a:r>
          </a:p>
        </p:txBody>
      </p:sp>
      <p:pic>
        <p:nvPicPr>
          <p:cNvPr id="1026" name="Picture 2">
            <a:extLst>
              <a:ext uri="{FF2B5EF4-FFF2-40B4-BE49-F238E27FC236}">
                <a16:creationId xmlns:a16="http://schemas.microsoft.com/office/drawing/2014/main" id="{B8B8C569-FC38-F045-DA07-008D3A69C8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75" t="19230" r="8569" b="17863"/>
          <a:stretch/>
        </p:blipFill>
        <p:spPr bwMode="auto">
          <a:xfrm>
            <a:off x="1152939" y="0"/>
            <a:ext cx="6599583" cy="3426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14509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1E80"/>
        </a:solidFill>
        <a:ln>
          <a:noFill/>
        </a:ln>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a:solidFill>
            <a:schemeClr val="tx1">
              <a:alpha val="3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marR="0" indent="0" algn="l" defTabSz="914400" rtl="0" eaLnBrk="1" fontAlgn="auto" latinLnBrk="0" hangingPunct="1">
          <a:lnSpc>
            <a:spcPts val="3400"/>
          </a:lnSpc>
          <a:spcBef>
            <a:spcPts val="0"/>
          </a:spcBef>
          <a:spcAft>
            <a:spcPts val="0"/>
          </a:spcAft>
          <a:buClrTx/>
          <a:buSzTx/>
          <a:buFontTx/>
          <a:buNone/>
          <a:tabLst/>
          <a:defRPr kumimoji="0" sz="2000" b="0" i="0" u="none" strike="noStrike" kern="1200" cap="all" spc="0" normalizeH="0" baseline="0" noProof="0" dirty="0" smtClean="0">
            <a:ln>
              <a:noFill/>
            </a:ln>
            <a:solidFill>
              <a:prstClr val="white"/>
            </a:solidFill>
            <a:effectLst/>
            <a:uLnTx/>
            <a:uFillTx/>
            <a:latin typeface="FreightSans Pro Semibold"/>
            <a:ea typeface="+mn-ea"/>
            <a:cs typeface="FreightSans Pro Semibold"/>
          </a:defRPr>
        </a:defPPr>
      </a:lstStyle>
    </a:txDef>
  </a:objectDefaults>
  <a:extraClrSchemeLst/>
  <a:extLst>
    <a:ext uri="{05A4C25C-085E-4340-85A3-A5531E510DB2}">
      <thm15:themeFamily xmlns:thm15="http://schemas.microsoft.com/office/thememl/2012/main" name="PowerPoint is amazing1.potx" id="{590B367D-C7D1-47B9-82AE-D038F54B52B7}" vid="{757DA012-2E8B-4D42-9165-9431CF50D7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f57f0c4-de65-41fa-aad0-7d2b7bdd492d">
      <UserInfo>
        <DisplayName>Jennifer Davies</DisplayName>
        <AccountId>20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4D8EA651B1494FB315467C682A581A" ma:contentTypeVersion="11" ma:contentTypeDescription="Create a new document." ma:contentTypeScope="" ma:versionID="8ba6a778c25076eb6ac4dc8030360ba9">
  <xsd:schema xmlns:xsd="http://www.w3.org/2001/XMLSchema" xmlns:xs="http://www.w3.org/2001/XMLSchema" xmlns:p="http://schemas.microsoft.com/office/2006/metadata/properties" xmlns:ns2="3c0bbb71-8e0f-4012-8600-b08e77b9e0b3" xmlns:ns3="4f57f0c4-de65-41fa-aad0-7d2b7bdd492d" targetNamespace="http://schemas.microsoft.com/office/2006/metadata/properties" ma:root="true" ma:fieldsID="78f7138ea2674bff021558e9fb939174" ns2:_="" ns3:_="">
    <xsd:import namespace="3c0bbb71-8e0f-4012-8600-b08e77b9e0b3"/>
    <xsd:import namespace="4f57f0c4-de65-41fa-aad0-7d2b7bdd49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bbb71-8e0f-4012-8600-b08e77b9e0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57f0c4-de65-41fa-aad0-7d2b7bdd492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44306-5CAA-4334-B32B-47A01F201349}">
  <ds:schemaRefs>
    <ds:schemaRef ds:uri="3c0bbb71-8e0f-4012-8600-b08e77b9e0b3"/>
    <ds:schemaRef ds:uri="4f57f0c4-de65-41fa-aad0-7d2b7bdd49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4C08AE1-0DC1-4A76-A859-B81ABD70606E}">
  <ds:schemaRefs>
    <ds:schemaRef ds:uri="http://schemas.microsoft.com/sharepoint/v3/contenttype/forms"/>
  </ds:schemaRefs>
</ds:datastoreItem>
</file>

<file path=customXml/itemProps3.xml><?xml version="1.0" encoding="utf-8"?>
<ds:datastoreItem xmlns:ds="http://schemas.openxmlformats.org/officeDocument/2006/customXml" ds:itemID="{329D6374-8077-400C-A146-0B5A5108B1D8}">
  <ds:schemaRefs>
    <ds:schemaRef ds:uri="3c0bbb71-8e0f-4012-8600-b08e77b9e0b3"/>
    <ds:schemaRef ds:uri="4f57f0c4-de65-41fa-aad0-7d2b7bdd49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43</TotalTime>
  <Words>681</Words>
  <Application>Microsoft Office PowerPoint</Application>
  <PresentationFormat>On-screen Show (16:10)</PresentationFormat>
  <Paragraphs>76</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FreightMacro Pro Semibold</vt:lpstr>
      <vt:lpstr>FreightSans Pro Medium</vt:lpstr>
      <vt:lpstr>FreightSans Pro Semibold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Brandon Dehart</dc:creator>
  <cp:keywords/>
  <dc:description/>
  <cp:lastModifiedBy>Jamie Raynor</cp:lastModifiedBy>
  <cp:revision>4</cp:revision>
  <cp:lastPrinted>2022-04-19T12:32:28Z</cp:lastPrinted>
  <dcterms:created xsi:type="dcterms:W3CDTF">2018-04-12T17:37:06Z</dcterms:created>
  <dcterms:modified xsi:type="dcterms:W3CDTF">2024-04-05T20:00:06Z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0x0101003F4D8EA651B1494FB315467C682A581A</vt:lpwstr>
  </property>
  <property fmtid="{D5CDD505-2E9C-101B-9397-08002B2CF9AE}" pid="3" name="MSIP_Label_8d321b5f-a4ea-42e4-9273-2f91b9a1a708_Enabled">
    <vt:lpwstr>true</vt:lpwstr>
  </property>
  <property fmtid="{D5CDD505-2E9C-101B-9397-08002B2CF9AE}" pid="4" name="MSIP_Label_8d321b5f-a4ea-42e4-9273-2f91b9a1a708_SetDate">
    <vt:lpwstr>2023-03-17T18:47:14Z</vt:lpwstr>
  </property>
  <property fmtid="{D5CDD505-2E9C-101B-9397-08002B2CF9AE}" pid="5" name="MSIP_Label_8d321b5f-a4ea-42e4-9273-2f91b9a1a708_Method">
    <vt:lpwstr>Standard</vt:lpwstr>
  </property>
  <property fmtid="{D5CDD505-2E9C-101B-9397-08002B2CF9AE}" pid="6" name="MSIP_Label_8d321b5f-a4ea-42e4-9273-2f91b9a1a708_Name">
    <vt:lpwstr>Low Confidentiality - Green</vt:lpwstr>
  </property>
  <property fmtid="{D5CDD505-2E9C-101B-9397-08002B2CF9AE}" pid="7" name="MSIP_Label_8d321b5f-a4ea-42e4-9273-2f91b9a1a708_SiteId">
    <vt:lpwstr>c5b35b5a-16d5-4414-8ee1-7bde70543f1b</vt:lpwstr>
  </property>
  <property fmtid="{D5CDD505-2E9C-101B-9397-08002B2CF9AE}" pid="8" name="MSIP_Label_8d321b5f-a4ea-42e4-9273-2f91b9a1a708_ActionId">
    <vt:lpwstr>227a8abc-8c78-46ae-bc88-4474ea252227</vt:lpwstr>
  </property>
  <property fmtid="{D5CDD505-2E9C-101B-9397-08002B2CF9AE}" pid="9" name="MSIP_Label_8d321b5f-a4ea-42e4-9273-2f91b9a1a708_ContentBits">
    <vt:lpwstr>0</vt:lpwstr>
  </property>
</Properties>
</file>