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3"/>
  </p:notesMasterIdLst>
  <p:handoutMasterIdLst>
    <p:handoutMasterId r:id="rId24"/>
  </p:handoutMasterIdLst>
  <p:sldIdLst>
    <p:sldId id="364" r:id="rId3"/>
    <p:sldId id="394" r:id="rId4"/>
    <p:sldId id="437" r:id="rId5"/>
    <p:sldId id="396" r:id="rId6"/>
    <p:sldId id="438" r:id="rId7"/>
    <p:sldId id="447" r:id="rId8"/>
    <p:sldId id="459" r:id="rId9"/>
    <p:sldId id="458" r:id="rId10"/>
    <p:sldId id="456" r:id="rId11"/>
    <p:sldId id="439" r:id="rId12"/>
    <p:sldId id="440" r:id="rId13"/>
    <p:sldId id="441" r:id="rId14"/>
    <p:sldId id="444" r:id="rId15"/>
    <p:sldId id="448" r:id="rId16"/>
    <p:sldId id="453" r:id="rId17"/>
    <p:sldId id="449" r:id="rId18"/>
    <p:sldId id="450" r:id="rId19"/>
    <p:sldId id="451" r:id="rId20"/>
    <p:sldId id="452" r:id="rId21"/>
    <p:sldId id="45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0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84829" autoAdjust="0"/>
  </p:normalViewPr>
  <p:slideViewPr>
    <p:cSldViewPr>
      <p:cViewPr>
        <p:scale>
          <a:sx n="90" d="100"/>
          <a:sy n="90" d="100"/>
        </p:scale>
        <p:origin x="-822" y="384"/>
      </p:cViewPr>
      <p:guideLst>
        <p:guide orient="horz" pos="2160"/>
        <p:guide pos="2880"/>
      </p:guideLst>
    </p:cSldViewPr>
  </p:slideViewPr>
  <p:outlineViewPr>
    <p:cViewPr>
      <p:scale>
        <a:sx n="33" d="100"/>
        <a:sy n="33" d="100"/>
      </p:scale>
      <p:origin x="48" y="1872"/>
    </p:cViewPr>
  </p:outlineViewPr>
  <p:notesTextViewPr>
    <p:cViewPr>
      <p:scale>
        <a:sx n="1" d="1"/>
        <a:sy n="1" d="1"/>
      </p:scale>
      <p:origin x="0" y="0"/>
    </p:cViewPr>
  </p:notesTextViewPr>
  <p:sorterViewPr>
    <p:cViewPr>
      <p:scale>
        <a:sx n="66" d="100"/>
        <a:sy n="66" d="100"/>
      </p:scale>
      <p:origin x="0" y="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barChart>
        <c:barDir val="col"/>
        <c:grouping val="stacked"/>
        <c:varyColors val="0"/>
        <c:ser>
          <c:idx val="0"/>
          <c:order val="0"/>
          <c:tx>
            <c:strRef>
              <c:f>Sheet1!$B$1</c:f>
              <c:strCache>
                <c:ptCount val="1"/>
                <c:pt idx="0">
                  <c:v>Hours</c:v>
                </c:pt>
              </c:strCache>
            </c:strRef>
          </c:tx>
          <c:invertIfNegative val="0"/>
          <c:cat>
            <c:strRef>
              <c:f>Sheet1!$A$2:$A$5</c:f>
              <c:strCache>
                <c:ptCount val="3"/>
                <c:pt idx="0">
                  <c:v>Year start</c:v>
                </c:pt>
                <c:pt idx="1">
                  <c:v>Middle</c:v>
                </c:pt>
                <c:pt idx="2">
                  <c:v>Year end</c:v>
                </c:pt>
              </c:strCache>
            </c:strRef>
          </c:cat>
          <c:val>
            <c:numRef>
              <c:f>Sheet1!$B$2:$B$5</c:f>
              <c:numCache>
                <c:formatCode>General</c:formatCode>
                <c:ptCount val="4"/>
                <c:pt idx="0">
                  <c:v>53</c:v>
                </c:pt>
                <c:pt idx="1">
                  <c:v>46.5</c:v>
                </c:pt>
                <c:pt idx="2">
                  <c:v>41</c:v>
                </c:pt>
              </c:numCache>
            </c:numRef>
          </c:val>
        </c:ser>
        <c:ser>
          <c:idx val="1"/>
          <c:order val="1"/>
          <c:tx>
            <c:strRef>
              <c:f>Sheet1!$C$1</c:f>
              <c:strCache>
                <c:ptCount val="1"/>
                <c:pt idx="0">
                  <c:v>Column1</c:v>
                </c:pt>
              </c:strCache>
            </c:strRef>
          </c:tx>
          <c:invertIfNegative val="0"/>
          <c:cat>
            <c:strRef>
              <c:f>Sheet1!$A$2:$A$5</c:f>
              <c:strCache>
                <c:ptCount val="3"/>
                <c:pt idx="0">
                  <c:v>Year start</c:v>
                </c:pt>
                <c:pt idx="1">
                  <c:v>Middle</c:v>
                </c:pt>
                <c:pt idx="2">
                  <c:v>Year end</c:v>
                </c:pt>
              </c:strCache>
            </c:strRef>
          </c:cat>
          <c:val>
            <c:numRef>
              <c:f>Sheet1!$C$2:$C$5</c:f>
              <c:numCache>
                <c:formatCode>General</c:formatCode>
                <c:ptCount val="4"/>
              </c:numCache>
            </c:numRef>
          </c:val>
        </c:ser>
        <c:ser>
          <c:idx val="2"/>
          <c:order val="2"/>
          <c:tx>
            <c:strRef>
              <c:f>Sheet1!$D$1</c:f>
              <c:strCache>
                <c:ptCount val="1"/>
                <c:pt idx="0">
                  <c:v>Column2</c:v>
                </c:pt>
              </c:strCache>
            </c:strRef>
          </c:tx>
          <c:invertIfNegative val="0"/>
          <c:cat>
            <c:strRef>
              <c:f>Sheet1!$A$2:$A$5</c:f>
              <c:strCache>
                <c:ptCount val="3"/>
                <c:pt idx="0">
                  <c:v>Year start</c:v>
                </c:pt>
                <c:pt idx="1">
                  <c:v>Middle</c:v>
                </c:pt>
                <c:pt idx="2">
                  <c:v>Year end</c:v>
                </c:pt>
              </c:strCache>
            </c:strRef>
          </c:cat>
          <c:val>
            <c:numRef>
              <c:f>Sheet1!$D$2:$D$5</c:f>
              <c:numCache>
                <c:formatCode>General</c:formatCode>
                <c:ptCount val="4"/>
              </c:numCache>
            </c:numRef>
          </c:val>
        </c:ser>
        <c:dLbls>
          <c:showLegendKey val="0"/>
          <c:showVal val="0"/>
          <c:showCatName val="0"/>
          <c:showSerName val="0"/>
          <c:showPercent val="0"/>
          <c:showBubbleSize val="0"/>
        </c:dLbls>
        <c:gapWidth val="75"/>
        <c:overlap val="100"/>
        <c:axId val="48024192"/>
        <c:axId val="48030080"/>
      </c:barChart>
      <c:catAx>
        <c:axId val="48024192"/>
        <c:scaling>
          <c:orientation val="minMax"/>
        </c:scaling>
        <c:delete val="0"/>
        <c:axPos val="b"/>
        <c:majorTickMark val="none"/>
        <c:minorTickMark val="none"/>
        <c:tickLblPos val="nextTo"/>
        <c:crossAx val="48030080"/>
        <c:crosses val="autoZero"/>
        <c:auto val="1"/>
        <c:lblAlgn val="ctr"/>
        <c:lblOffset val="100"/>
        <c:noMultiLvlLbl val="0"/>
      </c:catAx>
      <c:valAx>
        <c:axId val="48030080"/>
        <c:scaling>
          <c:orientation val="minMax"/>
        </c:scaling>
        <c:delete val="0"/>
        <c:axPos val="l"/>
        <c:minorGridlines>
          <c:spPr>
            <a:ln>
              <a:noFill/>
            </a:ln>
          </c:spPr>
        </c:minorGridlines>
        <c:title>
          <c:tx>
            <c:rich>
              <a:bodyPr/>
              <a:lstStyle/>
              <a:p>
                <a:pPr>
                  <a:defRPr/>
                </a:pPr>
                <a:r>
                  <a:rPr lang="en-US"/>
                  <a:t>Hours Supported (Mon-Fri)</a:t>
                </a:r>
              </a:p>
            </c:rich>
          </c:tx>
          <c:overlay val="0"/>
        </c:title>
        <c:numFmt formatCode="General" sourceLinked="1"/>
        <c:majorTickMark val="out"/>
        <c:minorTickMark val="none"/>
        <c:tickLblPos val="nextTo"/>
        <c:crossAx val="48024192"/>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Sheet1!$B$1</c:f>
              <c:strCache>
                <c:ptCount val="1"/>
                <c:pt idx="0">
                  <c:v>Column1</c:v>
                </c:pt>
              </c:strCache>
            </c:strRef>
          </c:tx>
          <c:invertIfNegative val="0"/>
          <c:cat>
            <c:strRef>
              <c:f>Sheet1!$A$2:$A$3</c:f>
              <c:strCache>
                <c:ptCount val="2"/>
                <c:pt idx="0">
                  <c:v>Year 1 start</c:v>
                </c:pt>
                <c:pt idx="1">
                  <c:v>Year 1 End</c:v>
                </c:pt>
              </c:strCache>
            </c:strRef>
          </c:cat>
          <c:val>
            <c:numRef>
              <c:f>Sheet1!$B$2:$B$3</c:f>
              <c:numCache>
                <c:formatCode>General</c:formatCode>
                <c:ptCount val="2"/>
                <c:pt idx="0">
                  <c:v>1314</c:v>
                </c:pt>
                <c:pt idx="1">
                  <c:v>986</c:v>
                </c:pt>
              </c:numCache>
            </c:numRef>
          </c:val>
        </c:ser>
        <c:dLbls>
          <c:showLegendKey val="0"/>
          <c:showVal val="0"/>
          <c:showCatName val="0"/>
          <c:showSerName val="0"/>
          <c:showPercent val="0"/>
          <c:showBubbleSize val="0"/>
        </c:dLbls>
        <c:gapWidth val="75"/>
        <c:overlap val="100"/>
        <c:axId val="48523520"/>
        <c:axId val="48533888"/>
      </c:barChart>
      <c:catAx>
        <c:axId val="48523520"/>
        <c:scaling>
          <c:orientation val="minMax"/>
        </c:scaling>
        <c:delete val="0"/>
        <c:axPos val="b"/>
        <c:title>
          <c:overlay val="0"/>
        </c:title>
        <c:majorTickMark val="none"/>
        <c:minorTickMark val="none"/>
        <c:tickLblPos val="nextTo"/>
        <c:crossAx val="48533888"/>
        <c:crosses val="autoZero"/>
        <c:auto val="1"/>
        <c:lblAlgn val="ctr"/>
        <c:lblOffset val="100"/>
        <c:noMultiLvlLbl val="0"/>
      </c:catAx>
      <c:valAx>
        <c:axId val="48533888"/>
        <c:scaling>
          <c:orientation val="minMax"/>
        </c:scaling>
        <c:delete val="0"/>
        <c:axPos val="l"/>
        <c:majorGridlines/>
        <c:title>
          <c:tx>
            <c:rich>
              <a:bodyPr/>
              <a:lstStyle/>
              <a:p>
                <a:pPr>
                  <a:defRPr/>
                </a:pPr>
                <a:r>
                  <a:rPr lang="en-US" dirty="0" smtClean="0"/>
                  <a:t>Support Cost Per Participant Per Week ($)</a:t>
                </a:r>
              </a:p>
            </c:rich>
          </c:tx>
          <c:overlay val="0"/>
        </c:title>
        <c:numFmt formatCode="General" sourceLinked="1"/>
        <c:majorTickMark val="out"/>
        <c:minorTickMark val="none"/>
        <c:tickLblPos val="nextTo"/>
        <c:crossAx val="48523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barChart>
        <c:barDir val="col"/>
        <c:grouping val="stacked"/>
        <c:varyColors val="0"/>
        <c:ser>
          <c:idx val="0"/>
          <c:order val="0"/>
          <c:tx>
            <c:strRef>
              <c:f>Sheet1!$B$1</c:f>
              <c:strCache>
                <c:ptCount val="1"/>
                <c:pt idx="0">
                  <c:v>Hours</c:v>
                </c:pt>
              </c:strCache>
            </c:strRef>
          </c:tx>
          <c:invertIfNegative val="0"/>
          <c:cat>
            <c:strRef>
              <c:f>Sheet1!$A$2:$A$5</c:f>
              <c:strCache>
                <c:ptCount val="4"/>
                <c:pt idx="0">
                  <c:v>Y1 start</c:v>
                </c:pt>
                <c:pt idx="1">
                  <c:v>Y1 Middle</c:v>
                </c:pt>
                <c:pt idx="2">
                  <c:v>Y1 end</c:v>
                </c:pt>
                <c:pt idx="3">
                  <c:v>Y2 middle</c:v>
                </c:pt>
              </c:strCache>
            </c:strRef>
          </c:cat>
          <c:val>
            <c:numRef>
              <c:f>Sheet1!$B$2:$B$5</c:f>
              <c:numCache>
                <c:formatCode>General</c:formatCode>
                <c:ptCount val="4"/>
                <c:pt idx="0">
                  <c:v>53</c:v>
                </c:pt>
                <c:pt idx="1">
                  <c:v>46</c:v>
                </c:pt>
                <c:pt idx="2">
                  <c:v>38</c:v>
                </c:pt>
                <c:pt idx="3">
                  <c:v>32</c:v>
                </c:pt>
              </c:numCache>
            </c:numRef>
          </c:val>
        </c:ser>
        <c:dLbls>
          <c:showLegendKey val="0"/>
          <c:showVal val="0"/>
          <c:showCatName val="0"/>
          <c:showSerName val="0"/>
          <c:showPercent val="0"/>
          <c:showBubbleSize val="0"/>
        </c:dLbls>
        <c:gapWidth val="75"/>
        <c:overlap val="100"/>
        <c:axId val="70650112"/>
        <c:axId val="70656000"/>
      </c:barChart>
      <c:catAx>
        <c:axId val="70650112"/>
        <c:scaling>
          <c:orientation val="minMax"/>
        </c:scaling>
        <c:delete val="0"/>
        <c:axPos val="b"/>
        <c:majorTickMark val="none"/>
        <c:minorTickMark val="none"/>
        <c:tickLblPos val="nextTo"/>
        <c:crossAx val="70656000"/>
        <c:crosses val="autoZero"/>
        <c:auto val="1"/>
        <c:lblAlgn val="ctr"/>
        <c:lblOffset val="100"/>
        <c:noMultiLvlLbl val="0"/>
      </c:catAx>
      <c:valAx>
        <c:axId val="70656000"/>
        <c:scaling>
          <c:orientation val="minMax"/>
        </c:scaling>
        <c:delete val="0"/>
        <c:axPos val="l"/>
        <c:minorGridlines>
          <c:spPr>
            <a:ln>
              <a:noFill/>
            </a:ln>
          </c:spPr>
        </c:minorGridlines>
        <c:title>
          <c:tx>
            <c:rich>
              <a:bodyPr/>
              <a:lstStyle/>
              <a:p>
                <a:pPr>
                  <a:defRPr/>
                </a:pPr>
                <a:r>
                  <a:rPr lang="en-US"/>
                  <a:t>Hours Supported (Mon-Fri)</a:t>
                </a:r>
              </a:p>
            </c:rich>
          </c:tx>
          <c:overlay val="0"/>
        </c:title>
        <c:numFmt formatCode="General" sourceLinked="1"/>
        <c:majorTickMark val="out"/>
        <c:minorTickMark val="none"/>
        <c:tickLblPos val="nextTo"/>
        <c:crossAx val="70650112"/>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8.xml"/><Relationship Id="rId1" Type="http://schemas.openxmlformats.org/officeDocument/2006/relationships/slide" Target="../slides/slide7.xml"/><Relationship Id="rId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97CEE-F12A-544C-A494-01C2C06825AF}" type="doc">
      <dgm:prSet loTypeId="urn:microsoft.com/office/officeart/2005/8/layout/cycle2" loCatId="cycle" qsTypeId="urn:microsoft.com/office/officeart/2005/8/quickstyle/3D1" qsCatId="3D" csTypeId="urn:microsoft.com/office/officeart/2005/8/colors/accent1_5" csCatId="accent1" phldr="1"/>
      <dgm:spPr/>
    </dgm:pt>
    <dgm:pt modelId="{4B1C1112-D11A-A745-AAF9-FBBBEB68CBF7}">
      <dgm:prSet phldrT="[Text]" custT="1"/>
      <dgm:spPr>
        <a:solidFill>
          <a:srgbClr val="996699"/>
        </a:solidFill>
      </dgm:spPr>
      <dgm:t>
        <a:bodyPr/>
        <a:lstStyle/>
        <a:p>
          <a:r>
            <a:rPr lang="en-US" sz="2000" b="1" dirty="0" smtClean="0">
              <a:solidFill>
                <a:srgbClr val="FFFFFF"/>
              </a:solidFill>
            </a:rPr>
            <a:t>Personal Development</a:t>
          </a:r>
          <a:endParaRPr lang="en-US" sz="2000" b="1" dirty="0">
            <a:solidFill>
              <a:srgbClr val="FFFFFF"/>
            </a:solidFill>
          </a:endParaRPr>
        </a:p>
      </dgm:t>
    </dgm:pt>
    <dgm:pt modelId="{2E5ED37A-C115-7D49-BE27-9B8E56BE4645}" type="parTrans" cxnId="{0A12AF0E-86B2-1A40-B085-C5E64E34C955}">
      <dgm:prSet/>
      <dgm:spPr/>
      <dgm:t>
        <a:bodyPr/>
        <a:lstStyle/>
        <a:p>
          <a:endParaRPr lang="en-US"/>
        </a:p>
      </dgm:t>
    </dgm:pt>
    <dgm:pt modelId="{119C1449-7319-1448-B517-A0344706F573}" type="sibTrans" cxnId="{0A12AF0E-86B2-1A40-B085-C5E64E34C955}">
      <dgm:prSet/>
      <dgm:spPr>
        <a:solidFill>
          <a:srgbClr val="660066"/>
        </a:solidFill>
      </dgm:spPr>
      <dgm:t>
        <a:bodyPr/>
        <a:lstStyle/>
        <a:p>
          <a:endParaRPr lang="en-US" dirty="0"/>
        </a:p>
      </dgm:t>
    </dgm:pt>
    <dgm:pt modelId="{6439E416-4F71-164A-A764-1592E1734F2A}">
      <dgm:prSet phldrT="[Text]" custT="1"/>
      <dgm:spPr>
        <a:solidFill>
          <a:srgbClr val="996699"/>
        </a:solidFill>
      </dgm:spPr>
      <dgm:t>
        <a:bodyPr/>
        <a:lstStyle/>
        <a:p>
          <a:r>
            <a:rPr lang="en-US" sz="2000" b="1" dirty="0" smtClean="0">
              <a:solidFill>
                <a:srgbClr val="FFFFFF"/>
              </a:solidFill>
            </a:rPr>
            <a:t>Community Participation</a:t>
          </a:r>
          <a:endParaRPr lang="en-US" sz="2000" b="1" dirty="0">
            <a:solidFill>
              <a:srgbClr val="FFFFFF"/>
            </a:solidFill>
          </a:endParaRPr>
        </a:p>
      </dgm:t>
    </dgm:pt>
    <dgm:pt modelId="{D998222D-06A9-284D-8C09-041D9661D3FA}" type="parTrans" cxnId="{CCFA1A39-DEC2-6C4E-8296-187608D1552F}">
      <dgm:prSet/>
      <dgm:spPr/>
      <dgm:t>
        <a:bodyPr/>
        <a:lstStyle/>
        <a:p>
          <a:endParaRPr lang="en-US"/>
        </a:p>
      </dgm:t>
    </dgm:pt>
    <dgm:pt modelId="{F314D4DF-822E-D949-968A-5CC0A2D66F34}" type="sibTrans" cxnId="{CCFA1A39-DEC2-6C4E-8296-187608D1552F}">
      <dgm:prSet/>
      <dgm:spPr>
        <a:solidFill>
          <a:srgbClr val="660066"/>
        </a:solidFill>
      </dgm:spPr>
      <dgm:t>
        <a:bodyPr/>
        <a:lstStyle/>
        <a:p>
          <a:endParaRPr lang="en-US" dirty="0"/>
        </a:p>
      </dgm:t>
    </dgm:pt>
    <dgm:pt modelId="{40DD3AF5-8D73-FB42-801C-44C10B69F03C}">
      <dgm:prSet phldrT="[Text]" custT="1"/>
      <dgm:spPr>
        <a:solidFill>
          <a:srgbClr val="996699"/>
        </a:solidFill>
      </dgm:spPr>
      <dgm:t>
        <a:bodyPr/>
        <a:lstStyle/>
        <a:p>
          <a:r>
            <a:rPr lang="en-US" sz="2000" b="1" dirty="0" smtClean="0">
              <a:solidFill>
                <a:srgbClr val="FFFFFF"/>
              </a:solidFill>
            </a:rPr>
            <a:t>Vocational Preparation</a:t>
          </a:r>
          <a:endParaRPr lang="en-US" sz="2000" b="1" dirty="0">
            <a:solidFill>
              <a:srgbClr val="FFFFFF"/>
            </a:solidFill>
          </a:endParaRPr>
        </a:p>
      </dgm:t>
    </dgm:pt>
    <dgm:pt modelId="{E60F6BFA-1A05-6449-8841-EBF9FBC3DE09}" type="parTrans" cxnId="{83EB9887-9AA0-3B44-8A01-32387276B764}">
      <dgm:prSet/>
      <dgm:spPr/>
      <dgm:t>
        <a:bodyPr/>
        <a:lstStyle/>
        <a:p>
          <a:endParaRPr lang="en-US"/>
        </a:p>
      </dgm:t>
    </dgm:pt>
    <dgm:pt modelId="{037B36DC-A64D-3840-8895-C259C09A6E1F}" type="sibTrans" cxnId="{83EB9887-9AA0-3B44-8A01-32387276B764}">
      <dgm:prSet/>
      <dgm:spPr>
        <a:solidFill>
          <a:srgbClr val="660066"/>
        </a:solidFill>
      </dgm:spPr>
      <dgm:t>
        <a:bodyPr/>
        <a:lstStyle/>
        <a:p>
          <a:endParaRPr lang="en-US" dirty="0"/>
        </a:p>
      </dgm:t>
    </dgm:pt>
    <dgm:pt modelId="{417DC7E8-2DC5-C041-AB9C-0F4FED4C8EBB}">
      <dgm:prSet phldrT="[Text]" custT="1"/>
      <dgm:spPr>
        <a:solidFill>
          <a:srgbClr val="996699"/>
        </a:solidFill>
      </dgm:spPr>
      <dgm:t>
        <a:bodyPr/>
        <a:lstStyle/>
        <a:p>
          <a:r>
            <a:rPr lang="en-US" sz="2000" b="1" dirty="0" smtClean="0">
              <a:solidFill>
                <a:schemeClr val="bg1"/>
              </a:solidFill>
            </a:rPr>
            <a:t>Course Auditing</a:t>
          </a:r>
          <a:endParaRPr lang="en-US" sz="2000" b="1" dirty="0">
            <a:solidFill>
              <a:schemeClr val="bg1"/>
            </a:solidFill>
          </a:endParaRPr>
        </a:p>
      </dgm:t>
    </dgm:pt>
    <dgm:pt modelId="{3A85712A-057C-4B44-9E62-391AB60279D1}" type="parTrans" cxnId="{DDB3D9EE-DCAC-E44E-98C8-473A204C2311}">
      <dgm:prSet/>
      <dgm:spPr/>
      <dgm:t>
        <a:bodyPr/>
        <a:lstStyle/>
        <a:p>
          <a:endParaRPr lang="en-US"/>
        </a:p>
      </dgm:t>
    </dgm:pt>
    <dgm:pt modelId="{13327BFD-9CC0-C540-929C-30AE84F0EA40}" type="sibTrans" cxnId="{DDB3D9EE-DCAC-E44E-98C8-473A204C2311}">
      <dgm:prSet/>
      <dgm:spPr>
        <a:solidFill>
          <a:srgbClr val="660066"/>
        </a:solidFill>
      </dgm:spPr>
      <dgm:t>
        <a:bodyPr/>
        <a:lstStyle/>
        <a:p>
          <a:endParaRPr lang="en-US" dirty="0"/>
        </a:p>
      </dgm:t>
    </dgm:pt>
    <dgm:pt modelId="{F0566AF0-E9DA-454B-877B-079F3C6DFA54}">
      <dgm:prSet phldrT="[Text]" custT="1"/>
      <dgm:spPr>
        <a:solidFill>
          <a:srgbClr val="996699"/>
        </a:solidFill>
      </dgm:spPr>
      <dgm:t>
        <a:bodyPr/>
        <a:lstStyle/>
        <a:p>
          <a:r>
            <a:rPr lang="en-US" sz="2000" b="1" dirty="0" smtClean="0">
              <a:solidFill>
                <a:srgbClr val="FFFFFF"/>
              </a:solidFill>
            </a:rPr>
            <a:t>Social Participation and Learni</a:t>
          </a:r>
          <a:r>
            <a:rPr lang="en-US" sz="1800" b="1" dirty="0" smtClean="0">
              <a:solidFill>
                <a:srgbClr val="FFFFFF"/>
              </a:solidFill>
            </a:rPr>
            <a:t>ng</a:t>
          </a:r>
          <a:endParaRPr lang="en-US" sz="1800" b="1" dirty="0">
            <a:solidFill>
              <a:srgbClr val="FFFFFF"/>
            </a:solidFill>
          </a:endParaRPr>
        </a:p>
      </dgm:t>
    </dgm:pt>
    <dgm:pt modelId="{381A9C67-BBD6-8249-B696-3D2A707DAB28}" type="parTrans" cxnId="{18007C54-5800-0141-A220-91BDA51A4CC1}">
      <dgm:prSet/>
      <dgm:spPr/>
      <dgm:t>
        <a:bodyPr/>
        <a:lstStyle/>
        <a:p>
          <a:endParaRPr lang="en-US"/>
        </a:p>
      </dgm:t>
    </dgm:pt>
    <dgm:pt modelId="{B51F512F-C2FD-1D47-A7E8-360CC13DBC50}" type="sibTrans" cxnId="{18007C54-5800-0141-A220-91BDA51A4CC1}">
      <dgm:prSet/>
      <dgm:spPr>
        <a:solidFill>
          <a:srgbClr val="660066"/>
        </a:solidFill>
      </dgm:spPr>
      <dgm:t>
        <a:bodyPr/>
        <a:lstStyle/>
        <a:p>
          <a:endParaRPr lang="en-US" dirty="0"/>
        </a:p>
      </dgm:t>
    </dgm:pt>
    <dgm:pt modelId="{82F3DD60-40AB-C14A-98D2-818B076A2219}" type="pres">
      <dgm:prSet presAssocID="{3B697CEE-F12A-544C-A494-01C2C06825AF}" presName="cycle" presStyleCnt="0">
        <dgm:presLayoutVars>
          <dgm:dir/>
          <dgm:resizeHandles val="exact"/>
        </dgm:presLayoutVars>
      </dgm:prSet>
      <dgm:spPr/>
    </dgm:pt>
    <dgm:pt modelId="{26C5D2A4-40A4-B94A-95B7-6DE804D29786}" type="pres">
      <dgm:prSet presAssocID="{4B1C1112-D11A-A745-AAF9-FBBBEB68CBF7}" presName="node" presStyleLbl="node1" presStyleIdx="0" presStyleCnt="5" custScaleX="155371">
        <dgm:presLayoutVars>
          <dgm:bulletEnabled val="1"/>
        </dgm:presLayoutVars>
      </dgm:prSet>
      <dgm:spPr/>
      <dgm:t>
        <a:bodyPr/>
        <a:lstStyle/>
        <a:p>
          <a:endParaRPr lang="en-US"/>
        </a:p>
      </dgm:t>
    </dgm:pt>
    <dgm:pt modelId="{B668FC9C-0C72-494B-A6F2-99FF156D10B2}" type="pres">
      <dgm:prSet presAssocID="{119C1449-7319-1448-B517-A0344706F573}" presName="sibTrans" presStyleLbl="sibTrans2D1" presStyleIdx="0" presStyleCnt="5"/>
      <dgm:spPr/>
      <dgm:t>
        <a:bodyPr/>
        <a:lstStyle/>
        <a:p>
          <a:endParaRPr lang="en-US"/>
        </a:p>
      </dgm:t>
    </dgm:pt>
    <dgm:pt modelId="{5E72981A-6D15-DA4D-BB58-638D43EEA471}" type="pres">
      <dgm:prSet presAssocID="{119C1449-7319-1448-B517-A0344706F573}" presName="connectorText" presStyleLbl="sibTrans2D1" presStyleIdx="0" presStyleCnt="5"/>
      <dgm:spPr/>
      <dgm:t>
        <a:bodyPr/>
        <a:lstStyle/>
        <a:p>
          <a:endParaRPr lang="en-US"/>
        </a:p>
      </dgm:t>
    </dgm:pt>
    <dgm:pt modelId="{648EAEC1-8528-3845-8174-4A5FDCFFFBCD}" type="pres">
      <dgm:prSet presAssocID="{6439E416-4F71-164A-A764-1592E1734F2A}" presName="node" presStyleLbl="node1" presStyleIdx="1" presStyleCnt="5" custScaleX="149783">
        <dgm:presLayoutVars>
          <dgm:bulletEnabled val="1"/>
        </dgm:presLayoutVars>
      </dgm:prSet>
      <dgm:spPr/>
      <dgm:t>
        <a:bodyPr/>
        <a:lstStyle/>
        <a:p>
          <a:endParaRPr lang="en-US"/>
        </a:p>
      </dgm:t>
    </dgm:pt>
    <dgm:pt modelId="{342F981F-DEFB-B640-B9C7-08DF67DB003E}" type="pres">
      <dgm:prSet presAssocID="{F314D4DF-822E-D949-968A-5CC0A2D66F34}" presName="sibTrans" presStyleLbl="sibTrans2D1" presStyleIdx="1" presStyleCnt="5"/>
      <dgm:spPr/>
      <dgm:t>
        <a:bodyPr/>
        <a:lstStyle/>
        <a:p>
          <a:endParaRPr lang="en-US"/>
        </a:p>
      </dgm:t>
    </dgm:pt>
    <dgm:pt modelId="{9CE09C5E-3DCE-0245-A4B2-56B40631857B}" type="pres">
      <dgm:prSet presAssocID="{F314D4DF-822E-D949-968A-5CC0A2D66F34}" presName="connectorText" presStyleLbl="sibTrans2D1" presStyleIdx="1" presStyleCnt="5"/>
      <dgm:spPr/>
      <dgm:t>
        <a:bodyPr/>
        <a:lstStyle/>
        <a:p>
          <a:endParaRPr lang="en-US"/>
        </a:p>
      </dgm:t>
    </dgm:pt>
    <dgm:pt modelId="{B18E9B24-5873-A94A-AA1A-E5EBBF58A724}" type="pres">
      <dgm:prSet presAssocID="{40DD3AF5-8D73-FB42-801C-44C10B69F03C}" presName="node" presStyleLbl="node1" presStyleIdx="2" presStyleCnt="5" custScaleX="133023" custRadScaleRad="103730" custRadScaleInc="-15332">
        <dgm:presLayoutVars>
          <dgm:bulletEnabled val="1"/>
        </dgm:presLayoutVars>
      </dgm:prSet>
      <dgm:spPr/>
      <dgm:t>
        <a:bodyPr/>
        <a:lstStyle/>
        <a:p>
          <a:endParaRPr lang="en-US"/>
        </a:p>
      </dgm:t>
    </dgm:pt>
    <dgm:pt modelId="{E47AFDAE-413D-054E-8DCC-BAA85D34526D}" type="pres">
      <dgm:prSet presAssocID="{037B36DC-A64D-3840-8895-C259C09A6E1F}" presName="sibTrans" presStyleLbl="sibTrans2D1" presStyleIdx="2" presStyleCnt="5" custScaleX="116276" custLinFactNeighborX="-6617"/>
      <dgm:spPr/>
      <dgm:t>
        <a:bodyPr/>
        <a:lstStyle/>
        <a:p>
          <a:endParaRPr lang="en-US"/>
        </a:p>
      </dgm:t>
    </dgm:pt>
    <dgm:pt modelId="{A0FA1411-5DF8-CB4D-986E-883F8F998740}" type="pres">
      <dgm:prSet presAssocID="{037B36DC-A64D-3840-8895-C259C09A6E1F}" presName="connectorText" presStyleLbl="sibTrans2D1" presStyleIdx="2" presStyleCnt="5"/>
      <dgm:spPr/>
      <dgm:t>
        <a:bodyPr/>
        <a:lstStyle/>
        <a:p>
          <a:endParaRPr lang="en-US"/>
        </a:p>
      </dgm:t>
    </dgm:pt>
    <dgm:pt modelId="{8E98CAFC-213A-904A-AF1F-8166785C0F74}" type="pres">
      <dgm:prSet presAssocID="{F0566AF0-E9DA-454B-877B-079F3C6DFA54}" presName="node" presStyleLbl="node1" presStyleIdx="3" presStyleCnt="5" custScaleX="138069" custRadScaleRad="104241" custRadScaleInc="20712">
        <dgm:presLayoutVars>
          <dgm:bulletEnabled val="1"/>
        </dgm:presLayoutVars>
      </dgm:prSet>
      <dgm:spPr/>
      <dgm:t>
        <a:bodyPr/>
        <a:lstStyle/>
        <a:p>
          <a:endParaRPr lang="en-US"/>
        </a:p>
      </dgm:t>
    </dgm:pt>
    <dgm:pt modelId="{58C74621-BB30-4245-8256-0E513FB536AF}" type="pres">
      <dgm:prSet presAssocID="{B51F512F-C2FD-1D47-A7E8-360CC13DBC50}" presName="sibTrans" presStyleLbl="sibTrans2D1" presStyleIdx="3" presStyleCnt="5" custLinFactNeighborX="-27279" custLinFactNeighborY="-14896"/>
      <dgm:spPr/>
      <dgm:t>
        <a:bodyPr/>
        <a:lstStyle/>
        <a:p>
          <a:endParaRPr lang="en-US"/>
        </a:p>
      </dgm:t>
    </dgm:pt>
    <dgm:pt modelId="{80A9FB7E-637E-7E43-A8B1-DC281F6B006F}" type="pres">
      <dgm:prSet presAssocID="{B51F512F-C2FD-1D47-A7E8-360CC13DBC50}" presName="connectorText" presStyleLbl="sibTrans2D1" presStyleIdx="3" presStyleCnt="5"/>
      <dgm:spPr/>
      <dgm:t>
        <a:bodyPr/>
        <a:lstStyle/>
        <a:p>
          <a:endParaRPr lang="en-US"/>
        </a:p>
      </dgm:t>
    </dgm:pt>
    <dgm:pt modelId="{6D0069A4-033C-E04E-B2E3-E248B8554A9A}" type="pres">
      <dgm:prSet presAssocID="{417DC7E8-2DC5-C041-AB9C-0F4FED4C8EBB}" presName="node" presStyleLbl="node1" presStyleIdx="4" presStyleCnt="5" custScaleX="129585">
        <dgm:presLayoutVars>
          <dgm:bulletEnabled val="1"/>
        </dgm:presLayoutVars>
      </dgm:prSet>
      <dgm:spPr/>
      <dgm:t>
        <a:bodyPr/>
        <a:lstStyle/>
        <a:p>
          <a:endParaRPr lang="en-US"/>
        </a:p>
      </dgm:t>
    </dgm:pt>
    <dgm:pt modelId="{34FF6B49-82A8-624C-BA31-A9733786BD73}" type="pres">
      <dgm:prSet presAssocID="{13327BFD-9CC0-C540-929C-30AE84F0EA40}" presName="sibTrans" presStyleLbl="sibTrans2D1" presStyleIdx="4" presStyleCnt="5"/>
      <dgm:spPr/>
      <dgm:t>
        <a:bodyPr/>
        <a:lstStyle/>
        <a:p>
          <a:endParaRPr lang="en-US"/>
        </a:p>
      </dgm:t>
    </dgm:pt>
    <dgm:pt modelId="{F3DA347E-2762-2E4A-8F26-739F38DF8835}" type="pres">
      <dgm:prSet presAssocID="{13327BFD-9CC0-C540-929C-30AE84F0EA40}" presName="connectorText" presStyleLbl="sibTrans2D1" presStyleIdx="4" presStyleCnt="5"/>
      <dgm:spPr/>
      <dgm:t>
        <a:bodyPr/>
        <a:lstStyle/>
        <a:p>
          <a:endParaRPr lang="en-US"/>
        </a:p>
      </dgm:t>
    </dgm:pt>
  </dgm:ptLst>
  <dgm:cxnLst>
    <dgm:cxn modelId="{0A12AF0E-86B2-1A40-B085-C5E64E34C955}" srcId="{3B697CEE-F12A-544C-A494-01C2C06825AF}" destId="{4B1C1112-D11A-A745-AAF9-FBBBEB68CBF7}" srcOrd="0" destOrd="0" parTransId="{2E5ED37A-C115-7D49-BE27-9B8E56BE4645}" sibTransId="{119C1449-7319-1448-B517-A0344706F573}"/>
    <dgm:cxn modelId="{D8333BB9-E6F1-CA4D-BBB8-277D92794786}" type="presOf" srcId="{037B36DC-A64D-3840-8895-C259C09A6E1F}" destId="{E47AFDAE-413D-054E-8DCC-BAA85D34526D}" srcOrd="0" destOrd="0" presId="urn:microsoft.com/office/officeart/2005/8/layout/cycle2"/>
    <dgm:cxn modelId="{0BFD50E9-662C-2249-8D0F-2CFC81D69504}" type="presOf" srcId="{4B1C1112-D11A-A745-AAF9-FBBBEB68CBF7}" destId="{26C5D2A4-40A4-B94A-95B7-6DE804D29786}" srcOrd="0" destOrd="0" presId="urn:microsoft.com/office/officeart/2005/8/layout/cycle2"/>
    <dgm:cxn modelId="{33CA92CA-E52D-0541-B6DE-498190CFF825}" type="presOf" srcId="{F314D4DF-822E-D949-968A-5CC0A2D66F34}" destId="{342F981F-DEFB-B640-B9C7-08DF67DB003E}" srcOrd="0" destOrd="0" presId="urn:microsoft.com/office/officeart/2005/8/layout/cycle2"/>
    <dgm:cxn modelId="{602B575E-27FF-004E-97FF-BF3520A91B26}" type="presOf" srcId="{119C1449-7319-1448-B517-A0344706F573}" destId="{5E72981A-6D15-DA4D-BB58-638D43EEA471}" srcOrd="1" destOrd="0" presId="urn:microsoft.com/office/officeart/2005/8/layout/cycle2"/>
    <dgm:cxn modelId="{325DD628-82A0-8149-BD50-4F563E671CE4}" type="presOf" srcId="{3B697CEE-F12A-544C-A494-01C2C06825AF}" destId="{82F3DD60-40AB-C14A-98D2-818B076A2219}" srcOrd="0" destOrd="0" presId="urn:microsoft.com/office/officeart/2005/8/layout/cycle2"/>
    <dgm:cxn modelId="{C82C4EAF-D71E-6440-9957-7048E26D1DDA}" type="presOf" srcId="{417DC7E8-2DC5-C041-AB9C-0F4FED4C8EBB}" destId="{6D0069A4-033C-E04E-B2E3-E248B8554A9A}" srcOrd="0" destOrd="0" presId="urn:microsoft.com/office/officeart/2005/8/layout/cycle2"/>
    <dgm:cxn modelId="{EB76D584-040A-D748-953F-62D5E537113E}" type="presOf" srcId="{F0566AF0-E9DA-454B-877B-079F3C6DFA54}" destId="{8E98CAFC-213A-904A-AF1F-8166785C0F74}" srcOrd="0" destOrd="0" presId="urn:microsoft.com/office/officeart/2005/8/layout/cycle2"/>
    <dgm:cxn modelId="{CCFA1A39-DEC2-6C4E-8296-187608D1552F}" srcId="{3B697CEE-F12A-544C-A494-01C2C06825AF}" destId="{6439E416-4F71-164A-A764-1592E1734F2A}" srcOrd="1" destOrd="0" parTransId="{D998222D-06A9-284D-8C09-041D9661D3FA}" sibTransId="{F314D4DF-822E-D949-968A-5CC0A2D66F34}"/>
    <dgm:cxn modelId="{2ADE41A0-B544-814A-9336-C21D1E312526}" type="presOf" srcId="{13327BFD-9CC0-C540-929C-30AE84F0EA40}" destId="{34FF6B49-82A8-624C-BA31-A9733786BD73}" srcOrd="0" destOrd="0" presId="urn:microsoft.com/office/officeart/2005/8/layout/cycle2"/>
    <dgm:cxn modelId="{83EB9887-9AA0-3B44-8A01-32387276B764}" srcId="{3B697CEE-F12A-544C-A494-01C2C06825AF}" destId="{40DD3AF5-8D73-FB42-801C-44C10B69F03C}" srcOrd="2" destOrd="0" parTransId="{E60F6BFA-1A05-6449-8841-EBF9FBC3DE09}" sibTransId="{037B36DC-A64D-3840-8895-C259C09A6E1F}"/>
    <dgm:cxn modelId="{DA92D79D-CAD1-CA48-82F2-0DCF9E1862E2}" type="presOf" srcId="{F314D4DF-822E-D949-968A-5CC0A2D66F34}" destId="{9CE09C5E-3DCE-0245-A4B2-56B40631857B}" srcOrd="1" destOrd="0" presId="urn:microsoft.com/office/officeart/2005/8/layout/cycle2"/>
    <dgm:cxn modelId="{18007C54-5800-0141-A220-91BDA51A4CC1}" srcId="{3B697CEE-F12A-544C-A494-01C2C06825AF}" destId="{F0566AF0-E9DA-454B-877B-079F3C6DFA54}" srcOrd="3" destOrd="0" parTransId="{381A9C67-BBD6-8249-B696-3D2A707DAB28}" sibTransId="{B51F512F-C2FD-1D47-A7E8-360CC13DBC50}"/>
    <dgm:cxn modelId="{CB7AE6D0-149D-CA48-9B57-FA09D5E5E33B}" type="presOf" srcId="{119C1449-7319-1448-B517-A0344706F573}" destId="{B668FC9C-0C72-494B-A6F2-99FF156D10B2}" srcOrd="0" destOrd="0" presId="urn:microsoft.com/office/officeart/2005/8/layout/cycle2"/>
    <dgm:cxn modelId="{FA14367C-262A-CB46-97A5-8E008D92CA5D}" type="presOf" srcId="{037B36DC-A64D-3840-8895-C259C09A6E1F}" destId="{A0FA1411-5DF8-CB4D-986E-883F8F998740}" srcOrd="1" destOrd="0" presId="urn:microsoft.com/office/officeart/2005/8/layout/cycle2"/>
    <dgm:cxn modelId="{4DE86A69-B642-9244-A50A-7E9AD9CC8B9E}" type="presOf" srcId="{13327BFD-9CC0-C540-929C-30AE84F0EA40}" destId="{F3DA347E-2762-2E4A-8F26-739F38DF8835}" srcOrd="1" destOrd="0" presId="urn:microsoft.com/office/officeart/2005/8/layout/cycle2"/>
    <dgm:cxn modelId="{84188464-5AF3-C642-9952-2764501258D5}" type="presOf" srcId="{6439E416-4F71-164A-A764-1592E1734F2A}" destId="{648EAEC1-8528-3845-8174-4A5FDCFFFBCD}" srcOrd="0" destOrd="0" presId="urn:microsoft.com/office/officeart/2005/8/layout/cycle2"/>
    <dgm:cxn modelId="{1D71A290-8DA2-B246-9771-1C57E4DD1A8F}" type="presOf" srcId="{40DD3AF5-8D73-FB42-801C-44C10B69F03C}" destId="{B18E9B24-5873-A94A-AA1A-E5EBBF58A724}" srcOrd="0" destOrd="0" presId="urn:microsoft.com/office/officeart/2005/8/layout/cycle2"/>
    <dgm:cxn modelId="{977E89F5-820F-234F-A30C-7505D01AB484}" type="presOf" srcId="{B51F512F-C2FD-1D47-A7E8-360CC13DBC50}" destId="{80A9FB7E-637E-7E43-A8B1-DC281F6B006F}" srcOrd="1" destOrd="0" presId="urn:microsoft.com/office/officeart/2005/8/layout/cycle2"/>
    <dgm:cxn modelId="{AA95A567-06DC-914A-A343-74C4CBFDDE2B}" type="presOf" srcId="{B51F512F-C2FD-1D47-A7E8-360CC13DBC50}" destId="{58C74621-BB30-4245-8256-0E513FB536AF}" srcOrd="0" destOrd="0" presId="urn:microsoft.com/office/officeart/2005/8/layout/cycle2"/>
    <dgm:cxn modelId="{DDB3D9EE-DCAC-E44E-98C8-473A204C2311}" srcId="{3B697CEE-F12A-544C-A494-01C2C06825AF}" destId="{417DC7E8-2DC5-C041-AB9C-0F4FED4C8EBB}" srcOrd="4" destOrd="0" parTransId="{3A85712A-057C-4B44-9E62-391AB60279D1}" sibTransId="{13327BFD-9CC0-C540-929C-30AE84F0EA40}"/>
    <dgm:cxn modelId="{9EDC73E0-0E55-3B43-9958-631140598448}" type="presParOf" srcId="{82F3DD60-40AB-C14A-98D2-818B076A2219}" destId="{26C5D2A4-40A4-B94A-95B7-6DE804D29786}" srcOrd="0" destOrd="0" presId="urn:microsoft.com/office/officeart/2005/8/layout/cycle2"/>
    <dgm:cxn modelId="{82211B8E-9C90-B84B-8D3C-29FC701F9B31}" type="presParOf" srcId="{82F3DD60-40AB-C14A-98D2-818B076A2219}" destId="{B668FC9C-0C72-494B-A6F2-99FF156D10B2}" srcOrd="1" destOrd="0" presId="urn:microsoft.com/office/officeart/2005/8/layout/cycle2"/>
    <dgm:cxn modelId="{DEE755A1-D540-0248-B9D2-4CE43965B5E8}" type="presParOf" srcId="{B668FC9C-0C72-494B-A6F2-99FF156D10B2}" destId="{5E72981A-6D15-DA4D-BB58-638D43EEA471}" srcOrd="0" destOrd="0" presId="urn:microsoft.com/office/officeart/2005/8/layout/cycle2"/>
    <dgm:cxn modelId="{F2E3D5F0-37F1-0940-84F6-C836F1758694}" type="presParOf" srcId="{82F3DD60-40AB-C14A-98D2-818B076A2219}" destId="{648EAEC1-8528-3845-8174-4A5FDCFFFBCD}" srcOrd="2" destOrd="0" presId="urn:microsoft.com/office/officeart/2005/8/layout/cycle2"/>
    <dgm:cxn modelId="{8B2BC4F6-F6A3-EA44-8F8F-487A82809233}" type="presParOf" srcId="{82F3DD60-40AB-C14A-98D2-818B076A2219}" destId="{342F981F-DEFB-B640-B9C7-08DF67DB003E}" srcOrd="3" destOrd="0" presId="urn:microsoft.com/office/officeart/2005/8/layout/cycle2"/>
    <dgm:cxn modelId="{BEEA5CC3-BD17-344C-95C5-FE50F5DC9015}" type="presParOf" srcId="{342F981F-DEFB-B640-B9C7-08DF67DB003E}" destId="{9CE09C5E-3DCE-0245-A4B2-56B40631857B}" srcOrd="0" destOrd="0" presId="urn:microsoft.com/office/officeart/2005/8/layout/cycle2"/>
    <dgm:cxn modelId="{DAC20A6F-0AE3-6E44-AA6E-2131981DFBDA}" type="presParOf" srcId="{82F3DD60-40AB-C14A-98D2-818B076A2219}" destId="{B18E9B24-5873-A94A-AA1A-E5EBBF58A724}" srcOrd="4" destOrd="0" presId="urn:microsoft.com/office/officeart/2005/8/layout/cycle2"/>
    <dgm:cxn modelId="{CD949A76-932A-994E-96A0-86D2A951B4A2}" type="presParOf" srcId="{82F3DD60-40AB-C14A-98D2-818B076A2219}" destId="{E47AFDAE-413D-054E-8DCC-BAA85D34526D}" srcOrd="5" destOrd="0" presId="urn:microsoft.com/office/officeart/2005/8/layout/cycle2"/>
    <dgm:cxn modelId="{97590248-0B60-9C49-AFE3-CAE140A0AE1A}" type="presParOf" srcId="{E47AFDAE-413D-054E-8DCC-BAA85D34526D}" destId="{A0FA1411-5DF8-CB4D-986E-883F8F998740}" srcOrd="0" destOrd="0" presId="urn:microsoft.com/office/officeart/2005/8/layout/cycle2"/>
    <dgm:cxn modelId="{FAF77A74-ECAB-B149-8034-24458E0CFA64}" type="presParOf" srcId="{82F3DD60-40AB-C14A-98D2-818B076A2219}" destId="{8E98CAFC-213A-904A-AF1F-8166785C0F74}" srcOrd="6" destOrd="0" presId="urn:microsoft.com/office/officeart/2005/8/layout/cycle2"/>
    <dgm:cxn modelId="{40E42B62-F066-3E42-A069-10B229F60A09}" type="presParOf" srcId="{82F3DD60-40AB-C14A-98D2-818B076A2219}" destId="{58C74621-BB30-4245-8256-0E513FB536AF}" srcOrd="7" destOrd="0" presId="urn:microsoft.com/office/officeart/2005/8/layout/cycle2"/>
    <dgm:cxn modelId="{4F34D115-BBDF-6448-BBB9-7193671A5383}" type="presParOf" srcId="{58C74621-BB30-4245-8256-0E513FB536AF}" destId="{80A9FB7E-637E-7E43-A8B1-DC281F6B006F}" srcOrd="0" destOrd="0" presId="urn:microsoft.com/office/officeart/2005/8/layout/cycle2"/>
    <dgm:cxn modelId="{93E3C587-6798-4840-99CD-91FE5EDA8535}" type="presParOf" srcId="{82F3DD60-40AB-C14A-98D2-818B076A2219}" destId="{6D0069A4-033C-E04E-B2E3-E248B8554A9A}" srcOrd="8" destOrd="0" presId="urn:microsoft.com/office/officeart/2005/8/layout/cycle2"/>
    <dgm:cxn modelId="{A815E0A0-C45C-0C44-AFCD-5F3CCB79154A}" type="presParOf" srcId="{82F3DD60-40AB-C14A-98D2-818B076A2219}" destId="{34FF6B49-82A8-624C-BA31-A9733786BD73}" srcOrd="9" destOrd="0" presId="urn:microsoft.com/office/officeart/2005/8/layout/cycle2"/>
    <dgm:cxn modelId="{D2A1462F-36DE-F04E-AD1C-BB494B3A7E56}" type="presParOf" srcId="{34FF6B49-82A8-624C-BA31-A9733786BD73}" destId="{F3DA347E-2762-2E4A-8F26-739F38DF883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A1D9D-ADAF-174B-81DB-98F20B1A52C4}" type="doc">
      <dgm:prSet loTypeId="urn:microsoft.com/office/officeart/2005/8/layout/radial4" loCatId="relationship" qsTypeId="urn:microsoft.com/office/officeart/2005/8/quickstyle/3D7" qsCatId="3D" csTypeId="urn:microsoft.com/office/officeart/2005/8/colors/accent0_1" csCatId="mainScheme" phldr="1"/>
      <dgm:spPr/>
      <dgm:t>
        <a:bodyPr/>
        <a:lstStyle/>
        <a:p>
          <a:endParaRPr lang="en-US"/>
        </a:p>
      </dgm:t>
    </dgm:pt>
    <dgm:pt modelId="{DD26787D-2AE2-9647-B694-9EA657867887}">
      <dgm:prSet phldrT="[Text]" custT="1"/>
      <dgm:spPr>
        <a:solidFill>
          <a:srgbClr val="5109FF"/>
        </a:solidFill>
      </dgm:spPr>
      <dgm:t>
        <a:bodyPr/>
        <a:lstStyle/>
        <a:p>
          <a:r>
            <a:rPr lang="en-US" sz="2800" b="1" dirty="0" smtClean="0"/>
            <a:t>UP Certificate of Accomplishment</a:t>
          </a:r>
          <a:endParaRPr lang="en-US" sz="2800" b="1" dirty="0"/>
        </a:p>
      </dgm:t>
    </dgm:pt>
    <dgm:pt modelId="{5A9C2167-2962-1049-BA3C-9BE897D11C83}" type="parTrans" cxnId="{6E366BDF-E4B8-0B4D-940B-C81EC2B798BA}">
      <dgm:prSet/>
      <dgm:spPr/>
      <dgm:t>
        <a:bodyPr/>
        <a:lstStyle/>
        <a:p>
          <a:endParaRPr lang="en-US"/>
        </a:p>
      </dgm:t>
    </dgm:pt>
    <dgm:pt modelId="{728B3E12-7541-3F4A-90C0-17F62D56FD9D}" type="sibTrans" cxnId="{6E366BDF-E4B8-0B4D-940B-C81EC2B798BA}">
      <dgm:prSet/>
      <dgm:spPr/>
      <dgm:t>
        <a:bodyPr/>
        <a:lstStyle/>
        <a:p>
          <a:endParaRPr lang="en-US"/>
        </a:p>
      </dgm:t>
    </dgm:pt>
    <dgm:pt modelId="{1E36E1F8-A3DA-0246-BFD3-5451EF68DB59}">
      <dgm:prSet phldrT="[Text]"/>
      <dgm:spPr>
        <a:solidFill>
          <a:srgbClr val="5109FF"/>
        </a:solidFill>
      </dgm:spPr>
      <dgm:t>
        <a:bodyPr/>
        <a:lstStyle/>
        <a:p>
          <a:r>
            <a:rPr lang="en-US" dirty="0" smtClean="0"/>
            <a:t>1800 hrs in 4 semesters</a:t>
          </a:r>
          <a:endParaRPr lang="en-US" dirty="0"/>
        </a:p>
      </dgm:t>
    </dgm:pt>
    <dgm:pt modelId="{FC30EA67-F48C-3F4B-BBCC-7EF9CFD2E9D6}" type="parTrans" cxnId="{07AD9E49-570C-3942-B318-CD2D8FFA2C3B}">
      <dgm:prSet/>
      <dgm:spPr>
        <a:solidFill>
          <a:schemeClr val="bg1"/>
        </a:solidFill>
        <a:ln w="15875">
          <a:solidFill>
            <a:schemeClr val="tx1"/>
          </a:solidFill>
        </a:ln>
      </dgm:spPr>
      <dgm:t>
        <a:bodyPr/>
        <a:lstStyle/>
        <a:p>
          <a:endParaRPr lang="en-US" dirty="0"/>
        </a:p>
      </dgm:t>
    </dgm:pt>
    <dgm:pt modelId="{3A49F327-2AC9-1D44-BB4D-4866AC5E8D86}" type="sibTrans" cxnId="{07AD9E49-570C-3942-B318-CD2D8FFA2C3B}">
      <dgm:prSet/>
      <dgm:spPr/>
      <dgm:t>
        <a:bodyPr/>
        <a:lstStyle/>
        <a:p>
          <a:endParaRPr lang="en-US"/>
        </a:p>
      </dgm:t>
    </dgm:pt>
    <dgm:pt modelId="{469DC6F1-B38A-2A4A-BDC7-06F6DA1AA972}">
      <dgm:prSet phldrT="[Text]" custT="1"/>
      <dgm:spPr>
        <a:solidFill>
          <a:srgbClr val="5109FF"/>
        </a:solidFill>
      </dgm:spPr>
      <dgm:t>
        <a:bodyPr/>
        <a:lstStyle/>
        <a:p>
          <a:r>
            <a:rPr lang="en-US" sz="2800" dirty="0" smtClean="0"/>
            <a:t>80% of objectives in IPCP*</a:t>
          </a:r>
          <a:endParaRPr lang="en-US" sz="2800" dirty="0"/>
        </a:p>
      </dgm:t>
    </dgm:pt>
    <dgm:pt modelId="{EB53DAC1-6B76-184F-94A0-D3990B5B8889}" type="parTrans" cxnId="{B67DB1A5-5655-2049-B6C6-3524435A9612}">
      <dgm:prSet/>
      <dgm:spPr>
        <a:ln>
          <a:solidFill>
            <a:schemeClr val="tx1"/>
          </a:solidFill>
        </a:ln>
      </dgm:spPr>
      <dgm:t>
        <a:bodyPr/>
        <a:lstStyle/>
        <a:p>
          <a:endParaRPr lang="en-US" dirty="0"/>
        </a:p>
      </dgm:t>
    </dgm:pt>
    <dgm:pt modelId="{C340A7A3-16AF-8841-84EC-0C550A77C9CE}" type="sibTrans" cxnId="{B67DB1A5-5655-2049-B6C6-3524435A9612}">
      <dgm:prSet/>
      <dgm:spPr/>
      <dgm:t>
        <a:bodyPr/>
        <a:lstStyle/>
        <a:p>
          <a:endParaRPr lang="en-US"/>
        </a:p>
      </dgm:t>
    </dgm:pt>
    <dgm:pt modelId="{EDD84988-B103-DD4F-A606-8A4A362BCFBC}">
      <dgm:prSet phldrT="[Text]" custT="1"/>
      <dgm:spPr>
        <a:solidFill>
          <a:srgbClr val="5109FF"/>
        </a:solidFill>
      </dgm:spPr>
      <dgm:t>
        <a:bodyPr/>
        <a:lstStyle/>
        <a:p>
          <a:r>
            <a:rPr lang="en-US" sz="1800" dirty="0" smtClean="0"/>
            <a:t>Recommendation based on satisfactory progress</a:t>
          </a:r>
          <a:endParaRPr lang="en-US" sz="1800" dirty="0"/>
        </a:p>
      </dgm:t>
    </dgm:pt>
    <dgm:pt modelId="{D33078C3-8F7A-D342-B89B-CCD715230A69}" type="parTrans" cxnId="{ADD57BFC-300E-FB48-9692-C62FB63EE3F9}">
      <dgm:prSet/>
      <dgm:spPr>
        <a:ln>
          <a:solidFill>
            <a:schemeClr val="tx1"/>
          </a:solidFill>
        </a:ln>
      </dgm:spPr>
      <dgm:t>
        <a:bodyPr/>
        <a:lstStyle/>
        <a:p>
          <a:endParaRPr lang="en-US" dirty="0"/>
        </a:p>
      </dgm:t>
    </dgm:pt>
    <dgm:pt modelId="{439CD2B0-FE31-A44F-8D2A-D75DD0FBA2E2}" type="sibTrans" cxnId="{ADD57BFC-300E-FB48-9692-C62FB63EE3F9}">
      <dgm:prSet/>
      <dgm:spPr/>
      <dgm:t>
        <a:bodyPr/>
        <a:lstStyle/>
        <a:p>
          <a:endParaRPr lang="en-US"/>
        </a:p>
      </dgm:t>
    </dgm:pt>
    <dgm:pt modelId="{FC37EBF5-CCAB-C849-9944-43053631076C}" type="pres">
      <dgm:prSet presAssocID="{DA9A1D9D-ADAF-174B-81DB-98F20B1A52C4}" presName="cycle" presStyleCnt="0">
        <dgm:presLayoutVars>
          <dgm:chMax val="1"/>
          <dgm:dir/>
          <dgm:animLvl val="ctr"/>
          <dgm:resizeHandles val="exact"/>
        </dgm:presLayoutVars>
      </dgm:prSet>
      <dgm:spPr/>
      <dgm:t>
        <a:bodyPr/>
        <a:lstStyle/>
        <a:p>
          <a:endParaRPr lang="en-US"/>
        </a:p>
      </dgm:t>
    </dgm:pt>
    <dgm:pt modelId="{63FAAAE1-A73C-0F4A-A999-7DECD5CC7421}" type="pres">
      <dgm:prSet presAssocID="{DD26787D-2AE2-9647-B694-9EA657867887}" presName="centerShape" presStyleLbl="node0" presStyleIdx="0" presStyleCnt="1" custScaleX="217880" custLinFactNeighborX="-940" custLinFactNeighborY="-51178"/>
      <dgm:spPr/>
      <dgm:t>
        <a:bodyPr/>
        <a:lstStyle/>
        <a:p>
          <a:endParaRPr lang="en-US"/>
        </a:p>
      </dgm:t>
    </dgm:pt>
    <dgm:pt modelId="{8D0C8D2F-AB0C-3E4C-AE22-2A750246732A}" type="pres">
      <dgm:prSet presAssocID="{FC30EA67-F48C-3F4B-BBCC-7EF9CFD2E9D6}" presName="parTrans" presStyleLbl="bgSibTrans2D1" presStyleIdx="0" presStyleCnt="3"/>
      <dgm:spPr/>
      <dgm:t>
        <a:bodyPr/>
        <a:lstStyle/>
        <a:p>
          <a:endParaRPr lang="en-US"/>
        </a:p>
      </dgm:t>
    </dgm:pt>
    <dgm:pt modelId="{D0C9BD30-6231-C746-A2E3-ECCA8B5E7CE3}" type="pres">
      <dgm:prSet presAssocID="{1E36E1F8-A3DA-0246-BFD3-5451EF68DB59}" presName="node" presStyleLbl="node1" presStyleIdx="0" presStyleCnt="3" custRadScaleRad="83188" custRadScaleInc="-56213">
        <dgm:presLayoutVars>
          <dgm:bulletEnabled val="1"/>
        </dgm:presLayoutVars>
      </dgm:prSet>
      <dgm:spPr/>
      <dgm:t>
        <a:bodyPr/>
        <a:lstStyle/>
        <a:p>
          <a:endParaRPr lang="en-US"/>
        </a:p>
      </dgm:t>
    </dgm:pt>
    <dgm:pt modelId="{74581F36-E37B-F942-AFD4-54CC3B260E9D}" type="pres">
      <dgm:prSet presAssocID="{EB53DAC1-6B76-184F-94A0-D3990B5B8889}" presName="parTrans" presStyleLbl="bgSibTrans2D1" presStyleIdx="1" presStyleCnt="3"/>
      <dgm:spPr/>
      <dgm:t>
        <a:bodyPr/>
        <a:lstStyle/>
        <a:p>
          <a:endParaRPr lang="en-US"/>
        </a:p>
      </dgm:t>
    </dgm:pt>
    <dgm:pt modelId="{3BC9C395-DF73-0A43-BD8E-3FBEC0E303DF}" type="pres">
      <dgm:prSet presAssocID="{469DC6F1-B38A-2A4A-BDC7-06F6DA1AA972}" presName="node" presStyleLbl="node1" presStyleIdx="1" presStyleCnt="3" custScaleX="113378" custRadScaleRad="5932" custRadScaleInc="119773">
        <dgm:presLayoutVars>
          <dgm:bulletEnabled val="1"/>
        </dgm:presLayoutVars>
      </dgm:prSet>
      <dgm:spPr/>
      <dgm:t>
        <a:bodyPr/>
        <a:lstStyle/>
        <a:p>
          <a:endParaRPr lang="en-US"/>
        </a:p>
      </dgm:t>
    </dgm:pt>
    <dgm:pt modelId="{764AA244-4316-8C41-BDEC-67465BD59298}" type="pres">
      <dgm:prSet presAssocID="{D33078C3-8F7A-D342-B89B-CCD715230A69}" presName="parTrans" presStyleLbl="bgSibTrans2D1" presStyleIdx="2" presStyleCnt="3"/>
      <dgm:spPr/>
      <dgm:t>
        <a:bodyPr/>
        <a:lstStyle/>
        <a:p>
          <a:endParaRPr lang="en-US"/>
        </a:p>
      </dgm:t>
    </dgm:pt>
    <dgm:pt modelId="{942049E9-7FF3-6543-A7A0-EC81D6DBAD1B}" type="pres">
      <dgm:prSet presAssocID="{EDD84988-B103-DD4F-A606-8A4A362BCFBC}" presName="node" presStyleLbl="node1" presStyleIdx="2" presStyleCnt="3" custScaleX="124228" custRadScaleRad="110465" custRadScaleInc="56737">
        <dgm:presLayoutVars>
          <dgm:bulletEnabled val="1"/>
        </dgm:presLayoutVars>
      </dgm:prSet>
      <dgm:spPr/>
      <dgm:t>
        <a:bodyPr/>
        <a:lstStyle/>
        <a:p>
          <a:endParaRPr lang="en-US"/>
        </a:p>
      </dgm:t>
    </dgm:pt>
  </dgm:ptLst>
  <dgm:cxnLst>
    <dgm:cxn modelId="{D07BC945-7D9D-DE45-85B6-1250155D434F}" type="presOf" srcId="{DA9A1D9D-ADAF-174B-81DB-98F20B1A52C4}" destId="{FC37EBF5-CCAB-C849-9944-43053631076C}" srcOrd="0" destOrd="0" presId="urn:microsoft.com/office/officeart/2005/8/layout/radial4"/>
    <dgm:cxn modelId="{4B799299-CB92-F444-A5D5-3FDD7AE73EF1}" type="presOf" srcId="{FC30EA67-F48C-3F4B-BBCC-7EF9CFD2E9D6}" destId="{8D0C8D2F-AB0C-3E4C-AE22-2A750246732A}" srcOrd="0" destOrd="0" presId="urn:microsoft.com/office/officeart/2005/8/layout/radial4"/>
    <dgm:cxn modelId="{E2FADD87-638C-974C-A9B5-6ECEE4316857}" type="presOf" srcId="{D33078C3-8F7A-D342-B89B-CCD715230A69}" destId="{764AA244-4316-8C41-BDEC-67465BD59298}" srcOrd="0" destOrd="0" presId="urn:microsoft.com/office/officeart/2005/8/layout/radial4"/>
    <dgm:cxn modelId="{07AD9E49-570C-3942-B318-CD2D8FFA2C3B}" srcId="{DD26787D-2AE2-9647-B694-9EA657867887}" destId="{1E36E1F8-A3DA-0246-BFD3-5451EF68DB59}" srcOrd="0" destOrd="0" parTransId="{FC30EA67-F48C-3F4B-BBCC-7EF9CFD2E9D6}" sibTransId="{3A49F327-2AC9-1D44-BB4D-4866AC5E8D86}"/>
    <dgm:cxn modelId="{715B55F9-C7CD-624A-AD01-6FF63B11F7C9}" type="presOf" srcId="{1E36E1F8-A3DA-0246-BFD3-5451EF68DB59}" destId="{D0C9BD30-6231-C746-A2E3-ECCA8B5E7CE3}" srcOrd="0" destOrd="0" presId="urn:microsoft.com/office/officeart/2005/8/layout/radial4"/>
    <dgm:cxn modelId="{12CCA30C-1A3D-6747-ADCA-5184B269FDE4}" type="presOf" srcId="{469DC6F1-B38A-2A4A-BDC7-06F6DA1AA972}" destId="{3BC9C395-DF73-0A43-BD8E-3FBEC0E303DF}" srcOrd="0" destOrd="0" presId="urn:microsoft.com/office/officeart/2005/8/layout/radial4"/>
    <dgm:cxn modelId="{51C237D3-68F6-4C48-B16F-169B92AA6279}" type="presOf" srcId="{EDD84988-B103-DD4F-A606-8A4A362BCFBC}" destId="{942049E9-7FF3-6543-A7A0-EC81D6DBAD1B}" srcOrd="0" destOrd="0" presId="urn:microsoft.com/office/officeart/2005/8/layout/radial4"/>
    <dgm:cxn modelId="{B67DB1A5-5655-2049-B6C6-3524435A9612}" srcId="{DD26787D-2AE2-9647-B694-9EA657867887}" destId="{469DC6F1-B38A-2A4A-BDC7-06F6DA1AA972}" srcOrd="1" destOrd="0" parTransId="{EB53DAC1-6B76-184F-94A0-D3990B5B8889}" sibTransId="{C340A7A3-16AF-8841-84EC-0C550A77C9CE}"/>
    <dgm:cxn modelId="{ADD57BFC-300E-FB48-9692-C62FB63EE3F9}" srcId="{DD26787D-2AE2-9647-B694-9EA657867887}" destId="{EDD84988-B103-DD4F-A606-8A4A362BCFBC}" srcOrd="2" destOrd="0" parTransId="{D33078C3-8F7A-D342-B89B-CCD715230A69}" sibTransId="{439CD2B0-FE31-A44F-8D2A-D75DD0FBA2E2}"/>
    <dgm:cxn modelId="{6E366BDF-E4B8-0B4D-940B-C81EC2B798BA}" srcId="{DA9A1D9D-ADAF-174B-81DB-98F20B1A52C4}" destId="{DD26787D-2AE2-9647-B694-9EA657867887}" srcOrd="0" destOrd="0" parTransId="{5A9C2167-2962-1049-BA3C-9BE897D11C83}" sibTransId="{728B3E12-7541-3F4A-90C0-17F62D56FD9D}"/>
    <dgm:cxn modelId="{146F55E1-6092-F347-9C74-D53DF961C805}" type="presOf" srcId="{EB53DAC1-6B76-184F-94A0-D3990B5B8889}" destId="{74581F36-E37B-F942-AFD4-54CC3B260E9D}" srcOrd="0" destOrd="0" presId="urn:microsoft.com/office/officeart/2005/8/layout/radial4"/>
    <dgm:cxn modelId="{161D5664-D2B1-0446-BE6B-AB4341C6B451}" type="presOf" srcId="{DD26787D-2AE2-9647-B694-9EA657867887}" destId="{63FAAAE1-A73C-0F4A-A999-7DECD5CC7421}" srcOrd="0" destOrd="0" presId="urn:microsoft.com/office/officeart/2005/8/layout/radial4"/>
    <dgm:cxn modelId="{A5919D38-B9FA-B649-8E0F-2E90A5609C43}" type="presParOf" srcId="{FC37EBF5-CCAB-C849-9944-43053631076C}" destId="{63FAAAE1-A73C-0F4A-A999-7DECD5CC7421}" srcOrd="0" destOrd="0" presId="urn:microsoft.com/office/officeart/2005/8/layout/radial4"/>
    <dgm:cxn modelId="{9E484A8D-4BB9-8E4A-BDBD-DD3FC702E689}" type="presParOf" srcId="{FC37EBF5-CCAB-C849-9944-43053631076C}" destId="{8D0C8D2F-AB0C-3E4C-AE22-2A750246732A}" srcOrd="1" destOrd="0" presId="urn:microsoft.com/office/officeart/2005/8/layout/radial4"/>
    <dgm:cxn modelId="{6086FA30-EFAE-7745-9F22-C82852D8F69B}" type="presParOf" srcId="{FC37EBF5-CCAB-C849-9944-43053631076C}" destId="{D0C9BD30-6231-C746-A2E3-ECCA8B5E7CE3}" srcOrd="2" destOrd="0" presId="urn:microsoft.com/office/officeart/2005/8/layout/radial4"/>
    <dgm:cxn modelId="{BD4DBF81-EB64-354F-AC9F-8E3E8E8F054B}" type="presParOf" srcId="{FC37EBF5-CCAB-C849-9944-43053631076C}" destId="{74581F36-E37B-F942-AFD4-54CC3B260E9D}" srcOrd="3" destOrd="0" presId="urn:microsoft.com/office/officeart/2005/8/layout/radial4"/>
    <dgm:cxn modelId="{F73CF8AA-BC86-4544-9FB1-66D6537B7F2A}" type="presParOf" srcId="{FC37EBF5-CCAB-C849-9944-43053631076C}" destId="{3BC9C395-DF73-0A43-BD8E-3FBEC0E303DF}" srcOrd="4" destOrd="0" presId="urn:microsoft.com/office/officeart/2005/8/layout/radial4"/>
    <dgm:cxn modelId="{46821312-8153-CF42-BE39-4C77214268B3}" type="presParOf" srcId="{FC37EBF5-CCAB-C849-9944-43053631076C}" destId="{764AA244-4316-8C41-BDEC-67465BD59298}" srcOrd="5" destOrd="0" presId="urn:microsoft.com/office/officeart/2005/8/layout/radial4"/>
    <dgm:cxn modelId="{1B23ED04-45D3-5344-8593-ABBA3C849822}" type="presParOf" srcId="{FC37EBF5-CCAB-C849-9944-43053631076C}" destId="{942049E9-7FF3-6543-A7A0-EC81D6DBAD1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9E8A2B-EA48-46F9-8161-C10384D78A8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700EB55-BDB7-45A5-8AF9-B1D0C66B9936}">
      <dgm:prSet phldrT="[Text]" custT="1"/>
      <dgm:spPr>
        <a:xfrm>
          <a:off x="1993860" y="68041"/>
          <a:ext cx="1100397" cy="1100397"/>
        </a:xfrm>
        <a:prstGeom prst="rect">
          <a:avLst/>
        </a:prstGeom>
        <a:noFill/>
        <a:ln>
          <a:noFill/>
        </a:ln>
        <a:effectLst/>
      </dgm:spPr>
      <dgm:t>
        <a:bodyPr/>
        <a:lstStyle/>
        <a:p>
          <a:r>
            <a:rPr lang="en-US" sz="2800" dirty="0">
              <a:solidFill>
                <a:srgbClr val="00B050"/>
              </a:solidFill>
              <a:latin typeface="Calibri"/>
              <a:ea typeface="+mn-ea"/>
              <a:cs typeface="+mn-cs"/>
              <a:hlinkClick xmlns:r="http://schemas.openxmlformats.org/officeDocument/2006/relationships" r:id="rId1" action="ppaction://hlinksldjump"/>
            </a:rPr>
            <a:t>Vision</a:t>
          </a:r>
          <a:endParaRPr lang="en-US" sz="2800" dirty="0">
            <a:solidFill>
              <a:srgbClr val="00B050"/>
            </a:solidFill>
            <a:latin typeface="Calibri"/>
            <a:ea typeface="+mn-ea"/>
            <a:cs typeface="+mn-cs"/>
          </a:endParaRPr>
        </a:p>
      </dgm:t>
    </dgm:pt>
    <dgm:pt modelId="{448D8789-B918-4F89-8DC5-B56E3E63D8DE}" type="parTrans" cxnId="{00F3100F-7614-4908-9E83-2260CEF190CD}">
      <dgm:prSet/>
      <dgm:spPr/>
      <dgm:t>
        <a:bodyPr/>
        <a:lstStyle/>
        <a:p>
          <a:endParaRPr lang="en-US"/>
        </a:p>
      </dgm:t>
    </dgm:pt>
    <dgm:pt modelId="{B1F80143-278B-42E0-B051-90ECD765B761}" type="sibTrans" cxnId="{00F3100F-7614-4908-9E83-2260CEF190CD}">
      <dgm:prSet/>
      <dgm:spPr>
        <a:xfrm>
          <a:off x="55917" y="-1232"/>
          <a:ext cx="3107614" cy="3107614"/>
        </a:xfrm>
        <a:prstGeom prst="circularArrow">
          <a:avLst>
            <a:gd name="adj1" fmla="val 6905"/>
            <a:gd name="adj2" fmla="val 465577"/>
            <a:gd name="adj3" fmla="val 548468"/>
            <a:gd name="adj4" fmla="val 20585955"/>
            <a:gd name="adj5" fmla="val 8056"/>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3BE3F55D-688C-4113-B3B6-04D6D27F2E4F}">
      <dgm:prSet phldrT="[Text]" custT="1"/>
      <dgm:spPr>
        <a:xfrm>
          <a:off x="1993860" y="1936710"/>
          <a:ext cx="1100397" cy="1100397"/>
        </a:xfrm>
        <a:prstGeom prst="rect">
          <a:avLst/>
        </a:prstGeom>
        <a:noFill/>
        <a:ln>
          <a:noFill/>
        </a:ln>
        <a:effectLst/>
      </dgm:spPr>
      <dgm:t>
        <a:bodyPr/>
        <a:lstStyle/>
        <a:p>
          <a:r>
            <a:rPr lang="en-US" sz="2800" dirty="0">
              <a:solidFill>
                <a:srgbClr val="7030A0"/>
              </a:solidFill>
              <a:latin typeface="Calibri"/>
              <a:ea typeface="+mn-ea"/>
              <a:cs typeface="+mn-cs"/>
              <a:hlinkClick xmlns:r="http://schemas.openxmlformats.org/officeDocument/2006/relationships" r:id="rId2" action="ppaction://hlinksldjump"/>
            </a:rPr>
            <a:t>Goals</a:t>
          </a:r>
          <a:endParaRPr lang="en-US" sz="2800" dirty="0">
            <a:solidFill>
              <a:srgbClr val="7030A0"/>
            </a:solidFill>
            <a:latin typeface="Calibri"/>
            <a:ea typeface="+mn-ea"/>
            <a:cs typeface="+mn-cs"/>
          </a:endParaRPr>
        </a:p>
      </dgm:t>
    </dgm:pt>
    <dgm:pt modelId="{2E8E14AA-00B5-499A-B9D4-8645196B6317}" type="parTrans" cxnId="{B158C36C-9E8C-4C21-9EC4-113EA3040A3F}">
      <dgm:prSet/>
      <dgm:spPr/>
      <dgm:t>
        <a:bodyPr/>
        <a:lstStyle/>
        <a:p>
          <a:endParaRPr lang="en-US"/>
        </a:p>
      </dgm:t>
    </dgm:pt>
    <dgm:pt modelId="{0881AFB1-760A-4DF3-A881-E5C23F3F8414}" type="sibTrans" cxnId="{B158C36C-9E8C-4C21-9EC4-113EA3040A3F}">
      <dgm:prSet/>
      <dgm:spPr>
        <a:xfrm>
          <a:off x="55917" y="-1232"/>
          <a:ext cx="3107614" cy="3107614"/>
        </a:xfrm>
        <a:prstGeom prst="circularArrow">
          <a:avLst>
            <a:gd name="adj1" fmla="val 6905"/>
            <a:gd name="adj2" fmla="val 465577"/>
            <a:gd name="adj3" fmla="val 5948468"/>
            <a:gd name="adj4" fmla="val 4385955"/>
            <a:gd name="adj5" fmla="val 8056"/>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35E84268-F109-410E-88F3-2F8D3A1C20A3}">
      <dgm:prSet phldrT="[Text]" custT="1"/>
      <dgm:spPr>
        <a:xfrm>
          <a:off x="125191" y="1936710"/>
          <a:ext cx="1100397" cy="1100397"/>
        </a:xfrm>
        <a:prstGeom prst="rect">
          <a:avLst/>
        </a:prstGeom>
        <a:noFill/>
        <a:ln>
          <a:noFill/>
        </a:ln>
        <a:effectLst/>
      </dgm:spPr>
      <dgm:t>
        <a:bodyPr/>
        <a:lstStyle/>
        <a:p>
          <a:r>
            <a:rPr lang="en-US" sz="2800" dirty="0">
              <a:solidFill>
                <a:srgbClr val="FF0000"/>
              </a:solidFill>
              <a:latin typeface="Calibri"/>
              <a:ea typeface="+mn-ea"/>
              <a:cs typeface="+mn-cs"/>
              <a:hlinkClick xmlns:r="http://schemas.openxmlformats.org/officeDocument/2006/relationships" r:id="rId3" action="ppaction://hlinksldjump"/>
            </a:rPr>
            <a:t>Schedule</a:t>
          </a:r>
          <a:endParaRPr lang="en-US" sz="2800" dirty="0">
            <a:solidFill>
              <a:srgbClr val="FF0000"/>
            </a:solidFill>
            <a:latin typeface="Calibri"/>
            <a:ea typeface="+mn-ea"/>
            <a:cs typeface="+mn-cs"/>
          </a:endParaRPr>
        </a:p>
      </dgm:t>
    </dgm:pt>
    <dgm:pt modelId="{1920371E-5D07-4AA5-9700-B246C17E18A3}" type="parTrans" cxnId="{41EBAD1D-547C-4D12-A3A9-CCA926D3F1E7}">
      <dgm:prSet/>
      <dgm:spPr/>
      <dgm:t>
        <a:bodyPr/>
        <a:lstStyle/>
        <a:p>
          <a:endParaRPr lang="en-US"/>
        </a:p>
      </dgm:t>
    </dgm:pt>
    <dgm:pt modelId="{46E7F91F-2317-49DB-85D4-DB4CE2D51D21}" type="sibTrans" cxnId="{41EBAD1D-547C-4D12-A3A9-CCA926D3F1E7}">
      <dgm:prSet/>
      <dgm:spPr>
        <a:xfrm>
          <a:off x="55917" y="-1232"/>
          <a:ext cx="3107614" cy="3107614"/>
        </a:xfrm>
        <a:prstGeom prst="circularArrow">
          <a:avLst>
            <a:gd name="adj1" fmla="val 6905"/>
            <a:gd name="adj2" fmla="val 465577"/>
            <a:gd name="adj3" fmla="val 11348468"/>
            <a:gd name="adj4" fmla="val 9785955"/>
            <a:gd name="adj5" fmla="val 8056"/>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59753EF8-D84D-451E-AD4A-AB6021F3BDE3}">
      <dgm:prSet phldrT="[Text]" custT="1"/>
      <dgm:spPr>
        <a:xfrm>
          <a:off x="125191" y="68041"/>
          <a:ext cx="1100397" cy="1100397"/>
        </a:xfrm>
        <a:prstGeom prst="rect">
          <a:avLst/>
        </a:prstGeom>
        <a:noFill/>
        <a:ln>
          <a:noFill/>
        </a:ln>
        <a:effectLst/>
      </dgm:spPr>
      <dgm:t>
        <a:bodyPr/>
        <a:lstStyle/>
        <a:p>
          <a:r>
            <a:rPr lang="en-US" sz="2800" dirty="0">
              <a:solidFill>
                <a:srgbClr val="00B0F0"/>
              </a:solidFill>
              <a:latin typeface="Calibri"/>
              <a:ea typeface="+mn-ea"/>
              <a:cs typeface="+mn-cs"/>
              <a:hlinkClick xmlns:r="http://schemas.openxmlformats.org/officeDocument/2006/relationships" r:id="rId4" action="ppaction://hlinksldjump"/>
            </a:rPr>
            <a:t>PCPs</a:t>
          </a:r>
          <a:endParaRPr lang="en-US" sz="2800" dirty="0">
            <a:solidFill>
              <a:srgbClr val="00B0F0"/>
            </a:solidFill>
            <a:latin typeface="Calibri"/>
            <a:ea typeface="+mn-ea"/>
            <a:cs typeface="+mn-cs"/>
          </a:endParaRPr>
        </a:p>
      </dgm:t>
    </dgm:pt>
    <dgm:pt modelId="{4BD7971F-4604-4356-BD98-A8A9880EFD1B}" type="parTrans" cxnId="{0DD45C7E-9CE1-474E-9AAD-7ACF027705D0}">
      <dgm:prSet/>
      <dgm:spPr/>
      <dgm:t>
        <a:bodyPr/>
        <a:lstStyle/>
        <a:p>
          <a:endParaRPr lang="en-US"/>
        </a:p>
      </dgm:t>
    </dgm:pt>
    <dgm:pt modelId="{F6328808-81AC-43DD-B76C-8AC7497F6C68}" type="sibTrans" cxnId="{0DD45C7E-9CE1-474E-9AAD-7ACF027705D0}">
      <dgm:prSet/>
      <dgm:spPr>
        <a:xfrm>
          <a:off x="55917" y="-1232"/>
          <a:ext cx="3107614" cy="3107614"/>
        </a:xfrm>
        <a:prstGeom prst="circularArrow">
          <a:avLst>
            <a:gd name="adj1" fmla="val 6905"/>
            <a:gd name="adj2" fmla="val 465577"/>
            <a:gd name="adj3" fmla="val 16748468"/>
            <a:gd name="adj4" fmla="val 15185955"/>
            <a:gd name="adj5" fmla="val 8056"/>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500ED069-9D37-4E92-8093-50C734608C22}" type="pres">
      <dgm:prSet presAssocID="{389E8A2B-EA48-46F9-8161-C10384D78A84}" presName="cycle" presStyleCnt="0">
        <dgm:presLayoutVars>
          <dgm:dir/>
          <dgm:resizeHandles val="exact"/>
        </dgm:presLayoutVars>
      </dgm:prSet>
      <dgm:spPr/>
      <dgm:t>
        <a:bodyPr/>
        <a:lstStyle/>
        <a:p>
          <a:endParaRPr lang="en-US"/>
        </a:p>
      </dgm:t>
    </dgm:pt>
    <dgm:pt modelId="{706E44B2-169D-4E21-BD65-3E02C60A7946}" type="pres">
      <dgm:prSet presAssocID="{E700EB55-BDB7-45A5-8AF9-B1D0C66B9936}" presName="dummy" presStyleCnt="0"/>
      <dgm:spPr/>
    </dgm:pt>
    <dgm:pt modelId="{31EE44DE-2A21-4D00-87D1-00F209A17FF1}" type="pres">
      <dgm:prSet presAssocID="{E700EB55-BDB7-45A5-8AF9-B1D0C66B9936}" presName="node" presStyleLbl="revTx" presStyleIdx="0" presStyleCnt="4">
        <dgm:presLayoutVars>
          <dgm:bulletEnabled val="1"/>
        </dgm:presLayoutVars>
      </dgm:prSet>
      <dgm:spPr/>
      <dgm:t>
        <a:bodyPr/>
        <a:lstStyle/>
        <a:p>
          <a:endParaRPr lang="en-US"/>
        </a:p>
      </dgm:t>
    </dgm:pt>
    <dgm:pt modelId="{FB296A13-0EA4-43F9-8EF7-AF4AEEFA29B0}" type="pres">
      <dgm:prSet presAssocID="{B1F80143-278B-42E0-B051-90ECD765B761}" presName="sibTrans" presStyleLbl="node1" presStyleIdx="0" presStyleCnt="4"/>
      <dgm:spPr/>
      <dgm:t>
        <a:bodyPr/>
        <a:lstStyle/>
        <a:p>
          <a:endParaRPr lang="en-US"/>
        </a:p>
      </dgm:t>
    </dgm:pt>
    <dgm:pt modelId="{91B4236F-7445-4FE3-AB6E-B0AC7F103194}" type="pres">
      <dgm:prSet presAssocID="{3BE3F55D-688C-4113-B3B6-04D6D27F2E4F}" presName="dummy" presStyleCnt="0"/>
      <dgm:spPr/>
    </dgm:pt>
    <dgm:pt modelId="{7F743CA3-2C29-42D9-A438-E444814E0553}" type="pres">
      <dgm:prSet presAssocID="{3BE3F55D-688C-4113-B3B6-04D6D27F2E4F}" presName="node" presStyleLbl="revTx" presStyleIdx="1" presStyleCnt="4">
        <dgm:presLayoutVars>
          <dgm:bulletEnabled val="1"/>
        </dgm:presLayoutVars>
      </dgm:prSet>
      <dgm:spPr/>
      <dgm:t>
        <a:bodyPr/>
        <a:lstStyle/>
        <a:p>
          <a:endParaRPr lang="en-US"/>
        </a:p>
      </dgm:t>
    </dgm:pt>
    <dgm:pt modelId="{3C64500A-043E-4FBA-8A56-C2D3A861C691}" type="pres">
      <dgm:prSet presAssocID="{0881AFB1-760A-4DF3-A881-E5C23F3F8414}" presName="sibTrans" presStyleLbl="node1" presStyleIdx="1" presStyleCnt="4"/>
      <dgm:spPr/>
      <dgm:t>
        <a:bodyPr/>
        <a:lstStyle/>
        <a:p>
          <a:endParaRPr lang="en-US"/>
        </a:p>
      </dgm:t>
    </dgm:pt>
    <dgm:pt modelId="{F067C7A2-BEA3-4420-80DE-81BFA6C122A5}" type="pres">
      <dgm:prSet presAssocID="{35E84268-F109-410E-88F3-2F8D3A1C20A3}" presName="dummy" presStyleCnt="0"/>
      <dgm:spPr/>
    </dgm:pt>
    <dgm:pt modelId="{6A2637D4-84FE-4352-9E72-B472455C8BD8}" type="pres">
      <dgm:prSet presAssocID="{35E84268-F109-410E-88F3-2F8D3A1C20A3}" presName="node" presStyleLbl="revTx" presStyleIdx="2" presStyleCnt="4" custScaleX="133167" custScaleY="73283">
        <dgm:presLayoutVars>
          <dgm:bulletEnabled val="1"/>
        </dgm:presLayoutVars>
      </dgm:prSet>
      <dgm:spPr/>
      <dgm:t>
        <a:bodyPr/>
        <a:lstStyle/>
        <a:p>
          <a:endParaRPr lang="en-US"/>
        </a:p>
      </dgm:t>
    </dgm:pt>
    <dgm:pt modelId="{FC6058FA-BE90-4330-9048-9AC92FDDE214}" type="pres">
      <dgm:prSet presAssocID="{46E7F91F-2317-49DB-85D4-DB4CE2D51D21}" presName="sibTrans" presStyleLbl="node1" presStyleIdx="2" presStyleCnt="4" custLinFactNeighborX="0"/>
      <dgm:spPr/>
      <dgm:t>
        <a:bodyPr/>
        <a:lstStyle/>
        <a:p>
          <a:endParaRPr lang="en-US"/>
        </a:p>
      </dgm:t>
    </dgm:pt>
    <dgm:pt modelId="{9D9806F0-0DFE-4763-BAC2-B1FAF852295C}" type="pres">
      <dgm:prSet presAssocID="{59753EF8-D84D-451E-AD4A-AB6021F3BDE3}" presName="dummy" presStyleCnt="0"/>
      <dgm:spPr/>
    </dgm:pt>
    <dgm:pt modelId="{8496CE23-E0B9-4D59-B143-075CB3C4C2C7}" type="pres">
      <dgm:prSet presAssocID="{59753EF8-D84D-451E-AD4A-AB6021F3BDE3}" presName="node" presStyleLbl="revTx" presStyleIdx="3" presStyleCnt="4">
        <dgm:presLayoutVars>
          <dgm:bulletEnabled val="1"/>
        </dgm:presLayoutVars>
      </dgm:prSet>
      <dgm:spPr/>
      <dgm:t>
        <a:bodyPr/>
        <a:lstStyle/>
        <a:p>
          <a:endParaRPr lang="en-US"/>
        </a:p>
      </dgm:t>
    </dgm:pt>
    <dgm:pt modelId="{8A794D94-CA26-44A9-BFC4-C3D9C86959B2}" type="pres">
      <dgm:prSet presAssocID="{F6328808-81AC-43DD-B76C-8AC7497F6C68}" presName="sibTrans" presStyleLbl="node1" presStyleIdx="3" presStyleCnt="4"/>
      <dgm:spPr/>
      <dgm:t>
        <a:bodyPr/>
        <a:lstStyle/>
        <a:p>
          <a:endParaRPr lang="en-US"/>
        </a:p>
      </dgm:t>
    </dgm:pt>
  </dgm:ptLst>
  <dgm:cxnLst>
    <dgm:cxn modelId="{BB008B38-9004-42EB-A648-71DAFEFC1175}" type="presOf" srcId="{F6328808-81AC-43DD-B76C-8AC7497F6C68}" destId="{8A794D94-CA26-44A9-BFC4-C3D9C86959B2}" srcOrd="0" destOrd="0" presId="urn:microsoft.com/office/officeart/2005/8/layout/cycle1"/>
    <dgm:cxn modelId="{00F3100F-7614-4908-9E83-2260CEF190CD}" srcId="{389E8A2B-EA48-46F9-8161-C10384D78A84}" destId="{E700EB55-BDB7-45A5-8AF9-B1D0C66B9936}" srcOrd="0" destOrd="0" parTransId="{448D8789-B918-4F89-8DC5-B56E3E63D8DE}" sibTransId="{B1F80143-278B-42E0-B051-90ECD765B761}"/>
    <dgm:cxn modelId="{BB62B234-A0BA-42B8-9817-27F365DBAD50}" type="presOf" srcId="{389E8A2B-EA48-46F9-8161-C10384D78A84}" destId="{500ED069-9D37-4E92-8093-50C734608C22}" srcOrd="0" destOrd="0" presId="urn:microsoft.com/office/officeart/2005/8/layout/cycle1"/>
    <dgm:cxn modelId="{452FA76D-0EF3-4F38-ABBE-1771AD47BE99}" type="presOf" srcId="{46E7F91F-2317-49DB-85D4-DB4CE2D51D21}" destId="{FC6058FA-BE90-4330-9048-9AC92FDDE214}" srcOrd="0" destOrd="0" presId="urn:microsoft.com/office/officeart/2005/8/layout/cycle1"/>
    <dgm:cxn modelId="{41EBAD1D-547C-4D12-A3A9-CCA926D3F1E7}" srcId="{389E8A2B-EA48-46F9-8161-C10384D78A84}" destId="{35E84268-F109-410E-88F3-2F8D3A1C20A3}" srcOrd="2" destOrd="0" parTransId="{1920371E-5D07-4AA5-9700-B246C17E18A3}" sibTransId="{46E7F91F-2317-49DB-85D4-DB4CE2D51D21}"/>
    <dgm:cxn modelId="{B3BD7D02-5D44-4E51-940E-4BD0972F684C}" type="presOf" srcId="{0881AFB1-760A-4DF3-A881-E5C23F3F8414}" destId="{3C64500A-043E-4FBA-8A56-C2D3A861C691}" srcOrd="0" destOrd="0" presId="urn:microsoft.com/office/officeart/2005/8/layout/cycle1"/>
    <dgm:cxn modelId="{B158C36C-9E8C-4C21-9EC4-113EA3040A3F}" srcId="{389E8A2B-EA48-46F9-8161-C10384D78A84}" destId="{3BE3F55D-688C-4113-B3B6-04D6D27F2E4F}" srcOrd="1" destOrd="0" parTransId="{2E8E14AA-00B5-499A-B9D4-8645196B6317}" sibTransId="{0881AFB1-760A-4DF3-A881-E5C23F3F8414}"/>
    <dgm:cxn modelId="{0D9141F4-72C7-4A44-98A5-6B8CB1E1703B}" type="presOf" srcId="{3BE3F55D-688C-4113-B3B6-04D6D27F2E4F}" destId="{7F743CA3-2C29-42D9-A438-E444814E0553}" srcOrd="0" destOrd="0" presId="urn:microsoft.com/office/officeart/2005/8/layout/cycle1"/>
    <dgm:cxn modelId="{8E65FF1E-46F3-4825-B069-EAE27084FAE6}" type="presOf" srcId="{59753EF8-D84D-451E-AD4A-AB6021F3BDE3}" destId="{8496CE23-E0B9-4D59-B143-075CB3C4C2C7}" srcOrd="0" destOrd="0" presId="urn:microsoft.com/office/officeart/2005/8/layout/cycle1"/>
    <dgm:cxn modelId="{48755B9A-737F-4FB1-A965-A4B0A1420D10}" type="presOf" srcId="{B1F80143-278B-42E0-B051-90ECD765B761}" destId="{FB296A13-0EA4-43F9-8EF7-AF4AEEFA29B0}" srcOrd="0" destOrd="0" presId="urn:microsoft.com/office/officeart/2005/8/layout/cycle1"/>
    <dgm:cxn modelId="{D1CE1F57-1658-4212-A343-B2845A7A166C}" type="presOf" srcId="{35E84268-F109-410E-88F3-2F8D3A1C20A3}" destId="{6A2637D4-84FE-4352-9E72-B472455C8BD8}" srcOrd="0" destOrd="0" presId="urn:microsoft.com/office/officeart/2005/8/layout/cycle1"/>
    <dgm:cxn modelId="{2464E1F7-FAFF-46BD-AC01-865A9E2BC459}" type="presOf" srcId="{E700EB55-BDB7-45A5-8AF9-B1D0C66B9936}" destId="{31EE44DE-2A21-4D00-87D1-00F209A17FF1}" srcOrd="0" destOrd="0" presId="urn:microsoft.com/office/officeart/2005/8/layout/cycle1"/>
    <dgm:cxn modelId="{0DD45C7E-9CE1-474E-9AAD-7ACF027705D0}" srcId="{389E8A2B-EA48-46F9-8161-C10384D78A84}" destId="{59753EF8-D84D-451E-AD4A-AB6021F3BDE3}" srcOrd="3" destOrd="0" parTransId="{4BD7971F-4604-4356-BD98-A8A9880EFD1B}" sibTransId="{F6328808-81AC-43DD-B76C-8AC7497F6C68}"/>
    <dgm:cxn modelId="{32A38BFE-C670-42CF-B3D2-26D64F68C565}" type="presParOf" srcId="{500ED069-9D37-4E92-8093-50C734608C22}" destId="{706E44B2-169D-4E21-BD65-3E02C60A7946}" srcOrd="0" destOrd="0" presId="urn:microsoft.com/office/officeart/2005/8/layout/cycle1"/>
    <dgm:cxn modelId="{A8641AB4-EF9E-48E9-A99E-EF8746FC6502}" type="presParOf" srcId="{500ED069-9D37-4E92-8093-50C734608C22}" destId="{31EE44DE-2A21-4D00-87D1-00F209A17FF1}" srcOrd="1" destOrd="0" presId="urn:microsoft.com/office/officeart/2005/8/layout/cycle1"/>
    <dgm:cxn modelId="{B7BDF088-B136-42CC-8B09-126F1A909FC1}" type="presParOf" srcId="{500ED069-9D37-4E92-8093-50C734608C22}" destId="{FB296A13-0EA4-43F9-8EF7-AF4AEEFA29B0}" srcOrd="2" destOrd="0" presId="urn:microsoft.com/office/officeart/2005/8/layout/cycle1"/>
    <dgm:cxn modelId="{ADB55580-19BD-4777-8E9C-E7D00F05D1C3}" type="presParOf" srcId="{500ED069-9D37-4E92-8093-50C734608C22}" destId="{91B4236F-7445-4FE3-AB6E-B0AC7F103194}" srcOrd="3" destOrd="0" presId="urn:microsoft.com/office/officeart/2005/8/layout/cycle1"/>
    <dgm:cxn modelId="{55453C71-CCDD-4EC7-8798-A3DAB976F124}" type="presParOf" srcId="{500ED069-9D37-4E92-8093-50C734608C22}" destId="{7F743CA3-2C29-42D9-A438-E444814E0553}" srcOrd="4" destOrd="0" presId="urn:microsoft.com/office/officeart/2005/8/layout/cycle1"/>
    <dgm:cxn modelId="{01BAC22D-A73A-4EB9-BA08-66A95518CBEF}" type="presParOf" srcId="{500ED069-9D37-4E92-8093-50C734608C22}" destId="{3C64500A-043E-4FBA-8A56-C2D3A861C691}" srcOrd="5" destOrd="0" presId="urn:microsoft.com/office/officeart/2005/8/layout/cycle1"/>
    <dgm:cxn modelId="{0EC83073-60B6-410B-9286-4EB0C9BD8F5A}" type="presParOf" srcId="{500ED069-9D37-4E92-8093-50C734608C22}" destId="{F067C7A2-BEA3-4420-80DE-81BFA6C122A5}" srcOrd="6" destOrd="0" presId="urn:microsoft.com/office/officeart/2005/8/layout/cycle1"/>
    <dgm:cxn modelId="{3DEDD81B-80E1-417C-AD04-71DC4D87E786}" type="presParOf" srcId="{500ED069-9D37-4E92-8093-50C734608C22}" destId="{6A2637D4-84FE-4352-9E72-B472455C8BD8}" srcOrd="7" destOrd="0" presId="urn:microsoft.com/office/officeart/2005/8/layout/cycle1"/>
    <dgm:cxn modelId="{7EC42E65-3C91-4395-AE9F-9701C83E96A0}" type="presParOf" srcId="{500ED069-9D37-4E92-8093-50C734608C22}" destId="{FC6058FA-BE90-4330-9048-9AC92FDDE214}" srcOrd="8" destOrd="0" presId="urn:microsoft.com/office/officeart/2005/8/layout/cycle1"/>
    <dgm:cxn modelId="{EE1BE9F8-9D65-4646-B100-10542F75D04E}" type="presParOf" srcId="{500ED069-9D37-4E92-8093-50C734608C22}" destId="{9D9806F0-0DFE-4763-BAC2-B1FAF852295C}" srcOrd="9" destOrd="0" presId="urn:microsoft.com/office/officeart/2005/8/layout/cycle1"/>
    <dgm:cxn modelId="{B1E9BEAA-6AA8-48B4-8020-32C33775BD61}" type="presParOf" srcId="{500ED069-9D37-4E92-8093-50C734608C22}" destId="{8496CE23-E0B9-4D59-B143-075CB3C4C2C7}" srcOrd="10" destOrd="0" presId="urn:microsoft.com/office/officeart/2005/8/layout/cycle1"/>
    <dgm:cxn modelId="{24545183-D76F-42BB-84F3-474D8743304D}" type="presParOf" srcId="{500ED069-9D37-4E92-8093-50C734608C22}" destId="{8A794D94-CA26-44A9-BFC4-C3D9C86959B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5D2A4-40A4-B94A-95B7-6DE804D29786}">
      <dsp:nvSpPr>
        <dsp:cNvPr id="0" name=""/>
        <dsp:cNvSpPr/>
      </dsp:nvSpPr>
      <dsp:spPr>
        <a:xfrm>
          <a:off x="3030427" y="2003"/>
          <a:ext cx="2394128" cy="1540910"/>
        </a:xfrm>
        <a:prstGeom prst="ellipse">
          <a:avLst/>
        </a:prstGeom>
        <a:solidFill>
          <a:srgbClr val="996699"/>
        </a:solid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FF"/>
              </a:solidFill>
            </a:rPr>
            <a:t>Personal Development</a:t>
          </a:r>
          <a:endParaRPr lang="en-US" sz="2000" b="1" kern="1200" dirty="0">
            <a:solidFill>
              <a:srgbClr val="FFFFFF"/>
            </a:solidFill>
          </a:endParaRPr>
        </a:p>
      </dsp:txBody>
      <dsp:txXfrm>
        <a:off x="3381039" y="227664"/>
        <a:ext cx="1692904" cy="1089588"/>
      </dsp:txXfrm>
    </dsp:sp>
    <dsp:sp modelId="{B668FC9C-0C72-494B-A6F2-99FF156D10B2}">
      <dsp:nvSpPr>
        <dsp:cNvPr id="0" name=""/>
        <dsp:cNvSpPr/>
      </dsp:nvSpPr>
      <dsp:spPr>
        <a:xfrm rot="2160000">
          <a:off x="5068064" y="1193883"/>
          <a:ext cx="194733" cy="520057"/>
        </a:xfrm>
        <a:prstGeom prst="rightArrow">
          <a:avLst>
            <a:gd name="adj1" fmla="val 60000"/>
            <a:gd name="adj2" fmla="val 50000"/>
          </a:avLst>
        </a:prstGeom>
        <a:solidFill>
          <a:srgbClr val="660066"/>
        </a:solidFill>
        <a:ln>
          <a:noFill/>
        </a:ln>
        <a:effectLst>
          <a:outerShdw blurRad="63500" sx="101000" sy="101000" algn="ctr"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073643" y="1280725"/>
        <a:ext cx="136313" cy="312035"/>
      </dsp:txXfrm>
    </dsp:sp>
    <dsp:sp modelId="{648EAEC1-8528-3845-8174-4A5FDCFFFBCD}">
      <dsp:nvSpPr>
        <dsp:cNvPr id="0" name=""/>
        <dsp:cNvSpPr/>
      </dsp:nvSpPr>
      <dsp:spPr>
        <a:xfrm>
          <a:off x="4945336" y="1361986"/>
          <a:ext cx="2308022" cy="1540910"/>
        </a:xfrm>
        <a:prstGeom prst="ellipse">
          <a:avLst/>
        </a:prstGeom>
        <a:solidFill>
          <a:srgbClr val="996699"/>
        </a:solid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FF"/>
              </a:solidFill>
            </a:rPr>
            <a:t>Community Participation</a:t>
          </a:r>
          <a:endParaRPr lang="en-US" sz="2000" b="1" kern="1200" dirty="0">
            <a:solidFill>
              <a:srgbClr val="FFFFFF"/>
            </a:solidFill>
          </a:endParaRPr>
        </a:p>
      </dsp:txBody>
      <dsp:txXfrm>
        <a:off x="5283338" y="1587647"/>
        <a:ext cx="1632018" cy="1089588"/>
      </dsp:txXfrm>
    </dsp:sp>
    <dsp:sp modelId="{342F981F-DEFB-B640-B9C7-08DF67DB003E}">
      <dsp:nvSpPr>
        <dsp:cNvPr id="0" name=""/>
        <dsp:cNvSpPr/>
      </dsp:nvSpPr>
      <dsp:spPr>
        <a:xfrm rot="6218404">
          <a:off x="5673407" y="2932839"/>
          <a:ext cx="337222" cy="520057"/>
        </a:xfrm>
        <a:prstGeom prst="rightArrow">
          <a:avLst>
            <a:gd name="adj1" fmla="val 60000"/>
            <a:gd name="adj2" fmla="val 50000"/>
          </a:avLst>
        </a:prstGeom>
        <a:solidFill>
          <a:srgbClr val="660066"/>
        </a:solidFill>
        <a:ln>
          <a:noFill/>
        </a:ln>
        <a:effectLst>
          <a:outerShdw blurRad="63500" sx="101000" sy="101000" algn="ctr"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10800000">
        <a:off x="5735919" y="2987693"/>
        <a:ext cx="236055" cy="312035"/>
      </dsp:txXfrm>
    </dsp:sp>
    <dsp:sp modelId="{B18E9B24-5873-A94A-AA1A-E5EBBF58A724}">
      <dsp:nvSpPr>
        <dsp:cNvPr id="0" name=""/>
        <dsp:cNvSpPr/>
      </dsp:nvSpPr>
      <dsp:spPr>
        <a:xfrm>
          <a:off x="4555934" y="3498796"/>
          <a:ext cx="2049765" cy="1540910"/>
        </a:xfrm>
        <a:prstGeom prst="ellipse">
          <a:avLst/>
        </a:prstGeom>
        <a:solidFill>
          <a:srgbClr val="996699"/>
        </a:solid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FF"/>
              </a:solidFill>
            </a:rPr>
            <a:t>Vocational Preparation</a:t>
          </a:r>
          <a:endParaRPr lang="en-US" sz="2000" b="1" kern="1200" dirty="0">
            <a:solidFill>
              <a:srgbClr val="FFFFFF"/>
            </a:solidFill>
          </a:endParaRPr>
        </a:p>
      </dsp:txBody>
      <dsp:txXfrm>
        <a:off x="4856115" y="3724457"/>
        <a:ext cx="1449403" cy="1089588"/>
      </dsp:txXfrm>
    </dsp:sp>
    <dsp:sp modelId="{E47AFDAE-413D-054E-8DCC-BAA85D34526D}">
      <dsp:nvSpPr>
        <dsp:cNvPr id="0" name=""/>
        <dsp:cNvSpPr/>
      </dsp:nvSpPr>
      <dsp:spPr>
        <a:xfrm rot="10848882">
          <a:off x="3996061" y="3989987"/>
          <a:ext cx="416760" cy="520057"/>
        </a:xfrm>
        <a:prstGeom prst="rightArrow">
          <a:avLst>
            <a:gd name="adj1" fmla="val 60000"/>
            <a:gd name="adj2" fmla="val 50000"/>
          </a:avLst>
        </a:prstGeom>
        <a:solidFill>
          <a:srgbClr val="660066"/>
        </a:solidFill>
        <a:ln>
          <a:noFill/>
        </a:ln>
        <a:effectLst>
          <a:outerShdw blurRad="63500" sx="101000" sy="101000" algn="ctr"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10800000">
        <a:off x="4121083" y="4094887"/>
        <a:ext cx="291732" cy="312035"/>
      </dsp:txXfrm>
    </dsp:sp>
    <dsp:sp modelId="{8E98CAFC-213A-904A-AF1F-8166785C0F74}">
      <dsp:nvSpPr>
        <dsp:cNvPr id="0" name=""/>
        <dsp:cNvSpPr/>
      </dsp:nvSpPr>
      <dsp:spPr>
        <a:xfrm>
          <a:off x="1752599" y="3459485"/>
          <a:ext cx="2127519" cy="1540910"/>
        </a:xfrm>
        <a:prstGeom prst="ellipse">
          <a:avLst/>
        </a:prstGeom>
        <a:solidFill>
          <a:srgbClr val="996699"/>
        </a:solid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FF"/>
              </a:solidFill>
            </a:rPr>
            <a:t>Social Participation and Learni</a:t>
          </a:r>
          <a:r>
            <a:rPr lang="en-US" sz="1800" b="1" kern="1200" dirty="0" smtClean="0">
              <a:solidFill>
                <a:srgbClr val="FFFFFF"/>
              </a:solidFill>
            </a:rPr>
            <a:t>ng</a:t>
          </a:r>
          <a:endParaRPr lang="en-US" sz="1800" b="1" kern="1200" dirty="0">
            <a:solidFill>
              <a:srgbClr val="FFFFFF"/>
            </a:solidFill>
          </a:endParaRPr>
        </a:p>
      </dsp:txBody>
      <dsp:txXfrm>
        <a:off x="2064167" y="3685146"/>
        <a:ext cx="1504383" cy="1089588"/>
      </dsp:txXfrm>
    </dsp:sp>
    <dsp:sp modelId="{58C74621-BB30-4245-8256-0E513FB536AF}">
      <dsp:nvSpPr>
        <dsp:cNvPr id="0" name=""/>
        <dsp:cNvSpPr/>
      </dsp:nvSpPr>
      <dsp:spPr>
        <a:xfrm rot="15456690">
          <a:off x="2345802" y="2851716"/>
          <a:ext cx="313095" cy="520057"/>
        </a:xfrm>
        <a:prstGeom prst="rightArrow">
          <a:avLst>
            <a:gd name="adj1" fmla="val 60000"/>
            <a:gd name="adj2" fmla="val 50000"/>
          </a:avLst>
        </a:prstGeom>
        <a:solidFill>
          <a:srgbClr val="660066"/>
        </a:solidFill>
        <a:ln>
          <a:noFill/>
        </a:ln>
        <a:effectLst>
          <a:outerShdw blurRad="63500" sx="101000" sy="101000" algn="ctr"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10800000">
        <a:off x="2402842" y="3001597"/>
        <a:ext cx="219167" cy="312035"/>
      </dsp:txXfrm>
    </dsp:sp>
    <dsp:sp modelId="{6D0069A4-033C-E04E-B2E3-E248B8554A9A}">
      <dsp:nvSpPr>
        <dsp:cNvPr id="0" name=""/>
        <dsp:cNvSpPr/>
      </dsp:nvSpPr>
      <dsp:spPr>
        <a:xfrm>
          <a:off x="1357241" y="1361986"/>
          <a:ext cx="1996788" cy="1540910"/>
        </a:xfrm>
        <a:prstGeom prst="ellipse">
          <a:avLst/>
        </a:prstGeom>
        <a:solidFill>
          <a:srgbClr val="996699"/>
        </a:solid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Course Auditing</a:t>
          </a:r>
          <a:endParaRPr lang="en-US" sz="2000" b="1" kern="1200" dirty="0">
            <a:solidFill>
              <a:schemeClr val="bg1"/>
            </a:solidFill>
          </a:endParaRPr>
        </a:p>
      </dsp:txBody>
      <dsp:txXfrm>
        <a:off x="1649664" y="1587647"/>
        <a:ext cx="1411942" cy="1089588"/>
      </dsp:txXfrm>
    </dsp:sp>
    <dsp:sp modelId="{34FF6B49-82A8-624C-BA31-A9733786BD73}">
      <dsp:nvSpPr>
        <dsp:cNvPr id="0" name=""/>
        <dsp:cNvSpPr/>
      </dsp:nvSpPr>
      <dsp:spPr>
        <a:xfrm rot="19440000">
          <a:off x="3137841" y="1220535"/>
          <a:ext cx="230054" cy="520057"/>
        </a:xfrm>
        <a:prstGeom prst="rightArrow">
          <a:avLst>
            <a:gd name="adj1" fmla="val 60000"/>
            <a:gd name="adj2" fmla="val 50000"/>
          </a:avLst>
        </a:prstGeom>
        <a:solidFill>
          <a:srgbClr val="660066"/>
        </a:solidFill>
        <a:ln>
          <a:noFill/>
        </a:ln>
        <a:effectLst>
          <a:outerShdw blurRad="63500" sx="101000" sy="101000" algn="ctr"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3144431" y="1344829"/>
        <a:ext cx="161038" cy="312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AAAE1-A73C-0F4A-A999-7DECD5CC7421}">
      <dsp:nvSpPr>
        <dsp:cNvPr id="0" name=""/>
        <dsp:cNvSpPr/>
      </dsp:nvSpPr>
      <dsp:spPr>
        <a:xfrm>
          <a:off x="1295484" y="0"/>
          <a:ext cx="4168876" cy="1913382"/>
        </a:xfrm>
        <a:prstGeom prst="ellipse">
          <a:avLst/>
        </a:prstGeom>
        <a:solidFill>
          <a:srgbClr val="5109FF"/>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UP Certificate of Accomplishment</a:t>
          </a:r>
          <a:endParaRPr lang="en-US" sz="2800" b="1" kern="1200" dirty="0"/>
        </a:p>
      </dsp:txBody>
      <dsp:txXfrm>
        <a:off x="1906002" y="280208"/>
        <a:ext cx="2947840" cy="1352966"/>
      </dsp:txXfrm>
    </dsp:sp>
    <dsp:sp modelId="{8D0C8D2F-AB0C-3E4C-AE22-2A750246732A}">
      <dsp:nvSpPr>
        <dsp:cNvPr id="0" name=""/>
        <dsp:cNvSpPr/>
      </dsp:nvSpPr>
      <dsp:spPr>
        <a:xfrm rot="7923153">
          <a:off x="725443" y="2448783"/>
          <a:ext cx="2125117" cy="545313"/>
        </a:xfrm>
        <a:prstGeom prst="leftArrow">
          <a:avLst>
            <a:gd name="adj1" fmla="val 60000"/>
            <a:gd name="adj2" fmla="val 50000"/>
          </a:avLst>
        </a:prstGeom>
        <a:solidFill>
          <a:schemeClr val="bg1"/>
        </a:solidFill>
        <a:ln w="15875">
          <a:solidFill>
            <a:schemeClr val="tx1"/>
          </a:solidFill>
        </a:ln>
        <a:effectLst>
          <a:outerShdw blurRad="63500" sx="101000" sy="101000" algn="ctr" rotWithShape="0">
            <a:srgbClr val="000000">
              <a:alpha val="40000"/>
            </a:srgbClr>
          </a:outerShdw>
        </a:effectLst>
        <a:scene3d>
          <a:camera prst="perspectiveFront" fov="3000000"/>
          <a:lightRig rig="threePt" dir="tl"/>
        </a:scene3d>
        <a:sp3d z="-211800">
          <a:bevelT w="40600" h="20600" prst="relaxedInset"/>
        </a:sp3d>
      </dsp:spPr>
      <dsp:style>
        <a:lnRef idx="0">
          <a:scrgbClr r="0" g="0" b="0"/>
        </a:lnRef>
        <a:fillRef idx="1">
          <a:scrgbClr r="0" g="0" b="0"/>
        </a:fillRef>
        <a:effectRef idx="2">
          <a:scrgbClr r="0" g="0" b="0"/>
        </a:effectRef>
        <a:fontRef idx="minor"/>
      </dsp:style>
    </dsp:sp>
    <dsp:sp modelId="{D0C9BD30-6231-C746-A2E3-ECCA8B5E7CE3}">
      <dsp:nvSpPr>
        <dsp:cNvPr id="0" name=""/>
        <dsp:cNvSpPr/>
      </dsp:nvSpPr>
      <dsp:spPr>
        <a:xfrm>
          <a:off x="167431" y="2783338"/>
          <a:ext cx="1817712" cy="1454170"/>
        </a:xfrm>
        <a:prstGeom prst="roundRect">
          <a:avLst>
            <a:gd name="adj" fmla="val 10000"/>
          </a:avLst>
        </a:prstGeom>
        <a:solidFill>
          <a:srgbClr val="510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t>1800 hrs in 4 semesters</a:t>
          </a:r>
          <a:endParaRPr lang="en-US" sz="3100" kern="1200" dirty="0"/>
        </a:p>
      </dsp:txBody>
      <dsp:txXfrm>
        <a:off x="210022" y="2825929"/>
        <a:ext cx="1732530" cy="1368988"/>
      </dsp:txXfrm>
    </dsp:sp>
    <dsp:sp modelId="{74581F36-E37B-F942-AFD4-54CC3B260E9D}">
      <dsp:nvSpPr>
        <dsp:cNvPr id="0" name=""/>
        <dsp:cNvSpPr/>
      </dsp:nvSpPr>
      <dsp:spPr>
        <a:xfrm rot="5113883">
          <a:off x="2772419" y="2482840"/>
          <a:ext cx="1515122" cy="545313"/>
        </a:xfrm>
        <a:prstGeom prst="leftArrow">
          <a:avLst>
            <a:gd name="adj1" fmla="val 60000"/>
            <a:gd name="adj2" fmla="val 50000"/>
          </a:avLst>
        </a:prstGeom>
        <a:solidFill>
          <a:schemeClr val="dk1">
            <a:tint val="60000"/>
            <a:hueOff val="0"/>
            <a:satOff val="0"/>
            <a:lumOff val="0"/>
            <a:alphaOff val="0"/>
          </a:schemeClr>
        </a:solidFill>
        <a:ln>
          <a:solidFill>
            <a:schemeClr val="tx1"/>
          </a:solidFill>
        </a:ln>
        <a:effectLst>
          <a:outerShdw blurRad="63500" sx="101000" sy="101000" algn="ctr" rotWithShape="0">
            <a:srgbClr val="000000">
              <a:alpha val="40000"/>
            </a:srgbClr>
          </a:outerShdw>
        </a:effectLst>
        <a:scene3d>
          <a:camera prst="perspectiveFront" fov="3000000"/>
          <a:lightRig rig="threePt" dir="tl"/>
        </a:scene3d>
        <a:sp3d z="-211800">
          <a:bevelT w="40600" h="20600" prst="relaxedInset"/>
        </a:sp3d>
      </dsp:spPr>
      <dsp:style>
        <a:lnRef idx="0">
          <a:scrgbClr r="0" g="0" b="0"/>
        </a:lnRef>
        <a:fillRef idx="1">
          <a:scrgbClr r="0" g="0" b="0"/>
        </a:fillRef>
        <a:effectRef idx="2">
          <a:scrgbClr r="0" g="0" b="0"/>
        </a:effectRef>
        <a:fontRef idx="minor"/>
      </dsp:style>
    </dsp:sp>
    <dsp:sp modelId="{3BC9C395-DF73-0A43-BD8E-3FBEC0E303DF}">
      <dsp:nvSpPr>
        <dsp:cNvPr id="0" name=""/>
        <dsp:cNvSpPr/>
      </dsp:nvSpPr>
      <dsp:spPr>
        <a:xfrm>
          <a:off x="2562515" y="2783351"/>
          <a:ext cx="2060886" cy="1454170"/>
        </a:xfrm>
        <a:prstGeom prst="roundRect">
          <a:avLst>
            <a:gd name="adj" fmla="val 10000"/>
          </a:avLst>
        </a:prstGeom>
        <a:solidFill>
          <a:srgbClr val="510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80% of objectives in IPCP*</a:t>
          </a:r>
          <a:endParaRPr lang="en-US" sz="2800" kern="1200" dirty="0"/>
        </a:p>
      </dsp:txBody>
      <dsp:txXfrm>
        <a:off x="2605106" y="2825942"/>
        <a:ext cx="1975704" cy="1368988"/>
      </dsp:txXfrm>
    </dsp:sp>
    <dsp:sp modelId="{764AA244-4316-8C41-BDEC-67465BD59298}">
      <dsp:nvSpPr>
        <dsp:cNvPr id="0" name=""/>
        <dsp:cNvSpPr/>
      </dsp:nvSpPr>
      <dsp:spPr>
        <a:xfrm rot="2684003">
          <a:off x="4021941" y="2441295"/>
          <a:ext cx="2263349" cy="545313"/>
        </a:xfrm>
        <a:prstGeom prst="leftArrow">
          <a:avLst>
            <a:gd name="adj1" fmla="val 60000"/>
            <a:gd name="adj2" fmla="val 50000"/>
          </a:avLst>
        </a:prstGeom>
        <a:solidFill>
          <a:schemeClr val="dk1">
            <a:tint val="60000"/>
            <a:hueOff val="0"/>
            <a:satOff val="0"/>
            <a:lumOff val="0"/>
            <a:alphaOff val="0"/>
          </a:schemeClr>
        </a:solidFill>
        <a:ln>
          <a:solidFill>
            <a:schemeClr val="tx1"/>
          </a:solidFill>
        </a:ln>
        <a:effectLst>
          <a:outerShdw blurRad="63500" sx="101000" sy="101000" algn="ctr" rotWithShape="0">
            <a:srgbClr val="000000">
              <a:alpha val="40000"/>
            </a:srgbClr>
          </a:outerShdw>
        </a:effectLst>
        <a:scene3d>
          <a:camera prst="perspectiveFront" fov="3000000"/>
          <a:lightRig rig="threePt" dir="tl"/>
        </a:scene3d>
        <a:sp3d z="-211800">
          <a:bevelT w="40600" h="20600" prst="relaxedInset"/>
        </a:sp3d>
      </dsp:spPr>
      <dsp:style>
        <a:lnRef idx="0">
          <a:scrgbClr r="0" g="0" b="0"/>
        </a:lnRef>
        <a:fillRef idx="1">
          <a:scrgbClr r="0" g="0" b="0"/>
        </a:fillRef>
        <a:effectRef idx="2">
          <a:scrgbClr r="0" g="0" b="0"/>
        </a:effectRef>
        <a:fontRef idx="minor"/>
      </dsp:style>
    </dsp:sp>
    <dsp:sp modelId="{942049E9-7FF3-6543-A7A0-EC81D6DBAD1B}">
      <dsp:nvSpPr>
        <dsp:cNvPr id="0" name=""/>
        <dsp:cNvSpPr/>
      </dsp:nvSpPr>
      <dsp:spPr>
        <a:xfrm>
          <a:off x="4828491" y="2783350"/>
          <a:ext cx="2258108" cy="1454170"/>
        </a:xfrm>
        <a:prstGeom prst="roundRect">
          <a:avLst>
            <a:gd name="adj" fmla="val 10000"/>
          </a:avLst>
        </a:prstGeom>
        <a:solidFill>
          <a:srgbClr val="510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Recommendation based on satisfactory progress</a:t>
          </a:r>
          <a:endParaRPr lang="en-US" sz="1800" kern="1200" dirty="0"/>
        </a:p>
      </dsp:txBody>
      <dsp:txXfrm>
        <a:off x="4871082" y="2825941"/>
        <a:ext cx="2172926" cy="1368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E44DE-2A21-4D00-87D1-00F209A17FF1}">
      <dsp:nvSpPr>
        <dsp:cNvPr id="0" name=""/>
        <dsp:cNvSpPr/>
      </dsp:nvSpPr>
      <dsp:spPr>
        <a:xfrm>
          <a:off x="2565810" y="74075"/>
          <a:ext cx="1158836" cy="115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solidFill>
                <a:srgbClr val="00B050"/>
              </a:solidFill>
              <a:latin typeface="Calibri"/>
              <a:ea typeface="+mn-ea"/>
              <a:cs typeface="+mn-cs"/>
              <a:hlinkClick xmlns:r="http://schemas.openxmlformats.org/officeDocument/2006/relationships" r:id="" action="ppaction://hlinksldjump"/>
            </a:rPr>
            <a:t>Vision</a:t>
          </a:r>
          <a:endParaRPr lang="en-US" sz="2800" kern="1200" dirty="0">
            <a:solidFill>
              <a:srgbClr val="00B050"/>
            </a:solidFill>
            <a:latin typeface="Calibri"/>
            <a:ea typeface="+mn-ea"/>
            <a:cs typeface="+mn-cs"/>
          </a:endParaRPr>
        </a:p>
      </dsp:txBody>
      <dsp:txXfrm>
        <a:off x="2565810" y="74075"/>
        <a:ext cx="1158836" cy="1158836"/>
      </dsp:txXfrm>
    </dsp:sp>
    <dsp:sp modelId="{FB296A13-0EA4-43F9-8EF7-AF4AEEFA29B0}">
      <dsp:nvSpPr>
        <dsp:cNvPr id="0" name=""/>
        <dsp:cNvSpPr/>
      </dsp:nvSpPr>
      <dsp:spPr>
        <a:xfrm>
          <a:off x="522890" y="768"/>
          <a:ext cx="3275062" cy="3275062"/>
        </a:xfrm>
        <a:prstGeom prst="circularArrow">
          <a:avLst>
            <a:gd name="adj1" fmla="val 6905"/>
            <a:gd name="adj2" fmla="val 465577"/>
            <a:gd name="adj3" fmla="val 548468"/>
            <a:gd name="adj4" fmla="val 20585955"/>
            <a:gd name="adj5" fmla="val 8056"/>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F743CA3-2C29-42D9-A438-E444814E0553}">
      <dsp:nvSpPr>
        <dsp:cNvPr id="0" name=""/>
        <dsp:cNvSpPr/>
      </dsp:nvSpPr>
      <dsp:spPr>
        <a:xfrm>
          <a:off x="2565810" y="2043688"/>
          <a:ext cx="1158836" cy="115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solidFill>
                <a:srgbClr val="7030A0"/>
              </a:solidFill>
              <a:latin typeface="Calibri"/>
              <a:ea typeface="+mn-ea"/>
              <a:cs typeface="+mn-cs"/>
              <a:hlinkClick xmlns:r="http://schemas.openxmlformats.org/officeDocument/2006/relationships" r:id="" action="ppaction://hlinksldjump"/>
            </a:rPr>
            <a:t>Goals</a:t>
          </a:r>
          <a:endParaRPr lang="en-US" sz="2800" kern="1200" dirty="0">
            <a:solidFill>
              <a:srgbClr val="7030A0"/>
            </a:solidFill>
            <a:latin typeface="Calibri"/>
            <a:ea typeface="+mn-ea"/>
            <a:cs typeface="+mn-cs"/>
          </a:endParaRPr>
        </a:p>
      </dsp:txBody>
      <dsp:txXfrm>
        <a:off x="2565810" y="2043688"/>
        <a:ext cx="1158836" cy="1158836"/>
      </dsp:txXfrm>
    </dsp:sp>
    <dsp:sp modelId="{3C64500A-043E-4FBA-8A56-C2D3A861C691}">
      <dsp:nvSpPr>
        <dsp:cNvPr id="0" name=""/>
        <dsp:cNvSpPr/>
      </dsp:nvSpPr>
      <dsp:spPr>
        <a:xfrm>
          <a:off x="522890" y="768"/>
          <a:ext cx="3275062" cy="3275062"/>
        </a:xfrm>
        <a:prstGeom prst="circularArrow">
          <a:avLst>
            <a:gd name="adj1" fmla="val 6905"/>
            <a:gd name="adj2" fmla="val 465577"/>
            <a:gd name="adj3" fmla="val 5948468"/>
            <a:gd name="adj4" fmla="val 4385955"/>
            <a:gd name="adj5" fmla="val 8056"/>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6A2637D4-84FE-4352-9E72-B472455C8BD8}">
      <dsp:nvSpPr>
        <dsp:cNvPr id="0" name=""/>
        <dsp:cNvSpPr/>
      </dsp:nvSpPr>
      <dsp:spPr>
        <a:xfrm>
          <a:off x="404020" y="2198491"/>
          <a:ext cx="1543187" cy="84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solidFill>
                <a:srgbClr val="FF0000"/>
              </a:solidFill>
              <a:latin typeface="Calibri"/>
              <a:ea typeface="+mn-ea"/>
              <a:cs typeface="+mn-cs"/>
              <a:hlinkClick xmlns:r="http://schemas.openxmlformats.org/officeDocument/2006/relationships" r:id="" action="ppaction://hlinksldjump"/>
            </a:rPr>
            <a:t>Schedule</a:t>
          </a:r>
          <a:endParaRPr lang="en-US" sz="2800" kern="1200" dirty="0">
            <a:solidFill>
              <a:srgbClr val="FF0000"/>
            </a:solidFill>
            <a:latin typeface="Calibri"/>
            <a:ea typeface="+mn-ea"/>
            <a:cs typeface="+mn-cs"/>
          </a:endParaRPr>
        </a:p>
      </dsp:txBody>
      <dsp:txXfrm>
        <a:off x="404020" y="2198491"/>
        <a:ext cx="1543187" cy="849229"/>
      </dsp:txXfrm>
    </dsp:sp>
    <dsp:sp modelId="{FC6058FA-BE90-4330-9048-9AC92FDDE214}">
      <dsp:nvSpPr>
        <dsp:cNvPr id="0" name=""/>
        <dsp:cNvSpPr/>
      </dsp:nvSpPr>
      <dsp:spPr>
        <a:xfrm>
          <a:off x="522890" y="768"/>
          <a:ext cx="3275062" cy="3275062"/>
        </a:xfrm>
        <a:prstGeom prst="circularArrow">
          <a:avLst>
            <a:gd name="adj1" fmla="val 6905"/>
            <a:gd name="adj2" fmla="val 465577"/>
            <a:gd name="adj3" fmla="val 11348468"/>
            <a:gd name="adj4" fmla="val 9785955"/>
            <a:gd name="adj5" fmla="val 8056"/>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8496CE23-E0B9-4D59-B143-075CB3C4C2C7}">
      <dsp:nvSpPr>
        <dsp:cNvPr id="0" name=""/>
        <dsp:cNvSpPr/>
      </dsp:nvSpPr>
      <dsp:spPr>
        <a:xfrm>
          <a:off x="596196" y="74075"/>
          <a:ext cx="1158836" cy="1158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solidFill>
                <a:srgbClr val="00B0F0"/>
              </a:solidFill>
              <a:latin typeface="Calibri"/>
              <a:ea typeface="+mn-ea"/>
              <a:cs typeface="+mn-cs"/>
              <a:hlinkClick xmlns:r="http://schemas.openxmlformats.org/officeDocument/2006/relationships" r:id="" action="ppaction://hlinksldjump"/>
            </a:rPr>
            <a:t>PCPs</a:t>
          </a:r>
          <a:endParaRPr lang="en-US" sz="2800" kern="1200" dirty="0">
            <a:solidFill>
              <a:srgbClr val="00B0F0"/>
            </a:solidFill>
            <a:latin typeface="Calibri"/>
            <a:ea typeface="+mn-ea"/>
            <a:cs typeface="+mn-cs"/>
          </a:endParaRPr>
        </a:p>
      </dsp:txBody>
      <dsp:txXfrm>
        <a:off x="596196" y="74075"/>
        <a:ext cx="1158836" cy="1158836"/>
      </dsp:txXfrm>
    </dsp:sp>
    <dsp:sp modelId="{8A794D94-CA26-44A9-BFC4-C3D9C86959B2}">
      <dsp:nvSpPr>
        <dsp:cNvPr id="0" name=""/>
        <dsp:cNvSpPr/>
      </dsp:nvSpPr>
      <dsp:spPr>
        <a:xfrm>
          <a:off x="522890" y="768"/>
          <a:ext cx="3275062" cy="3275062"/>
        </a:xfrm>
        <a:prstGeom prst="circularArrow">
          <a:avLst>
            <a:gd name="adj1" fmla="val 6905"/>
            <a:gd name="adj2" fmla="val 465577"/>
            <a:gd name="adj3" fmla="val 16748468"/>
            <a:gd name="adj4" fmla="val 15185955"/>
            <a:gd name="adj5" fmla="val 8056"/>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C6BA16D-ACA4-CA4A-A6A0-E812E664A56F}" type="datetime1">
              <a:rPr lang="en-US"/>
              <a:pPr>
                <a:defRPr/>
              </a:pPr>
              <a:t>1/28/2014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0476F77-3C3F-1E4C-A1DD-0B6A41D6D326}" type="slidenum">
              <a:rPr lang="en-US"/>
              <a:pPr>
                <a:defRPr/>
              </a:pPr>
              <a:t>‹#›</a:t>
            </a:fld>
            <a:endParaRPr lang="en-US" dirty="0"/>
          </a:p>
        </p:txBody>
      </p:sp>
    </p:spTree>
    <p:extLst>
      <p:ext uri="{BB962C8B-B14F-4D97-AF65-F5344CB8AC3E}">
        <p14:creationId xmlns:p14="http://schemas.microsoft.com/office/powerpoint/2010/main" val="3964250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3458790-4A85-FA4D-A2B2-95D874F4ED95}" type="datetime1">
              <a:rPr lang="en-US"/>
              <a:pPr>
                <a:defRPr/>
              </a:pPr>
              <a:t>1/28/2014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3EE9813-70DF-B340-83D1-96513B63085B}" type="slidenum">
              <a:rPr lang="en-US"/>
              <a:pPr>
                <a:defRPr/>
              </a:pPr>
              <a:t>‹#›</a:t>
            </a:fld>
            <a:endParaRPr lang="en-US" dirty="0"/>
          </a:p>
        </p:txBody>
      </p:sp>
    </p:spTree>
    <p:extLst>
      <p:ext uri="{BB962C8B-B14F-4D97-AF65-F5344CB8AC3E}">
        <p14:creationId xmlns:p14="http://schemas.microsoft.com/office/powerpoint/2010/main" val="3114367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en-US" dirty="0" smtClean="0">
                <a:latin typeface="Calibri" charset="0"/>
                <a:ea typeface="ＭＳ Ｐゴシック" charset="0"/>
                <a:cs typeface="ＭＳ Ｐゴシック" charset="0"/>
              </a:rPr>
              <a:t>All introduce</a:t>
            </a:r>
            <a:endParaRPr lang="en-US" dirty="0">
              <a:latin typeface="Calibri" charset="0"/>
              <a:ea typeface="ＭＳ Ｐゴシック" charset="0"/>
              <a:cs typeface="ＭＳ Ｐゴシック"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6D8A91-5095-074E-9CE1-7C43F46DFAEB}" type="slidenum">
              <a:rPr lang="en-US" sz="1200">
                <a:solidFill>
                  <a:srgbClr val="000000"/>
                </a:solidFill>
                <a:latin typeface="Calibri" charset="0"/>
              </a:rPr>
              <a:pPr eaLnBrk="1" hangingPunct="1"/>
              <a:t>1</a:t>
            </a:fld>
            <a:endParaRPr lang="en-US" sz="1200" dirty="0">
              <a:solidFill>
                <a:srgbClr val="000000"/>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09" charset="-128"/>
                <a:cs typeface="ＭＳ Ｐゴシック" pitchFamily="-109" charset="-128"/>
              </a:rPr>
              <a:t>KK or SP?</a:t>
            </a:r>
            <a:r>
              <a:rPr lang="en-US" sz="1200" kern="1200" baseline="0" dirty="0" smtClean="0">
                <a:solidFill>
                  <a:schemeClr val="tx1"/>
                </a:solidFill>
                <a:effectLst/>
                <a:latin typeface="+mn-lt"/>
                <a:ea typeface="ＭＳ Ｐゴシック" pitchFamily="-109" charset="-128"/>
                <a:cs typeface="ＭＳ Ｐゴシック" pitchFamily="-109" charset="-128"/>
              </a:rPr>
              <a:t> </a:t>
            </a:r>
          </a:p>
          <a:p>
            <a:r>
              <a:rPr lang="en-US" sz="1200" kern="1200" dirty="0" smtClean="0">
                <a:solidFill>
                  <a:schemeClr val="tx1"/>
                </a:solidFill>
                <a:effectLst/>
                <a:latin typeface="+mn-lt"/>
                <a:ea typeface="ＭＳ Ｐゴシック" pitchFamily="-109" charset="-128"/>
                <a:cs typeface="ＭＳ Ｐゴシック" pitchFamily="-109" charset="-128"/>
              </a:rPr>
              <a:t>Activity schedules have been part of the UP Program since our first cohort. Initially, these were used to increase punctuality and for students to say connected with supports. Each support on the schedule has a phone number corresponding with the time slot in which they are situated. Schedules, also reduce anxieties about where one should be or what one could be doing. </a:t>
            </a:r>
          </a:p>
          <a:p>
            <a:r>
              <a:rPr lang="en-US" sz="1200" kern="1200" dirty="0" smtClean="0">
                <a:solidFill>
                  <a:schemeClr val="tx1"/>
                </a:solidFill>
                <a:effectLst/>
                <a:latin typeface="+mn-lt"/>
                <a:ea typeface="ＭＳ Ｐゴシック" pitchFamily="-109" charset="-128"/>
                <a:cs typeface="ＭＳ Ｐゴシック" pitchFamily="-109" charset="-128"/>
              </a:rPr>
              <a:t>Also, hours are a pretty attractive unit of measurement; it’s generally something that most people can interpret where they might find difficulty casually discussing standard deviation units. What I like the most, and what research has shown over the last decade, is that schedules generally increase levels of independence and engagement in activities. Just like </a:t>
            </a:r>
            <a:r>
              <a:rPr lang="en-US" sz="1200" kern="1200" dirty="0" err="1" smtClean="0">
                <a:solidFill>
                  <a:schemeClr val="tx1"/>
                </a:solidFill>
                <a:effectLst/>
                <a:latin typeface="+mn-lt"/>
                <a:ea typeface="ＭＳ Ｐゴシック" pitchFamily="-109" charset="-128"/>
                <a:cs typeface="ＭＳ Ｐゴシック" pitchFamily="-109" charset="-128"/>
              </a:rPr>
              <a:t>photovoice</a:t>
            </a:r>
            <a:r>
              <a:rPr lang="en-US" sz="1200" kern="1200" dirty="0" smtClean="0">
                <a:solidFill>
                  <a:schemeClr val="tx1"/>
                </a:solidFill>
                <a:effectLst/>
                <a:latin typeface="+mn-lt"/>
                <a:ea typeface="ＭＳ Ｐゴシック" pitchFamily="-109" charset="-128"/>
                <a:cs typeface="ＭＳ Ｐゴシック" pitchFamily="-109" charset="-128"/>
              </a:rPr>
              <a:t> or group therapy, the methods for collecting data are also an intervention. The schedules are helping students grow and increasing their opportunities for independent living while also being a way to track and measure student progress. [“</a:t>
            </a:r>
            <a:r>
              <a:rPr lang="en-US" sz="1200" b="0" i="0" u="none" strike="noStrike" kern="1200" baseline="0" dirty="0" smtClean="0">
                <a:solidFill>
                  <a:schemeClr val="tx1"/>
                </a:solidFill>
                <a:latin typeface="+mn-lt"/>
                <a:ea typeface="ＭＳ Ｐゴシック" pitchFamily="-109" charset="-128"/>
                <a:cs typeface="ＭＳ Ｐゴシック" pitchFamily="-109" charset="-128"/>
              </a:rPr>
              <a:t>representing a series of activities</a:t>
            </a:r>
          </a:p>
          <a:p>
            <a:r>
              <a:rPr lang="en-US" sz="1200" b="0" i="0" u="none" strike="noStrike" kern="1200" baseline="0" dirty="0" smtClean="0">
                <a:solidFill>
                  <a:schemeClr val="tx1"/>
                </a:solidFill>
                <a:latin typeface="+mn-lt"/>
                <a:ea typeface="ＭＳ Ｐゴシック" pitchFamily="-109" charset="-128"/>
                <a:cs typeface="ＭＳ Ｐゴシック" pitchFamily="-109" charset="-128"/>
              </a:rPr>
              <a:t>in a visual format can promote independent performance of not only individuals with autism diagnosis but also with other</a:t>
            </a:r>
          </a:p>
          <a:p>
            <a:r>
              <a:rPr lang="en-US" sz="1200" b="0" i="0" u="none" strike="noStrike" kern="1200" baseline="0" dirty="0" smtClean="0">
                <a:solidFill>
                  <a:schemeClr val="tx1"/>
                </a:solidFill>
                <a:latin typeface="+mn-lt"/>
                <a:ea typeface="ＭＳ Ｐゴシック" pitchFamily="-109" charset="-128"/>
                <a:cs typeface="ＭＳ Ｐゴシック" pitchFamily="-109" charset="-128"/>
              </a:rPr>
              <a:t>types of intellectual disabilities (e.g., intellectual impairment, Down syndrome). Notably, two studies (Anderson, Sherman,</a:t>
            </a:r>
          </a:p>
          <a:p>
            <a:r>
              <a:rPr lang="en-US" sz="1200" b="0" i="0" u="none" strike="noStrike" kern="1200" baseline="0" dirty="0" smtClean="0">
                <a:solidFill>
                  <a:schemeClr val="tx1"/>
                </a:solidFill>
                <a:latin typeface="+mn-lt"/>
                <a:ea typeface="ＭＳ Ｐゴシック" pitchFamily="-109" charset="-128"/>
                <a:cs typeface="ＭＳ Ｐゴシック" pitchFamily="-109" charset="-128"/>
              </a:rPr>
              <a:t>Sheldon, &amp; </a:t>
            </a:r>
            <a:r>
              <a:rPr lang="en-US" sz="1200" b="0" i="0" u="none" strike="noStrike" kern="1200" baseline="0" dirty="0" err="1" smtClean="0">
                <a:solidFill>
                  <a:schemeClr val="tx1"/>
                </a:solidFill>
                <a:latin typeface="+mn-lt"/>
                <a:ea typeface="ＭＳ Ｐゴシック" pitchFamily="-109" charset="-128"/>
                <a:cs typeface="ＭＳ Ｐゴシック" pitchFamily="-109" charset="-128"/>
              </a:rPr>
              <a:t>McAdam</a:t>
            </a:r>
            <a:r>
              <a:rPr lang="en-US" sz="1200" b="0" i="0" u="none" strike="noStrike" kern="1200" baseline="0" dirty="0" smtClean="0">
                <a:solidFill>
                  <a:schemeClr val="tx1"/>
                </a:solidFill>
                <a:latin typeface="+mn-lt"/>
                <a:ea typeface="ＭＳ Ｐゴシック" pitchFamily="-109" charset="-128"/>
                <a:cs typeface="ＭＳ Ｐゴシック" pitchFamily="-109" charset="-128"/>
              </a:rPr>
              <a:t>, 1997; Wheeler &amp; Carter, 1998) taught children and adults with severe intellectual disabilities to follow</a:t>
            </a:r>
          </a:p>
          <a:p>
            <a:r>
              <a:rPr lang="en-US" sz="1200" b="0" i="0" u="none" strike="noStrike" kern="1200" baseline="0" dirty="0" smtClean="0">
                <a:solidFill>
                  <a:schemeClr val="tx1"/>
                </a:solidFill>
                <a:latin typeface="+mn-lt"/>
                <a:ea typeface="ＭＳ Ｐゴシック" pitchFamily="-109" charset="-128"/>
                <a:cs typeface="ＭＳ Ｐゴシック" pitchFamily="-109" charset="-128"/>
              </a:rPr>
              <a:t>schedule. Furthermore, Anderson et al. (1997) taught adults living in a group home to choose and engage in recreational</a:t>
            </a:r>
          </a:p>
          <a:p>
            <a:r>
              <a:rPr lang="en-US" sz="1200" b="0" i="0" u="none" strike="noStrike" kern="1200" baseline="0" dirty="0" smtClean="0">
                <a:solidFill>
                  <a:schemeClr val="tx1"/>
                </a:solidFill>
                <a:latin typeface="+mn-lt"/>
                <a:ea typeface="ＭＳ Ｐゴシック" pitchFamily="-109" charset="-128"/>
                <a:cs typeface="ＭＳ Ｐゴシック" pitchFamily="-109" charset="-128"/>
              </a:rPr>
              <a:t>activities independently. The implication is that activity schedules can be a useful tool in promoting independence and,</a:t>
            </a:r>
          </a:p>
          <a:p>
            <a:r>
              <a:rPr lang="en-US" sz="1200" b="0" i="0" u="none" strike="noStrike" kern="1200" baseline="0" dirty="0" smtClean="0">
                <a:solidFill>
                  <a:schemeClr val="tx1"/>
                </a:solidFill>
                <a:latin typeface="+mn-lt"/>
                <a:ea typeface="ＭＳ Ｐゴシック" pitchFamily="-109" charset="-128"/>
                <a:cs typeface="ＭＳ Ｐゴシック" pitchFamily="-109" charset="-128"/>
              </a:rPr>
              <a:t>possibly, self-determination of individuals with significant cognitive challenges.” (Koyama &amp; Wang, 2011)</a:t>
            </a:r>
            <a:endParaRPr lang="en-US" sz="1200" kern="1200" dirty="0" smtClean="0">
              <a:solidFill>
                <a:schemeClr val="tx1"/>
              </a:solidFill>
              <a:effectLst/>
              <a:latin typeface="+mn-lt"/>
              <a:ea typeface="ＭＳ Ｐゴシック" pitchFamily="-109" charset="-128"/>
              <a:cs typeface="ＭＳ Ｐゴシック" pitchFamily="-109" charset="-128"/>
            </a:endParaRPr>
          </a:p>
          <a:p>
            <a:r>
              <a:rPr lang="en-US" sz="1200" kern="1200" dirty="0" smtClean="0">
                <a:solidFill>
                  <a:schemeClr val="tx1"/>
                </a:solidFill>
                <a:effectLst/>
                <a:latin typeface="+mn-lt"/>
                <a:ea typeface="ＭＳ Ｐゴシック" pitchFamily="-109" charset="-128"/>
                <a:cs typeface="ＭＳ Ｐゴシック" pitchFamily="-109" charset="-128"/>
              </a:rPr>
              <a:t>There are downsides. Looking at schedules tells you how much but it doesn’t comment on quality. So, we can measure, for example, that the student was participating in recreational therapy for 4 hours in a month but it is not until the end of the month at a PCP meeting that we find the student was not enjoying that time- that type of information is never packaged within the schedule itself. Which is why it is often important to use what the schedule tells us as means to an end or as a conversation starter, rather than as the end itself. That holds true for most evaluation data.</a:t>
            </a:r>
          </a:p>
          <a:p>
            <a:r>
              <a:rPr lang="en-US" sz="1200" kern="1200" dirty="0" smtClean="0">
                <a:solidFill>
                  <a:schemeClr val="tx1"/>
                </a:solidFill>
                <a:effectLst/>
                <a:latin typeface="+mn-lt"/>
                <a:ea typeface="ＭＳ Ｐゴシック" pitchFamily="-109" charset="-128"/>
                <a:cs typeface="ＭＳ Ｐゴシック" pitchFamily="-109" charset="-128"/>
              </a:rPr>
              <a:t>Teachers and former teachers you know how time consuming it can be to make schedules for your class, but making individual schedules for 8 students and 200 supports for approximately 14 hours a day can take a ton of time. We’ve developed a system where supports meet with UP Participants to develop weekly schedules. Schedules are checked, pictures are added according to literacy levels, and then they are published each week for approximately 30 weeks an academic year.</a:t>
            </a:r>
          </a:p>
          <a:p>
            <a:r>
              <a:rPr lang="en-US" sz="1200" kern="1200" dirty="0" smtClean="0">
                <a:solidFill>
                  <a:schemeClr val="tx1"/>
                </a:solidFill>
                <a:effectLst/>
                <a:latin typeface="+mn-lt"/>
                <a:ea typeface="ＭＳ Ｐゴシック" pitchFamily="-109" charset="-128"/>
                <a:cs typeface="ＭＳ Ｐゴシック" pitchFamily="-109" charset="-128"/>
              </a:rPr>
              <a:t>But there are really two schedules.</a:t>
            </a:r>
          </a:p>
          <a:p>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10</a:t>
            </a:fld>
            <a:endParaRPr lang="en-US" dirty="0"/>
          </a:p>
        </p:txBody>
      </p:sp>
    </p:spTree>
    <p:extLst>
      <p:ext uri="{BB962C8B-B14F-4D97-AF65-F5344CB8AC3E}">
        <p14:creationId xmlns:p14="http://schemas.microsoft.com/office/powerpoint/2010/main" val="390315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KK</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11</a:t>
            </a:fld>
            <a:endParaRPr lang="en-US" dirty="0"/>
          </a:p>
        </p:txBody>
      </p:sp>
    </p:spTree>
    <p:extLst>
      <p:ext uri="{BB962C8B-B14F-4D97-AF65-F5344CB8AC3E}">
        <p14:creationId xmlns:p14="http://schemas.microsoft.com/office/powerpoint/2010/main" val="324092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KK</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12</a:t>
            </a:fld>
            <a:endParaRPr lang="en-US" dirty="0"/>
          </a:p>
        </p:txBody>
      </p:sp>
    </p:spTree>
    <p:extLst>
      <p:ext uri="{BB962C8B-B14F-4D97-AF65-F5344CB8AC3E}">
        <p14:creationId xmlns:p14="http://schemas.microsoft.com/office/powerpoint/2010/main" val="393668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t>
            </a:r>
          </a:p>
          <a:p>
            <a:r>
              <a:rPr lang="en-US" dirty="0" smtClean="0"/>
              <a:t>Theoretical</a:t>
            </a:r>
            <a:r>
              <a:rPr lang="en-US" baseline="0" dirty="0" smtClean="0"/>
              <a:t> independent variables behavior, self-determination, supports </a:t>
            </a:r>
            <a:r>
              <a:rPr lang="en-US" baseline="0" dirty="0" err="1" smtClean="0"/>
              <a:t>intenstity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E1D877F-E727-4ACA-B551-D52846222D3C}" type="slidenum">
              <a:rPr lang="en-US" smtClean="0"/>
              <a:t>13</a:t>
            </a:fld>
            <a:endParaRPr lang="en-US"/>
          </a:p>
        </p:txBody>
      </p:sp>
    </p:spTree>
    <p:extLst>
      <p:ext uri="{BB962C8B-B14F-4D97-AF65-F5344CB8AC3E}">
        <p14:creationId xmlns:p14="http://schemas.microsoft.com/office/powerpoint/2010/main" val="1392708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t>
            </a:r>
          </a:p>
          <a:p>
            <a:r>
              <a:rPr lang="en-US" dirty="0" smtClean="0"/>
              <a:t>53, 45, 41</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14</a:t>
            </a:fld>
            <a:endParaRPr lang="en-US" dirty="0"/>
          </a:p>
        </p:txBody>
      </p:sp>
    </p:spTree>
    <p:extLst>
      <p:ext uri="{BB962C8B-B14F-4D97-AF65-F5344CB8AC3E}">
        <p14:creationId xmlns:p14="http://schemas.microsoft.com/office/powerpoint/2010/main" val="1967258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t>
            </a:r>
          </a:p>
          <a:p>
            <a:r>
              <a:rPr lang="en-US" dirty="0" smtClean="0"/>
              <a:t>$325</a:t>
            </a:r>
            <a:r>
              <a:rPr lang="en-US" baseline="0" dirty="0" smtClean="0"/>
              <a:t> per week</a:t>
            </a:r>
          </a:p>
          <a:p>
            <a:r>
              <a:rPr lang="en-US" baseline="0" dirty="0" smtClean="0"/>
              <a:t>$4,875 per semester (15 weeks x $325)</a:t>
            </a:r>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15</a:t>
            </a:fld>
            <a:endParaRPr lang="en-US" dirty="0"/>
          </a:p>
        </p:txBody>
      </p:sp>
    </p:spTree>
    <p:extLst>
      <p:ext uri="{BB962C8B-B14F-4D97-AF65-F5344CB8AC3E}">
        <p14:creationId xmlns:p14="http://schemas.microsoft.com/office/powerpoint/2010/main" val="451260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a:t>
            </a:r>
          </a:p>
          <a:p>
            <a:r>
              <a:rPr lang="en-US" baseline="0" dirty="0" smtClean="0"/>
              <a:t> 52, 46, 38, 32</a:t>
            </a:r>
          </a:p>
          <a:p>
            <a:r>
              <a:rPr lang="en-US" baseline="0" dirty="0" smtClean="0"/>
              <a:t>Can we put F12, F12 mid, S13, F13? Little confusing the way it looks</a:t>
            </a:r>
          </a:p>
          <a:p>
            <a:r>
              <a:rPr lang="en-US" baseline="0" dirty="0" smtClean="0"/>
              <a:t>Do we want to add money comparison to this one from Y1 start-Y2 middle as well?</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16</a:t>
            </a:fld>
            <a:endParaRPr lang="en-US" dirty="0"/>
          </a:p>
        </p:txBody>
      </p:sp>
    </p:spTree>
    <p:extLst>
      <p:ext uri="{BB962C8B-B14F-4D97-AF65-F5344CB8AC3E}">
        <p14:creationId xmlns:p14="http://schemas.microsoft.com/office/powerpoint/2010/main" val="188154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MK</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17</a:t>
            </a:fld>
            <a:endParaRPr lang="en-US" dirty="0"/>
          </a:p>
        </p:txBody>
      </p:sp>
    </p:spTree>
    <p:extLst>
      <p:ext uri="{BB962C8B-B14F-4D97-AF65-F5344CB8AC3E}">
        <p14:creationId xmlns:p14="http://schemas.microsoft.com/office/powerpoint/2010/main" val="3820953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LK</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18</a:t>
            </a:fld>
            <a:endParaRPr lang="en-US" dirty="0"/>
          </a:p>
        </p:txBody>
      </p:sp>
    </p:spTree>
    <p:extLst>
      <p:ext uri="{BB962C8B-B14F-4D97-AF65-F5344CB8AC3E}">
        <p14:creationId xmlns:p14="http://schemas.microsoft.com/office/powerpoint/2010/main" val="2396495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19</a:t>
            </a:fld>
            <a:endParaRPr lang="en-US" dirty="0"/>
          </a:p>
        </p:txBody>
      </p:sp>
    </p:spTree>
    <p:extLst>
      <p:ext uri="{BB962C8B-B14F-4D97-AF65-F5344CB8AC3E}">
        <p14:creationId xmlns:p14="http://schemas.microsoft.com/office/powerpoint/2010/main" val="415654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Calibri" charset="0"/>
                <a:ea typeface="ＭＳ Ｐゴシック" charset="0"/>
                <a:cs typeface="ＭＳ Ｐゴシック" charset="0"/>
              </a:rPr>
              <a:t>DW</a:t>
            </a:r>
            <a:endParaRPr lang="en-US" dirty="0">
              <a:latin typeface="Calibri" charset="0"/>
              <a:ea typeface="ＭＳ Ｐゴシック" charset="0"/>
              <a:cs typeface="ＭＳ Ｐゴシック" charset="0"/>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85B3CB-C961-7B45-9A7E-CC4E8C7AC4BE}" type="slidenum">
              <a:rPr lang="en-US" sz="1200">
                <a:latin typeface="Calibri" charset="0"/>
              </a:rPr>
              <a:pPr eaLnBrk="1" hangingPunct="1"/>
              <a:t>2</a:t>
            </a:fld>
            <a:endParaRPr lang="en-US" sz="1200" dirty="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20</a:t>
            </a:fld>
            <a:endParaRPr lang="en-US" dirty="0"/>
          </a:p>
        </p:txBody>
      </p:sp>
    </p:spTree>
    <p:extLst>
      <p:ext uri="{BB962C8B-B14F-4D97-AF65-F5344CB8AC3E}">
        <p14:creationId xmlns:p14="http://schemas.microsoft.com/office/powerpoint/2010/main" val="4277554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DW</a:t>
            </a:r>
            <a:endParaRPr lang="en-US" dirty="0"/>
          </a:p>
        </p:txBody>
      </p:sp>
      <p:sp>
        <p:nvSpPr>
          <p:cNvPr id="4" name="Slide Number Placeholder 3"/>
          <p:cNvSpPr>
            <a:spLocks noGrp="1"/>
          </p:cNvSpPr>
          <p:nvPr>
            <p:ph type="sldNum" sz="quarter" idx="10"/>
          </p:nvPr>
        </p:nvSpPr>
        <p:spPr/>
        <p:txBody>
          <a:bodyPr/>
          <a:lstStyle/>
          <a:p>
            <a:fld id="{61493490-6EF4-C948-981C-5760A8F401D8}" type="slidenum">
              <a:rPr lang="en-US" smtClean="0"/>
              <a:pPr/>
              <a:t>3</a:t>
            </a:fld>
            <a:endParaRPr lang="en-US" dirty="0"/>
          </a:p>
        </p:txBody>
      </p:sp>
    </p:spTree>
    <p:extLst>
      <p:ext uri="{BB962C8B-B14F-4D97-AF65-F5344CB8AC3E}">
        <p14:creationId xmlns:p14="http://schemas.microsoft.com/office/powerpoint/2010/main" val="28491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Calibri" charset="0"/>
                <a:ea typeface="ＭＳ Ｐゴシック" charset="0"/>
                <a:cs typeface="ＭＳ Ｐゴシック" charset="0"/>
              </a:rPr>
              <a:t>DW</a:t>
            </a:r>
            <a:endParaRPr lang="en-US" dirty="0">
              <a:latin typeface="Calibri" charset="0"/>
              <a:ea typeface="ＭＳ Ｐゴシック" charset="0"/>
              <a:cs typeface="ＭＳ Ｐゴシック"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BA1C7A-3B18-DB48-A4AD-3DA60EE8B9D2}" type="slidenum">
              <a:rPr lang="en-US" sz="1200">
                <a:latin typeface="Calibri" charset="0"/>
              </a:rPr>
              <a:pPr eaLnBrk="1" hangingPunct="1"/>
              <a:t>4</a:t>
            </a:fld>
            <a:endParaRPr lang="en-US" sz="1200"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en-US" dirty="0" smtClean="0">
                <a:latin typeface="Calibri" charset="0"/>
                <a:ea typeface="ＭＳ Ｐゴシック" charset="0"/>
                <a:cs typeface="ＭＳ Ｐゴシック" charset="0"/>
              </a:rPr>
              <a:t>DW</a:t>
            </a:r>
            <a:endParaRPr lang="en-US" dirty="0">
              <a:latin typeface="Calibri" charset="0"/>
              <a:ea typeface="ＭＳ Ｐゴシック" charset="0"/>
              <a:cs typeface="ＭＳ Ｐゴシック" charset="0"/>
            </a:endParaRP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733E04-7E2E-D343-A406-D353B8B97C1C}" type="slidenum">
              <a:rPr lang="en-US" sz="1200">
                <a:solidFill>
                  <a:srgbClr val="000000"/>
                </a:solidFill>
                <a:latin typeface="Calibri" charset="0"/>
              </a:rPr>
              <a:pPr eaLnBrk="1" hangingPunct="1"/>
              <a:t>5</a:t>
            </a:fld>
            <a:endParaRPr lang="en-US" sz="1200">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KK</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6</a:t>
            </a:fld>
            <a:endParaRPr lang="en-US" dirty="0"/>
          </a:p>
        </p:txBody>
      </p:sp>
    </p:spTree>
    <p:extLst>
      <p:ext uri="{BB962C8B-B14F-4D97-AF65-F5344CB8AC3E}">
        <p14:creationId xmlns:p14="http://schemas.microsoft.com/office/powerpoint/2010/main" val="3997654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KK</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7</a:t>
            </a:fld>
            <a:endParaRPr lang="en-US" dirty="0"/>
          </a:p>
        </p:txBody>
      </p:sp>
    </p:spTree>
    <p:extLst>
      <p:ext uri="{BB962C8B-B14F-4D97-AF65-F5344CB8AC3E}">
        <p14:creationId xmlns:p14="http://schemas.microsoft.com/office/powerpoint/2010/main" val="146879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KK</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8</a:t>
            </a:fld>
            <a:endParaRPr lang="en-US" dirty="0"/>
          </a:p>
        </p:txBody>
      </p:sp>
    </p:spTree>
    <p:extLst>
      <p:ext uri="{BB962C8B-B14F-4D97-AF65-F5344CB8AC3E}">
        <p14:creationId xmlns:p14="http://schemas.microsoft.com/office/powerpoint/2010/main" val="276488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KK</a:t>
            </a:r>
            <a:endParaRPr lang="en-US" dirty="0"/>
          </a:p>
        </p:txBody>
      </p:sp>
      <p:sp>
        <p:nvSpPr>
          <p:cNvPr id="4" name="Slide Number Placeholder 3"/>
          <p:cNvSpPr>
            <a:spLocks noGrp="1"/>
          </p:cNvSpPr>
          <p:nvPr>
            <p:ph type="sldNum" sz="quarter" idx="10"/>
          </p:nvPr>
        </p:nvSpPr>
        <p:spPr/>
        <p:txBody>
          <a:bodyPr/>
          <a:lstStyle/>
          <a:p>
            <a:pPr>
              <a:defRPr/>
            </a:pPr>
            <a:fld id="{23EE9813-70DF-B340-83D1-96513B63085B}" type="slidenum">
              <a:rPr lang="en-US" smtClean="0"/>
              <a:pPr>
                <a:defRPr/>
              </a:pPr>
              <a:t>9</a:t>
            </a:fld>
            <a:endParaRPr lang="en-US" dirty="0"/>
          </a:p>
        </p:txBody>
      </p:sp>
    </p:spTree>
    <p:extLst>
      <p:ext uri="{BB962C8B-B14F-4D97-AF65-F5344CB8AC3E}">
        <p14:creationId xmlns:p14="http://schemas.microsoft.com/office/powerpoint/2010/main" val="2161274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487363" y="411163"/>
            <a:ext cx="8169275" cy="6035675"/>
            <a:chOff x="486873" y="411480"/>
            <a:chExt cx="8170255" cy="6035040"/>
          </a:xfrm>
        </p:grpSpPr>
        <p:pic>
          <p:nvPicPr>
            <p:cNvPr id="5" name="Picture 4" descr="PaperPanel-Title.jpg"/>
            <p:cNvPicPr>
              <a:picLocks noChangeAspect="1"/>
            </p:cNvPicPr>
            <p:nvPr/>
          </p:nvPicPr>
          <p:blipFill>
            <a:blip r:embed="rId2" cstate="print"/>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6" name="Rectangle 5"/>
            <p:cNvSpPr>
              <a:spLocks/>
            </p:cNvSpPr>
            <p:nvPr/>
          </p:nvSpPr>
          <p:spPr>
            <a:xfrm>
              <a:off x="563082" y="474973"/>
              <a:ext cx="7982908" cy="5889005"/>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7" name="Straight Connector 6"/>
            <p:cNvCxnSpPr/>
            <p:nvPr/>
          </p:nvCxnSpPr>
          <p:spPr>
            <a:xfrm>
              <a:off x="563082" y="6133815"/>
              <a:ext cx="7982908"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8" cy="2577829"/>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sp>
        <p:nvSpPr>
          <p:cNvPr id="2" name="Title 1"/>
          <p:cNvSpPr>
            <a:spLocks noGrp="1"/>
          </p:cNvSpPr>
          <p:nvPr>
            <p:ph type="ctrTitle"/>
          </p:nvPr>
        </p:nvSpPr>
        <p:spPr>
          <a:xfrm>
            <a:off x="914400" y="1123950"/>
            <a:ext cx="7342188"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a:xfrm>
            <a:off x="573088" y="6122988"/>
            <a:ext cx="2133600" cy="258762"/>
          </a:xfrm>
        </p:spPr>
        <p:txBody>
          <a:bodyPr/>
          <a:lstStyle>
            <a:lvl1pPr>
              <a:defRPr/>
            </a:lvl1pPr>
          </a:lstStyle>
          <a:p>
            <a:pPr>
              <a:defRPr/>
            </a:pPr>
            <a:fld id="{B975E528-6DC2-2049-B542-DEFEEAFCD8B2}" type="datetime1">
              <a:rPr lang="en-US"/>
              <a:pPr>
                <a:defRPr/>
              </a:pPr>
              <a:t>1/28/2014</a:t>
            </a:fld>
            <a:endParaRPr lang="en-US" dirty="0"/>
          </a:p>
        </p:txBody>
      </p:sp>
      <p:sp>
        <p:nvSpPr>
          <p:cNvPr id="10" name="Footer Placeholder 4"/>
          <p:cNvSpPr>
            <a:spLocks noGrp="1"/>
          </p:cNvSpPr>
          <p:nvPr>
            <p:ph type="ftr" sz="quarter" idx="11"/>
          </p:nvPr>
        </p:nvSpPr>
        <p:spPr>
          <a:xfrm>
            <a:off x="5638800" y="6122988"/>
            <a:ext cx="2895600" cy="257175"/>
          </a:xfrm>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4191000" y="6122988"/>
            <a:ext cx="762000" cy="271462"/>
          </a:xfrm>
        </p:spPr>
        <p:txBody>
          <a:bodyPr/>
          <a:lstStyle>
            <a:lvl1pPr>
              <a:defRPr/>
            </a:lvl1pPr>
          </a:lstStyle>
          <a:p>
            <a:pPr>
              <a:defRPr/>
            </a:pPr>
            <a:fld id="{BEA28141-5307-CF4C-B26B-D9A6E4E1CF35}" type="slidenum">
              <a:rPr lang="en-US"/>
              <a:pPr>
                <a:defRPr/>
              </a:pPr>
              <a:t>‹#›</a:t>
            </a:fld>
            <a:endParaRPr lang="en-US" dirty="0">
              <a:solidFill>
                <a:srgbClr val="FFFFFF"/>
              </a:solidFill>
            </a:endParaRPr>
          </a:p>
        </p:txBody>
      </p:sp>
    </p:spTree>
    <p:extLst>
      <p:ext uri="{BB962C8B-B14F-4D97-AF65-F5344CB8AC3E}">
        <p14:creationId xmlns:p14="http://schemas.microsoft.com/office/powerpoint/2010/main" val="219076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33"/>
          <p:cNvGrpSpPr>
            <a:grpSpLocks/>
          </p:cNvGrpSpPr>
          <p:nvPr/>
        </p:nvGrpSpPr>
        <p:grpSpPr bwMode="auto">
          <a:xfrm>
            <a:off x="182563" y="173038"/>
            <a:ext cx="8778875" cy="6511925"/>
            <a:chOff x="182880" y="173699"/>
            <a:chExt cx="8778240" cy="6510602"/>
          </a:xfrm>
        </p:grpSpPr>
        <p:grpSp>
          <p:nvGrpSpPr>
            <p:cNvPr id="7" name="Group 26"/>
            <p:cNvGrpSpPr>
              <a:grpSpLocks/>
            </p:cNvGrpSpPr>
            <p:nvPr/>
          </p:nvGrpSpPr>
          <p:grpSpPr bwMode="auto">
            <a:xfrm>
              <a:off x="182880" y="173699"/>
              <a:ext cx="8778240" cy="6510602"/>
              <a:chOff x="182880" y="173699"/>
              <a:chExt cx="8778240" cy="6510602"/>
            </a:xfrm>
          </p:grpSpPr>
          <p:pic>
            <p:nvPicPr>
              <p:cNvPr id="9" name="Picture 8"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a:grpSpLocks/>
              </p:cNvGrpSpPr>
              <p:nvPr/>
            </p:nvGrpSpPr>
            <p:grpSpPr bwMode="auto">
              <a:xfrm>
                <a:off x="255900" y="237186"/>
                <a:ext cx="8622676" cy="6364582"/>
                <a:chOff x="247025" y="246872"/>
                <a:chExt cx="8622676" cy="6364582"/>
              </a:xfrm>
            </p:grpSpPr>
            <p:sp>
              <p:nvSpPr>
                <p:cNvPr id="11" name="Rectangle 10"/>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12" name="Straight Connector 11"/>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8" name="Rectangle 7"/>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sp>
        <p:nvSpPr>
          <p:cNvPr id="13" name="Rectangle 12"/>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14" name="Rectangle 13"/>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16"/>
          <p:cNvSpPr>
            <a:spLocks noGrp="1"/>
          </p:cNvSpPr>
          <p:nvPr>
            <p:ph type="pic" sz="quarter" idx="13"/>
          </p:nvPr>
        </p:nvSpPr>
        <p:spPr>
          <a:xfrm>
            <a:off x="352892" y="310123"/>
            <a:ext cx="3398837" cy="1204912"/>
          </a:xfrm>
        </p:spPr>
        <p:txBody>
          <a:bodyPr rtlCol="0">
            <a:normAutofit/>
          </a:bodyPr>
          <a:lstStyle>
            <a:lvl1pPr>
              <a:buNone/>
              <a:defRPr sz="1800"/>
            </a:lvl1pPr>
          </a:lstStyle>
          <a:p>
            <a:pPr lvl="0"/>
            <a:r>
              <a:rPr lang="en-US" noProof="0" dirty="0" smtClean="0"/>
              <a:t>Click icon to add picture</a:t>
            </a:r>
            <a:endParaRPr noProof="0" dirty="0"/>
          </a:p>
        </p:txBody>
      </p:sp>
      <p:sp>
        <p:nvSpPr>
          <p:cNvPr id="15" name="Date Placeholder 4"/>
          <p:cNvSpPr>
            <a:spLocks noGrp="1"/>
          </p:cNvSpPr>
          <p:nvPr>
            <p:ph type="dt" sz="half" idx="14"/>
          </p:nvPr>
        </p:nvSpPr>
        <p:spPr/>
        <p:txBody>
          <a:bodyPr/>
          <a:lstStyle>
            <a:lvl1pPr>
              <a:defRPr/>
            </a:lvl1pPr>
          </a:lstStyle>
          <a:p>
            <a:pPr>
              <a:defRPr/>
            </a:pPr>
            <a:fld id="{F6C02206-CFE7-3B40-B42A-69CE538F14FE}" type="datetime1">
              <a:rPr lang="en-US"/>
              <a:pPr>
                <a:defRPr/>
              </a:pPr>
              <a:t>1/28/2014</a:t>
            </a:fld>
            <a:endParaRPr lang="en-US" dirty="0"/>
          </a:p>
        </p:txBody>
      </p:sp>
      <p:sp>
        <p:nvSpPr>
          <p:cNvPr id="16" name="Footer Placeholder 5"/>
          <p:cNvSpPr>
            <a:spLocks noGrp="1"/>
          </p:cNvSpPr>
          <p:nvPr>
            <p:ph type="ftr" sz="quarter" idx="15"/>
          </p:nvPr>
        </p:nvSpPr>
        <p:spPr/>
        <p:txBody>
          <a:bodyPr/>
          <a:lstStyle>
            <a:lvl1pPr>
              <a:defRPr/>
            </a:lvl1pPr>
          </a:lstStyle>
          <a:p>
            <a:pPr>
              <a:defRPr/>
            </a:pPr>
            <a:endParaRPr lang="en-US" dirty="0"/>
          </a:p>
        </p:txBody>
      </p:sp>
      <p:sp>
        <p:nvSpPr>
          <p:cNvPr id="18" name="Slide Number Placeholder 6"/>
          <p:cNvSpPr>
            <a:spLocks noGrp="1"/>
          </p:cNvSpPr>
          <p:nvPr>
            <p:ph type="sldNum" sz="quarter" idx="16"/>
          </p:nvPr>
        </p:nvSpPr>
        <p:spPr/>
        <p:txBody>
          <a:bodyPr/>
          <a:lstStyle>
            <a:lvl1pPr>
              <a:defRPr/>
            </a:lvl1pPr>
          </a:lstStyle>
          <a:p>
            <a:pPr>
              <a:defRPr/>
            </a:pPr>
            <a:fld id="{F0724A2E-A07E-7A4D-B535-C548689B5229}" type="slidenum">
              <a:rPr lang="en-US"/>
              <a:pPr>
                <a:defRPr/>
              </a:pPr>
              <a:t>‹#›</a:t>
            </a:fld>
            <a:endParaRPr lang="en-US" dirty="0"/>
          </a:p>
        </p:txBody>
      </p:sp>
    </p:spTree>
    <p:extLst>
      <p:ext uri="{BB962C8B-B14F-4D97-AF65-F5344CB8AC3E}">
        <p14:creationId xmlns:p14="http://schemas.microsoft.com/office/powerpoint/2010/main" val="297982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32"/>
          <p:cNvGrpSpPr>
            <a:grpSpLocks/>
          </p:cNvGrpSpPr>
          <p:nvPr/>
        </p:nvGrpSpPr>
        <p:grpSpPr bwMode="auto">
          <a:xfrm>
            <a:off x="182563" y="173038"/>
            <a:ext cx="8778875" cy="6511925"/>
            <a:chOff x="182880" y="173699"/>
            <a:chExt cx="8778240" cy="6510602"/>
          </a:xfrm>
        </p:grpSpPr>
        <p:grpSp>
          <p:nvGrpSpPr>
            <p:cNvPr id="6" name="Group 26"/>
            <p:cNvGrpSpPr>
              <a:grpSpLocks/>
            </p:cNvGrpSpPr>
            <p:nvPr/>
          </p:nvGrpSpPr>
          <p:grpSpPr bwMode="auto">
            <a:xfrm>
              <a:off x="182880" y="173699"/>
              <a:ext cx="8778240" cy="6510602"/>
              <a:chOff x="182880" y="173699"/>
              <a:chExt cx="8778240" cy="6510602"/>
            </a:xfrm>
          </p:grpSpPr>
          <p:pic>
            <p:nvPicPr>
              <p:cNvPr id="8" name="Picture 7"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530352" y="2670048"/>
            <a:ext cx="3008376" cy="3401568"/>
          </a:xfrm>
        </p:spPr>
        <p:txBody>
          <a:bodyPr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B44669A1-E0BE-B84F-8CCB-A40DF4B1715C}" type="datetime1">
              <a:rPr lang="en-US"/>
              <a:pPr>
                <a:defRPr/>
              </a:pPr>
              <a:t>1/28/2014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dirty="0"/>
          </a:p>
        </p:txBody>
      </p:sp>
      <p:sp>
        <p:nvSpPr>
          <p:cNvPr id="14" name="Slide Number Placeholder 6"/>
          <p:cNvSpPr>
            <a:spLocks noGrp="1"/>
          </p:cNvSpPr>
          <p:nvPr>
            <p:ph type="sldNum" sz="quarter" idx="12"/>
          </p:nvPr>
        </p:nvSpPr>
        <p:spPr/>
        <p:txBody>
          <a:bodyPr/>
          <a:lstStyle>
            <a:lvl1pPr>
              <a:defRPr/>
            </a:lvl1pPr>
          </a:lstStyle>
          <a:p>
            <a:pPr>
              <a:defRPr/>
            </a:pPr>
            <a:fld id="{7AA625C9-8EE6-BA43-A5EA-F131152C25BE}" type="slidenum">
              <a:rPr lang="en-US"/>
              <a:pPr>
                <a:defRPr/>
              </a:pPr>
              <a:t>‹#›</a:t>
            </a:fld>
            <a:endParaRPr lang="en-US" dirty="0"/>
          </a:p>
        </p:txBody>
      </p:sp>
    </p:spTree>
    <p:extLst>
      <p:ext uri="{BB962C8B-B14F-4D97-AF65-F5344CB8AC3E}">
        <p14:creationId xmlns:p14="http://schemas.microsoft.com/office/powerpoint/2010/main" val="384481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82563" y="173038"/>
            <a:ext cx="8778875" cy="6511925"/>
            <a:chOff x="182880" y="173699"/>
            <a:chExt cx="8778240" cy="6510602"/>
          </a:xfrm>
        </p:grpSpPr>
        <p:pic>
          <p:nvPicPr>
            <p:cNvPr id="6" name="Picture 5"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a:grpSpLocks/>
            </p:cNvGrpSpPr>
            <p:nvPr/>
          </p:nvGrpSpPr>
          <p:grpSpPr bwMode="auto">
            <a:xfrm>
              <a:off x="255900" y="237186"/>
              <a:ext cx="8622676" cy="6364582"/>
              <a:chOff x="247025" y="246872"/>
              <a:chExt cx="8622676" cy="6364582"/>
            </a:xfrm>
          </p:grpSpPr>
          <p:sp>
            <p:nvSpPr>
              <p:cNvPr id="8" name="Rectangle 7"/>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9" name="Straight Connector 8"/>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a:off x="255588" y="4203700"/>
            <a:ext cx="8623300"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11" name="Rectangle 10"/>
          <p:cNvSpPr/>
          <p:nvPr/>
        </p:nvSpPr>
        <p:spPr>
          <a:xfrm>
            <a:off x="255588" y="4203700"/>
            <a:ext cx="8623300"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530351" y="5271247"/>
            <a:ext cx="8021977" cy="1013011"/>
          </a:xfrm>
        </p:spPr>
        <p:txBody>
          <a:bodyPr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2DE603FC-D38A-0242-A15E-0801488BE0A9}" type="datetime1">
              <a:rPr lang="en-US"/>
              <a:pPr>
                <a:defRPr/>
              </a:pPr>
              <a:t>1/28/2014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dirty="0"/>
          </a:p>
        </p:txBody>
      </p:sp>
      <p:sp>
        <p:nvSpPr>
          <p:cNvPr id="14" name="Slide Number Placeholder 6"/>
          <p:cNvSpPr>
            <a:spLocks noGrp="1"/>
          </p:cNvSpPr>
          <p:nvPr>
            <p:ph type="sldNum" sz="quarter" idx="12"/>
          </p:nvPr>
        </p:nvSpPr>
        <p:spPr/>
        <p:txBody>
          <a:bodyPr/>
          <a:lstStyle>
            <a:lvl1pPr>
              <a:defRPr/>
            </a:lvl1pPr>
          </a:lstStyle>
          <a:p>
            <a:pPr>
              <a:defRPr/>
            </a:pPr>
            <a:fld id="{720E38FE-CEAF-AB46-827D-E9AE9B4B434B}" type="slidenum">
              <a:rPr lang="en-US"/>
              <a:pPr>
                <a:defRPr/>
              </a:pPr>
              <a:t>‹#›</a:t>
            </a:fld>
            <a:endParaRPr lang="en-US" dirty="0"/>
          </a:p>
        </p:txBody>
      </p:sp>
    </p:spTree>
    <p:extLst>
      <p:ext uri="{BB962C8B-B14F-4D97-AF65-F5344CB8AC3E}">
        <p14:creationId xmlns:p14="http://schemas.microsoft.com/office/powerpoint/2010/main" val="3323163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9"/>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3"/>
          <p:cNvSpPr>
            <a:spLocks noGrp="1"/>
          </p:cNvSpPr>
          <p:nvPr>
            <p:ph type="dt" sz="half" idx="10"/>
          </p:nvPr>
        </p:nvSpPr>
        <p:spPr/>
        <p:txBody>
          <a:bodyPr/>
          <a:lstStyle>
            <a:lvl1pPr>
              <a:defRPr/>
            </a:lvl1pPr>
          </a:lstStyle>
          <a:p>
            <a:pPr>
              <a:defRPr/>
            </a:pPr>
            <a:fld id="{472988EB-769D-634E-8B5E-489590CCF379}" type="datetime1">
              <a:rPr lang="en-US"/>
              <a:pPr>
                <a:defRPr/>
              </a:pPr>
              <a:t>1/28/2014</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AF210C57-CD7B-9845-85F0-705E80F4B339}" type="slidenum">
              <a:rPr lang="en-US"/>
              <a:pPr>
                <a:defRPr/>
              </a:pPr>
              <a:t>‹#›</a:t>
            </a:fld>
            <a:endParaRPr lang="en-US" dirty="0"/>
          </a:p>
        </p:txBody>
      </p:sp>
    </p:spTree>
    <p:extLst>
      <p:ext uri="{BB962C8B-B14F-4D97-AF65-F5344CB8AC3E}">
        <p14:creationId xmlns:p14="http://schemas.microsoft.com/office/powerpoint/2010/main" val="3380181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9"/>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9" name="Rectangle 8"/>
          <p:cNvSpPr/>
          <p:nvPr/>
        </p:nvSpPr>
        <p:spPr>
          <a:xfrm rot="5400000">
            <a:off x="4242594" y="3274219"/>
            <a:ext cx="6135688"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10" name="Rectangle 9"/>
          <p:cNvSpPr/>
          <p:nvPr/>
        </p:nvSpPr>
        <p:spPr>
          <a:xfrm rot="5400000">
            <a:off x="4242594" y="3274219"/>
            <a:ext cx="6135688"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3"/>
          <p:cNvSpPr>
            <a:spLocks noGrp="1"/>
          </p:cNvSpPr>
          <p:nvPr>
            <p:ph type="dt" sz="half" idx="10"/>
          </p:nvPr>
        </p:nvSpPr>
        <p:spPr/>
        <p:txBody>
          <a:bodyPr/>
          <a:lstStyle>
            <a:lvl1pPr>
              <a:defRPr/>
            </a:lvl1pPr>
          </a:lstStyle>
          <a:p>
            <a:pPr>
              <a:defRPr/>
            </a:pPr>
            <a:fld id="{FB9BD071-499B-D34D-85EC-825468240173}" type="datetime1">
              <a:rPr lang="en-US"/>
              <a:pPr>
                <a:defRPr/>
              </a:pPr>
              <a:t>1/28/2014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8BC747C4-5E49-A741-8AF2-DFFC08BBF343}" type="slidenum">
              <a:rPr lang="en-US"/>
              <a:pPr>
                <a:defRPr/>
              </a:pPr>
              <a:t>‹#›</a:t>
            </a:fld>
            <a:endParaRPr lang="en-US" dirty="0"/>
          </a:p>
        </p:txBody>
      </p:sp>
    </p:spTree>
    <p:extLst>
      <p:ext uri="{BB962C8B-B14F-4D97-AF65-F5344CB8AC3E}">
        <p14:creationId xmlns:p14="http://schemas.microsoft.com/office/powerpoint/2010/main" val="1918685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487363" y="411163"/>
            <a:ext cx="8169275" cy="6035675"/>
            <a:chOff x="486873" y="411480"/>
            <a:chExt cx="8170255" cy="6035040"/>
          </a:xfrm>
        </p:grpSpPr>
        <p:pic>
          <p:nvPicPr>
            <p:cNvPr id="5" name="Picture 4" descr="PaperPanel-Title.jpg"/>
            <p:cNvPicPr>
              <a:picLocks noChangeAspect="1"/>
            </p:cNvPicPr>
            <p:nvPr/>
          </p:nvPicPr>
          <p:blipFill>
            <a:blip r:embed="rId2" cstate="print"/>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6" name="Rectangle 5"/>
            <p:cNvSpPr>
              <a:spLocks/>
            </p:cNvSpPr>
            <p:nvPr/>
          </p:nvSpPr>
          <p:spPr>
            <a:xfrm>
              <a:off x="563082" y="474973"/>
              <a:ext cx="7982908" cy="5889005"/>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7" name="Straight Connector 6"/>
            <p:cNvCxnSpPr/>
            <p:nvPr/>
          </p:nvCxnSpPr>
          <p:spPr>
            <a:xfrm>
              <a:off x="563082" y="6133815"/>
              <a:ext cx="7982908"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563082" y="457512"/>
              <a:ext cx="7982908" cy="2577829"/>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sp>
        <p:nvSpPr>
          <p:cNvPr id="2" name="Title 1"/>
          <p:cNvSpPr>
            <a:spLocks noGrp="1"/>
          </p:cNvSpPr>
          <p:nvPr>
            <p:ph type="ctrTitle"/>
          </p:nvPr>
        </p:nvSpPr>
        <p:spPr>
          <a:xfrm>
            <a:off x="914400" y="1123950"/>
            <a:ext cx="7342188"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a:xfrm>
            <a:off x="573088" y="6122988"/>
            <a:ext cx="2133600" cy="258762"/>
          </a:xfrm>
        </p:spPr>
        <p:txBody>
          <a:bodyPr/>
          <a:lstStyle>
            <a:lvl1pPr>
              <a:defRPr/>
            </a:lvl1pPr>
          </a:lstStyle>
          <a:p>
            <a:pPr>
              <a:defRPr/>
            </a:pPr>
            <a:fld id="{809CBBBC-1013-2F4B-9AA0-6986FD099329}" type="datetime1">
              <a:rPr lang="en-US"/>
              <a:pPr>
                <a:defRPr/>
              </a:pPr>
              <a:t>1/28/2014</a:t>
            </a:fld>
            <a:endParaRPr lang="en-US" dirty="0"/>
          </a:p>
        </p:txBody>
      </p:sp>
      <p:sp>
        <p:nvSpPr>
          <p:cNvPr id="10" name="Footer Placeholder 4"/>
          <p:cNvSpPr>
            <a:spLocks noGrp="1"/>
          </p:cNvSpPr>
          <p:nvPr>
            <p:ph type="ftr" sz="quarter" idx="11"/>
          </p:nvPr>
        </p:nvSpPr>
        <p:spPr>
          <a:xfrm>
            <a:off x="5638800" y="6122988"/>
            <a:ext cx="2895600" cy="257175"/>
          </a:xfrm>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4191000" y="6122988"/>
            <a:ext cx="762000" cy="271462"/>
          </a:xfrm>
        </p:spPr>
        <p:txBody>
          <a:bodyPr/>
          <a:lstStyle>
            <a:lvl1pPr>
              <a:defRPr/>
            </a:lvl1pPr>
          </a:lstStyle>
          <a:p>
            <a:pPr>
              <a:defRPr/>
            </a:pPr>
            <a:fld id="{41870841-8240-FA42-BEFF-68288ABA30DE}" type="slidenum">
              <a:rPr lang="en-US"/>
              <a:pPr>
                <a:defRPr/>
              </a:pPr>
              <a:t>‹#›</a:t>
            </a:fld>
            <a:endParaRPr lang="en-US" dirty="0">
              <a:solidFill>
                <a:srgbClr val="FFFFFF"/>
              </a:solidFill>
            </a:endParaRPr>
          </a:p>
        </p:txBody>
      </p:sp>
    </p:spTree>
    <p:extLst>
      <p:ext uri="{BB962C8B-B14F-4D97-AF65-F5344CB8AC3E}">
        <p14:creationId xmlns:p14="http://schemas.microsoft.com/office/powerpoint/2010/main" val="2387767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5"/>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3"/>
          <p:cNvSpPr>
            <a:spLocks noGrp="1"/>
          </p:cNvSpPr>
          <p:nvPr>
            <p:ph type="dt" sz="half" idx="10"/>
          </p:nvPr>
        </p:nvSpPr>
        <p:spPr/>
        <p:txBody>
          <a:bodyPr/>
          <a:lstStyle>
            <a:lvl1pPr>
              <a:defRPr/>
            </a:lvl1pPr>
          </a:lstStyle>
          <a:p>
            <a:pPr>
              <a:defRPr/>
            </a:pPr>
            <a:fld id="{50676A85-DA2A-0B4E-A5A1-7C314C52E5DD}" type="datetime1">
              <a:rPr lang="en-US"/>
              <a:pPr>
                <a:defRPr/>
              </a:pPr>
              <a:t>1/28/2014</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803AF525-427D-D641-9CC9-2801E60DF260}" type="slidenum">
              <a:rPr lang="en-US"/>
              <a:pPr>
                <a:defRPr/>
              </a:pPr>
              <a:t>‹#›</a:t>
            </a:fld>
            <a:endParaRPr lang="en-US" dirty="0"/>
          </a:p>
        </p:txBody>
      </p:sp>
    </p:spTree>
    <p:extLst>
      <p:ext uri="{BB962C8B-B14F-4D97-AF65-F5344CB8AC3E}">
        <p14:creationId xmlns:p14="http://schemas.microsoft.com/office/powerpoint/2010/main" val="1453200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5" name="Picture 4" descr="PaperPanel-Title.jpg"/>
          <p:cNvPicPr>
            <a:picLocks noChangeAspect="1"/>
          </p:cNvPicPr>
          <p:nvPr/>
        </p:nvPicPr>
        <p:blipFill>
          <a:blip r:embed="rId2" cstate="print"/>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1"/>
          <p:cNvGrpSpPr>
            <a:grpSpLocks/>
          </p:cNvGrpSpPr>
          <p:nvPr/>
        </p:nvGrpSpPr>
        <p:grpSpPr bwMode="auto">
          <a:xfrm>
            <a:off x="563563" y="476250"/>
            <a:ext cx="7981950" cy="5888038"/>
            <a:chOff x="562842" y="475488"/>
            <a:chExt cx="7982713" cy="5888736"/>
          </a:xfrm>
        </p:grpSpPr>
        <p:sp>
          <p:nvSpPr>
            <p:cNvPr id="7" name="Rectangle 6"/>
            <p:cNvSpPr>
              <a:spLocks/>
            </p:cNvSpPr>
            <p:nvPr/>
          </p:nvSpPr>
          <p:spPr>
            <a:xfrm>
              <a:off x="562842" y="475488"/>
              <a:ext cx="7982713"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8" name="Straight Connector 7"/>
            <p:cNvCxnSpPr/>
            <p:nvPr/>
          </p:nvCxnSpPr>
          <p:spPr>
            <a:xfrm>
              <a:off x="562842" y="6134009"/>
              <a:ext cx="7982713"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562842" y="3427001"/>
              <a:ext cx="7982713"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ctrTitle"/>
          </p:nvPr>
        </p:nvSpPr>
        <p:spPr>
          <a:xfrm>
            <a:off x="900113" y="3442447"/>
            <a:ext cx="7345362" cy="1532965"/>
          </a:xfrm>
        </p:spPr>
        <p:txBody>
          <a:bodyPr anchor="b">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636493" y="533400"/>
            <a:ext cx="7836408" cy="2828925"/>
          </a:xfrm>
        </p:spPr>
        <p:txBody>
          <a:bodyPr rtlCol="0">
            <a:normAutofit/>
          </a:bodyPr>
          <a:lstStyle>
            <a:lvl1pPr>
              <a:buNone/>
              <a:defRPr sz="2000"/>
            </a:lvl1pPr>
          </a:lstStyle>
          <a:p>
            <a:pPr lvl="0"/>
            <a:r>
              <a:rPr lang="en-US" noProof="0" dirty="0" smtClean="0"/>
              <a:t>Click icon to add picture</a:t>
            </a:r>
            <a:endParaRPr noProof="0" dirty="0"/>
          </a:p>
        </p:txBody>
      </p:sp>
      <p:sp>
        <p:nvSpPr>
          <p:cNvPr id="10" name="Date Placeholder 3"/>
          <p:cNvSpPr>
            <a:spLocks noGrp="1"/>
          </p:cNvSpPr>
          <p:nvPr>
            <p:ph type="dt" sz="half" idx="13"/>
          </p:nvPr>
        </p:nvSpPr>
        <p:spPr>
          <a:xfrm>
            <a:off x="569913" y="6122988"/>
            <a:ext cx="2133600" cy="258762"/>
          </a:xfrm>
        </p:spPr>
        <p:txBody>
          <a:bodyPr/>
          <a:lstStyle>
            <a:lvl1pPr>
              <a:defRPr/>
            </a:lvl1pPr>
          </a:lstStyle>
          <a:p>
            <a:pPr>
              <a:defRPr/>
            </a:pPr>
            <a:fld id="{1A4B3ECE-05DD-C14D-9AC9-EB372E701478}" type="datetime1">
              <a:rPr lang="en-US"/>
              <a:pPr>
                <a:defRPr/>
              </a:pPr>
              <a:t>1/28/2014</a:t>
            </a:fld>
            <a:endParaRPr lang="en-US" dirty="0"/>
          </a:p>
        </p:txBody>
      </p:sp>
      <p:sp>
        <p:nvSpPr>
          <p:cNvPr id="11" name="Footer Placeholder 4"/>
          <p:cNvSpPr>
            <a:spLocks noGrp="1"/>
          </p:cNvSpPr>
          <p:nvPr>
            <p:ph type="ftr" sz="quarter" idx="14"/>
          </p:nvPr>
        </p:nvSpPr>
        <p:spPr>
          <a:xfrm>
            <a:off x="5638800" y="6124575"/>
            <a:ext cx="2895600" cy="257175"/>
          </a:xfrm>
        </p:spPr>
        <p:txBody>
          <a:bodyPr/>
          <a:lstStyle>
            <a:lvl1pPr>
              <a:defRPr/>
            </a:lvl1pPr>
          </a:lstStyle>
          <a:p>
            <a:pPr>
              <a:defRPr/>
            </a:pPr>
            <a:endParaRPr lang="en-US" dirty="0"/>
          </a:p>
        </p:txBody>
      </p:sp>
    </p:spTree>
    <p:extLst>
      <p:ext uri="{BB962C8B-B14F-4D97-AF65-F5344CB8AC3E}">
        <p14:creationId xmlns:p14="http://schemas.microsoft.com/office/powerpoint/2010/main" val="2653972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3"/>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2B478A25-024B-BB45-80C5-B9105F81BFA8}" type="datetime1">
              <a:rPr lang="en-US"/>
              <a:pPr>
                <a:defRPr/>
              </a:pPr>
              <a:t>1/28/2014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C431F240-CCDA-8147-96F8-B1126ABCDA0F}" type="slidenum">
              <a:rPr lang="en-US"/>
              <a:pPr>
                <a:defRPr/>
              </a:pPr>
              <a:t>‹#›</a:t>
            </a:fld>
            <a:endParaRPr lang="en-US" dirty="0"/>
          </a:p>
        </p:txBody>
      </p:sp>
    </p:spTree>
    <p:extLst>
      <p:ext uri="{BB962C8B-B14F-4D97-AF65-F5344CB8AC3E}">
        <p14:creationId xmlns:p14="http://schemas.microsoft.com/office/powerpoint/2010/main" val="1599065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182563" y="173038"/>
            <a:ext cx="8778875" cy="6511925"/>
            <a:chOff x="182880" y="173699"/>
            <a:chExt cx="8778240" cy="6510602"/>
          </a:xfrm>
        </p:grpSpPr>
        <p:pic>
          <p:nvPicPr>
            <p:cNvPr id="6" name="Picture 5"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a:grpSpLocks/>
            </p:cNvGrpSpPr>
            <p:nvPr/>
          </p:nvGrpSpPr>
          <p:grpSpPr bwMode="auto">
            <a:xfrm>
              <a:off x="255900" y="237186"/>
              <a:ext cx="8622676" cy="6364582"/>
              <a:chOff x="247025" y="246872"/>
              <a:chExt cx="8622676" cy="6364582"/>
            </a:xfrm>
          </p:grpSpPr>
          <p:sp>
            <p:nvSpPr>
              <p:cNvPr id="8" name="Rectangle 7"/>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9" name="Straight Connector 8"/>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4"/>
          <p:cNvSpPr>
            <a:spLocks noGrp="1"/>
          </p:cNvSpPr>
          <p:nvPr>
            <p:ph type="dt" sz="half" idx="10"/>
          </p:nvPr>
        </p:nvSpPr>
        <p:spPr/>
        <p:txBody>
          <a:bodyPr/>
          <a:lstStyle>
            <a:lvl1pPr>
              <a:defRPr/>
            </a:lvl1pPr>
          </a:lstStyle>
          <a:p>
            <a:pPr>
              <a:defRPr/>
            </a:pPr>
            <a:fld id="{0BEAF944-8E67-B248-B4F6-AA477A0438AB}" type="datetime1">
              <a:rPr lang="en-US"/>
              <a:pPr>
                <a:defRPr/>
              </a:pPr>
              <a:t>1/28/2014</a:t>
            </a:fld>
            <a:endParaRPr lang="en-US" dirty="0"/>
          </a:p>
        </p:txBody>
      </p:sp>
      <p:sp>
        <p:nvSpPr>
          <p:cNvPr id="12" name="Footer Placeholder 5"/>
          <p:cNvSpPr>
            <a:spLocks noGrp="1"/>
          </p:cNvSpPr>
          <p:nvPr>
            <p:ph type="ftr" sz="quarter" idx="11"/>
          </p:nvPr>
        </p:nvSpPr>
        <p:spPr/>
        <p:txBody>
          <a:bodyPr/>
          <a:lstStyle>
            <a:lvl1pPr>
              <a:defRPr/>
            </a:lvl1pPr>
          </a:lstStyle>
          <a:p>
            <a:pPr>
              <a:defRPr/>
            </a:pPr>
            <a:endParaRPr lang="en-US" dirty="0"/>
          </a:p>
        </p:txBody>
      </p:sp>
      <p:sp>
        <p:nvSpPr>
          <p:cNvPr id="13" name="Slide Number Placeholder 6"/>
          <p:cNvSpPr>
            <a:spLocks noGrp="1"/>
          </p:cNvSpPr>
          <p:nvPr>
            <p:ph type="sldNum" sz="quarter" idx="12"/>
          </p:nvPr>
        </p:nvSpPr>
        <p:spPr/>
        <p:txBody>
          <a:bodyPr/>
          <a:lstStyle>
            <a:lvl1pPr>
              <a:defRPr/>
            </a:lvl1pPr>
          </a:lstStyle>
          <a:p>
            <a:pPr>
              <a:defRPr/>
            </a:pPr>
            <a:fld id="{936E50E1-C57A-3F4D-8E72-907CBC817274}" type="slidenum">
              <a:rPr lang="en-US"/>
              <a:pPr>
                <a:defRPr/>
              </a:pPr>
              <a:t>‹#›</a:t>
            </a:fld>
            <a:endParaRPr lang="en-US" dirty="0"/>
          </a:p>
        </p:txBody>
      </p:sp>
    </p:spTree>
    <p:extLst>
      <p:ext uri="{BB962C8B-B14F-4D97-AF65-F5344CB8AC3E}">
        <p14:creationId xmlns:p14="http://schemas.microsoft.com/office/powerpoint/2010/main" val="171052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5"/>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3"/>
          <p:cNvSpPr>
            <a:spLocks noGrp="1"/>
          </p:cNvSpPr>
          <p:nvPr>
            <p:ph type="dt" sz="half" idx="10"/>
          </p:nvPr>
        </p:nvSpPr>
        <p:spPr/>
        <p:txBody>
          <a:bodyPr/>
          <a:lstStyle>
            <a:lvl1pPr>
              <a:defRPr/>
            </a:lvl1pPr>
          </a:lstStyle>
          <a:p>
            <a:pPr>
              <a:defRPr/>
            </a:pPr>
            <a:fld id="{231E80CE-F718-294A-B1D0-990F580A367A}" type="datetime1">
              <a:rPr lang="en-US"/>
              <a:pPr>
                <a:defRPr/>
              </a:pPr>
              <a:t>1/28/2014</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F31B15B4-803E-6F4F-9FB7-AEC83E16C774}" type="slidenum">
              <a:rPr lang="en-US"/>
              <a:pPr>
                <a:defRPr/>
              </a:pPr>
              <a:t>‹#›</a:t>
            </a:fld>
            <a:endParaRPr lang="en-US" dirty="0"/>
          </a:p>
        </p:txBody>
      </p:sp>
    </p:spTree>
    <p:extLst>
      <p:ext uri="{BB962C8B-B14F-4D97-AF65-F5344CB8AC3E}">
        <p14:creationId xmlns:p14="http://schemas.microsoft.com/office/powerpoint/2010/main" val="544222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6"/>
          <p:cNvGrpSpPr>
            <a:grpSpLocks/>
          </p:cNvGrpSpPr>
          <p:nvPr/>
        </p:nvGrpSpPr>
        <p:grpSpPr bwMode="auto">
          <a:xfrm>
            <a:off x="182563" y="173038"/>
            <a:ext cx="8778875" cy="6511925"/>
            <a:chOff x="182880" y="173699"/>
            <a:chExt cx="8778240" cy="6510602"/>
          </a:xfrm>
        </p:grpSpPr>
        <p:pic>
          <p:nvPicPr>
            <p:cNvPr id="8" name="Picture 7"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8"/>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2" name="Rectangle 11"/>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grpSp>
      <p:cxnSp>
        <p:nvCxnSpPr>
          <p:cNvPr id="13" name="Straight Connector 12"/>
          <p:cNvCxnSpPr/>
          <p:nvPr/>
        </p:nvCxnSpPr>
        <p:spPr>
          <a:xfrm rot="16200000" flipH="1">
            <a:off x="2216944" y="4026694"/>
            <a:ext cx="4711700"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rot="16200000" flipH="1">
            <a:off x="2216944" y="4026694"/>
            <a:ext cx="4711700"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Date Placeholder 6"/>
          <p:cNvSpPr>
            <a:spLocks noGrp="1"/>
          </p:cNvSpPr>
          <p:nvPr>
            <p:ph type="dt" sz="half" idx="10"/>
          </p:nvPr>
        </p:nvSpPr>
        <p:spPr/>
        <p:txBody>
          <a:bodyPr/>
          <a:lstStyle>
            <a:lvl1pPr>
              <a:defRPr/>
            </a:lvl1pPr>
          </a:lstStyle>
          <a:p>
            <a:pPr>
              <a:defRPr/>
            </a:pPr>
            <a:fld id="{A9728D4F-B48D-B749-BBB3-173300FA0131}" type="datetime1">
              <a:rPr lang="en-US"/>
              <a:pPr>
                <a:defRPr/>
              </a:pPr>
              <a:t>1/28/2014</a:t>
            </a:fld>
            <a:endParaRPr lang="en-US" dirty="0"/>
          </a:p>
        </p:txBody>
      </p:sp>
      <p:sp>
        <p:nvSpPr>
          <p:cNvPr id="16" name="Footer Placeholder 7"/>
          <p:cNvSpPr>
            <a:spLocks noGrp="1"/>
          </p:cNvSpPr>
          <p:nvPr>
            <p:ph type="ftr" sz="quarter" idx="11"/>
          </p:nvPr>
        </p:nvSpPr>
        <p:spPr/>
        <p:txBody>
          <a:bodyPr/>
          <a:lstStyle>
            <a:lvl1pPr>
              <a:defRPr/>
            </a:lvl1pPr>
          </a:lstStyle>
          <a:p>
            <a:pPr>
              <a:defRPr/>
            </a:pPr>
            <a:endParaRPr lang="en-US" dirty="0"/>
          </a:p>
        </p:txBody>
      </p:sp>
      <p:sp>
        <p:nvSpPr>
          <p:cNvPr id="17" name="Slide Number Placeholder 8"/>
          <p:cNvSpPr>
            <a:spLocks noGrp="1"/>
          </p:cNvSpPr>
          <p:nvPr>
            <p:ph type="sldNum" sz="quarter" idx="12"/>
          </p:nvPr>
        </p:nvSpPr>
        <p:spPr/>
        <p:txBody>
          <a:bodyPr/>
          <a:lstStyle>
            <a:lvl1pPr>
              <a:defRPr/>
            </a:lvl1pPr>
          </a:lstStyle>
          <a:p>
            <a:pPr>
              <a:defRPr/>
            </a:pPr>
            <a:fld id="{6D1B8C0A-F5D0-F547-8F6D-7736D1B2B201}" type="slidenum">
              <a:rPr lang="en-US"/>
              <a:pPr>
                <a:defRPr/>
              </a:pPr>
              <a:t>‹#›</a:t>
            </a:fld>
            <a:endParaRPr lang="en-US" dirty="0"/>
          </a:p>
        </p:txBody>
      </p:sp>
    </p:spTree>
    <p:extLst>
      <p:ext uri="{BB962C8B-B14F-4D97-AF65-F5344CB8AC3E}">
        <p14:creationId xmlns:p14="http://schemas.microsoft.com/office/powerpoint/2010/main" val="1492758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8"/>
          <p:cNvGrpSpPr>
            <a:grpSpLocks/>
          </p:cNvGrpSpPr>
          <p:nvPr/>
        </p:nvGrpSpPr>
        <p:grpSpPr bwMode="auto">
          <a:xfrm>
            <a:off x="182563" y="173038"/>
            <a:ext cx="8778875" cy="6511925"/>
            <a:chOff x="182880" y="173699"/>
            <a:chExt cx="8778240" cy="6510602"/>
          </a:xfrm>
        </p:grpSpPr>
        <p:pic>
          <p:nvPicPr>
            <p:cNvPr id="4" name="Picture 3"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5" name="Group 10"/>
            <p:cNvGrpSpPr>
              <a:grpSpLocks/>
            </p:cNvGrpSpPr>
            <p:nvPr/>
          </p:nvGrpSpPr>
          <p:grpSpPr bwMode="auto">
            <a:xfrm>
              <a:off x="255900" y="237186"/>
              <a:ext cx="8622676" cy="6364582"/>
              <a:chOff x="247025" y="246872"/>
              <a:chExt cx="8622676" cy="6364582"/>
            </a:xfrm>
          </p:grpSpPr>
          <p:sp>
            <p:nvSpPr>
              <p:cNvPr id="6" name="Rectangle 5"/>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7" name="Straight Connector 6"/>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F46B6563-4B63-4347-B783-D814F6515BCF}" type="datetime1">
              <a:rPr lang="en-US"/>
              <a:pPr>
                <a:defRPr/>
              </a:pPr>
              <a:t>1/28/2014</a:t>
            </a:fld>
            <a:endParaRPr lang="en-US" dirty="0"/>
          </a:p>
        </p:txBody>
      </p:sp>
      <p:sp>
        <p:nvSpPr>
          <p:cNvPr id="10" name="Footer Placeholder 3"/>
          <p:cNvSpPr>
            <a:spLocks noGrp="1"/>
          </p:cNvSpPr>
          <p:nvPr>
            <p:ph type="ftr" sz="quarter" idx="11"/>
          </p:nvPr>
        </p:nvSpPr>
        <p:spPr/>
        <p:txBody>
          <a:bodyPr/>
          <a:lstStyle>
            <a:lvl1pPr>
              <a:defRPr/>
            </a:lvl1pPr>
          </a:lstStyle>
          <a:p>
            <a:pPr>
              <a:defRPr/>
            </a:pPr>
            <a:endParaRPr lang="en-US" dirty="0"/>
          </a:p>
        </p:txBody>
      </p:sp>
      <p:sp>
        <p:nvSpPr>
          <p:cNvPr id="11" name="Slide Number Placeholder 4"/>
          <p:cNvSpPr>
            <a:spLocks noGrp="1"/>
          </p:cNvSpPr>
          <p:nvPr>
            <p:ph type="sldNum" sz="quarter" idx="12"/>
          </p:nvPr>
        </p:nvSpPr>
        <p:spPr/>
        <p:txBody>
          <a:bodyPr/>
          <a:lstStyle>
            <a:lvl1pPr>
              <a:defRPr/>
            </a:lvl1pPr>
          </a:lstStyle>
          <a:p>
            <a:pPr>
              <a:defRPr/>
            </a:pPr>
            <a:fld id="{82CDA85C-9AEE-5B4C-8708-C2E680779D0C}" type="slidenum">
              <a:rPr lang="en-US"/>
              <a:pPr>
                <a:defRPr/>
              </a:pPr>
              <a:t>‹#›</a:t>
            </a:fld>
            <a:endParaRPr lang="en-US" dirty="0"/>
          </a:p>
        </p:txBody>
      </p:sp>
    </p:spTree>
    <p:extLst>
      <p:ext uri="{BB962C8B-B14F-4D97-AF65-F5344CB8AC3E}">
        <p14:creationId xmlns:p14="http://schemas.microsoft.com/office/powerpoint/2010/main" val="559540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7"/>
          <p:cNvGrpSpPr>
            <a:grpSpLocks/>
          </p:cNvGrpSpPr>
          <p:nvPr/>
        </p:nvGrpSpPr>
        <p:grpSpPr bwMode="auto">
          <a:xfrm>
            <a:off x="182563" y="173038"/>
            <a:ext cx="8778875" cy="6511925"/>
            <a:chOff x="182880" y="173699"/>
            <a:chExt cx="8778240" cy="6510602"/>
          </a:xfrm>
        </p:grpSpPr>
        <p:pic>
          <p:nvPicPr>
            <p:cNvPr id="3" name="Picture 2"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4" name="Group 10"/>
            <p:cNvGrpSpPr>
              <a:grpSpLocks/>
            </p:cNvGrpSpPr>
            <p:nvPr/>
          </p:nvGrpSpPr>
          <p:grpSpPr bwMode="auto">
            <a:xfrm>
              <a:off x="255900" y="237186"/>
              <a:ext cx="8622676" cy="6364582"/>
              <a:chOff x="247025" y="246872"/>
              <a:chExt cx="8622676" cy="6364582"/>
            </a:xfrm>
          </p:grpSpPr>
          <p:sp>
            <p:nvSpPr>
              <p:cNvPr id="5" name="Rectangle 4"/>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6" name="Straight Connector 5"/>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3EEA43DF-615A-D348-B78E-E6F0DD571FFB}" type="datetime1">
              <a:rPr lang="en-US"/>
              <a:pPr>
                <a:defRPr/>
              </a:pPr>
              <a:t>1/28/2014</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3"/>
          <p:cNvSpPr>
            <a:spLocks noGrp="1"/>
          </p:cNvSpPr>
          <p:nvPr>
            <p:ph type="sldNum" sz="quarter" idx="12"/>
          </p:nvPr>
        </p:nvSpPr>
        <p:spPr/>
        <p:txBody>
          <a:bodyPr/>
          <a:lstStyle>
            <a:lvl1pPr>
              <a:defRPr/>
            </a:lvl1pPr>
          </a:lstStyle>
          <a:p>
            <a:pPr>
              <a:defRPr/>
            </a:pPr>
            <a:fld id="{84989858-ACDA-5847-8F24-1ECBA1876AB5}" type="slidenum">
              <a:rPr lang="en-US"/>
              <a:pPr>
                <a:defRPr/>
              </a:pPr>
              <a:t>‹#›</a:t>
            </a:fld>
            <a:endParaRPr lang="en-US" dirty="0"/>
          </a:p>
        </p:txBody>
      </p:sp>
    </p:spTree>
    <p:extLst>
      <p:ext uri="{BB962C8B-B14F-4D97-AF65-F5344CB8AC3E}">
        <p14:creationId xmlns:p14="http://schemas.microsoft.com/office/powerpoint/2010/main" val="730635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33"/>
          <p:cNvGrpSpPr>
            <a:grpSpLocks/>
          </p:cNvGrpSpPr>
          <p:nvPr/>
        </p:nvGrpSpPr>
        <p:grpSpPr bwMode="auto">
          <a:xfrm>
            <a:off x="182563" y="173038"/>
            <a:ext cx="8778875" cy="6511925"/>
            <a:chOff x="182880" y="173699"/>
            <a:chExt cx="8778240" cy="6510602"/>
          </a:xfrm>
        </p:grpSpPr>
        <p:grpSp>
          <p:nvGrpSpPr>
            <p:cNvPr id="6" name="Group 26"/>
            <p:cNvGrpSpPr>
              <a:grpSpLocks/>
            </p:cNvGrpSpPr>
            <p:nvPr/>
          </p:nvGrpSpPr>
          <p:grpSpPr bwMode="auto">
            <a:xfrm>
              <a:off x="182880" y="173699"/>
              <a:ext cx="8778240" cy="6510602"/>
              <a:chOff x="182880" y="173699"/>
              <a:chExt cx="8778240" cy="6510602"/>
            </a:xfrm>
          </p:grpSpPr>
          <p:pic>
            <p:nvPicPr>
              <p:cNvPr id="8" name="Picture 7"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0EB427ED-3370-E147-8275-3822EE3D1EB6}" type="datetime1">
              <a:rPr lang="en-US"/>
              <a:pPr>
                <a:defRPr/>
              </a:pPr>
              <a:t>1/28/2014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dirty="0"/>
          </a:p>
        </p:txBody>
      </p:sp>
      <p:sp>
        <p:nvSpPr>
          <p:cNvPr id="14" name="Slide Number Placeholder 6"/>
          <p:cNvSpPr>
            <a:spLocks noGrp="1"/>
          </p:cNvSpPr>
          <p:nvPr>
            <p:ph type="sldNum" sz="quarter" idx="12"/>
          </p:nvPr>
        </p:nvSpPr>
        <p:spPr/>
        <p:txBody>
          <a:bodyPr/>
          <a:lstStyle>
            <a:lvl1pPr>
              <a:defRPr/>
            </a:lvl1pPr>
          </a:lstStyle>
          <a:p>
            <a:pPr>
              <a:defRPr/>
            </a:pPr>
            <a:fld id="{CFBCD357-8DFB-D949-AE9C-3729298A5739}" type="slidenum">
              <a:rPr lang="en-US"/>
              <a:pPr>
                <a:defRPr/>
              </a:pPr>
              <a:t>‹#›</a:t>
            </a:fld>
            <a:endParaRPr lang="en-US" dirty="0"/>
          </a:p>
        </p:txBody>
      </p:sp>
    </p:spTree>
    <p:extLst>
      <p:ext uri="{BB962C8B-B14F-4D97-AF65-F5344CB8AC3E}">
        <p14:creationId xmlns:p14="http://schemas.microsoft.com/office/powerpoint/2010/main" val="85850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33"/>
          <p:cNvGrpSpPr>
            <a:grpSpLocks/>
          </p:cNvGrpSpPr>
          <p:nvPr/>
        </p:nvGrpSpPr>
        <p:grpSpPr bwMode="auto">
          <a:xfrm>
            <a:off x="182563" y="173038"/>
            <a:ext cx="8778875" cy="6511925"/>
            <a:chOff x="182880" y="173699"/>
            <a:chExt cx="8778240" cy="6510602"/>
          </a:xfrm>
        </p:grpSpPr>
        <p:grpSp>
          <p:nvGrpSpPr>
            <p:cNvPr id="7" name="Group 26"/>
            <p:cNvGrpSpPr>
              <a:grpSpLocks/>
            </p:cNvGrpSpPr>
            <p:nvPr/>
          </p:nvGrpSpPr>
          <p:grpSpPr bwMode="auto">
            <a:xfrm>
              <a:off x="182880" y="173699"/>
              <a:ext cx="8778240" cy="6510602"/>
              <a:chOff x="182880" y="173699"/>
              <a:chExt cx="8778240" cy="6510602"/>
            </a:xfrm>
          </p:grpSpPr>
          <p:pic>
            <p:nvPicPr>
              <p:cNvPr id="9" name="Picture 8"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a:grpSpLocks/>
              </p:cNvGrpSpPr>
              <p:nvPr/>
            </p:nvGrpSpPr>
            <p:grpSpPr bwMode="auto">
              <a:xfrm>
                <a:off x="255900" y="237186"/>
                <a:ext cx="8622676" cy="6364582"/>
                <a:chOff x="247025" y="246872"/>
                <a:chExt cx="8622676" cy="6364582"/>
              </a:xfrm>
            </p:grpSpPr>
            <p:sp>
              <p:nvSpPr>
                <p:cNvPr id="11" name="Rectangle 10"/>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12" name="Straight Connector 11"/>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8" name="Rectangle 7"/>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sp>
        <p:nvSpPr>
          <p:cNvPr id="13" name="Rectangle 12"/>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14" name="Rectangle 13"/>
          <p:cNvSpPr/>
          <p:nvPr/>
        </p:nvSpPr>
        <p:spPr>
          <a:xfrm rot="10800000">
            <a:off x="258763" y="1593850"/>
            <a:ext cx="3575050" cy="6508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16"/>
          <p:cNvSpPr>
            <a:spLocks noGrp="1"/>
          </p:cNvSpPr>
          <p:nvPr>
            <p:ph type="pic" sz="quarter" idx="13"/>
          </p:nvPr>
        </p:nvSpPr>
        <p:spPr>
          <a:xfrm>
            <a:off x="352892" y="310123"/>
            <a:ext cx="3398837" cy="1204912"/>
          </a:xfrm>
        </p:spPr>
        <p:txBody>
          <a:bodyPr rtlCol="0">
            <a:normAutofit/>
          </a:bodyPr>
          <a:lstStyle>
            <a:lvl1pPr>
              <a:buNone/>
              <a:defRPr sz="1800"/>
            </a:lvl1pPr>
          </a:lstStyle>
          <a:p>
            <a:pPr lvl="0"/>
            <a:r>
              <a:rPr lang="en-US" noProof="0" dirty="0" smtClean="0"/>
              <a:t>Click icon to add picture</a:t>
            </a:r>
            <a:endParaRPr noProof="0" dirty="0"/>
          </a:p>
        </p:txBody>
      </p:sp>
      <p:sp>
        <p:nvSpPr>
          <p:cNvPr id="15" name="Date Placeholder 4"/>
          <p:cNvSpPr>
            <a:spLocks noGrp="1"/>
          </p:cNvSpPr>
          <p:nvPr>
            <p:ph type="dt" sz="half" idx="14"/>
          </p:nvPr>
        </p:nvSpPr>
        <p:spPr/>
        <p:txBody>
          <a:bodyPr/>
          <a:lstStyle>
            <a:lvl1pPr>
              <a:defRPr/>
            </a:lvl1pPr>
          </a:lstStyle>
          <a:p>
            <a:pPr>
              <a:defRPr/>
            </a:pPr>
            <a:fld id="{E20B7C23-7589-8844-9989-41A302A9EFAD}" type="datetime1">
              <a:rPr lang="en-US"/>
              <a:pPr>
                <a:defRPr/>
              </a:pPr>
              <a:t>1/28/2014</a:t>
            </a:fld>
            <a:endParaRPr lang="en-US" dirty="0"/>
          </a:p>
        </p:txBody>
      </p:sp>
      <p:sp>
        <p:nvSpPr>
          <p:cNvPr id="16" name="Footer Placeholder 5"/>
          <p:cNvSpPr>
            <a:spLocks noGrp="1"/>
          </p:cNvSpPr>
          <p:nvPr>
            <p:ph type="ftr" sz="quarter" idx="15"/>
          </p:nvPr>
        </p:nvSpPr>
        <p:spPr/>
        <p:txBody>
          <a:bodyPr/>
          <a:lstStyle>
            <a:lvl1pPr>
              <a:defRPr/>
            </a:lvl1pPr>
          </a:lstStyle>
          <a:p>
            <a:pPr>
              <a:defRPr/>
            </a:pPr>
            <a:endParaRPr lang="en-US" dirty="0"/>
          </a:p>
        </p:txBody>
      </p:sp>
      <p:sp>
        <p:nvSpPr>
          <p:cNvPr id="18" name="Slide Number Placeholder 6"/>
          <p:cNvSpPr>
            <a:spLocks noGrp="1"/>
          </p:cNvSpPr>
          <p:nvPr>
            <p:ph type="sldNum" sz="quarter" idx="16"/>
          </p:nvPr>
        </p:nvSpPr>
        <p:spPr/>
        <p:txBody>
          <a:bodyPr/>
          <a:lstStyle>
            <a:lvl1pPr>
              <a:defRPr/>
            </a:lvl1pPr>
          </a:lstStyle>
          <a:p>
            <a:pPr>
              <a:defRPr/>
            </a:pPr>
            <a:fld id="{470CA1AA-A92C-5B41-BD8F-58FFC8D19F1D}" type="slidenum">
              <a:rPr lang="en-US"/>
              <a:pPr>
                <a:defRPr/>
              </a:pPr>
              <a:t>‹#›</a:t>
            </a:fld>
            <a:endParaRPr lang="en-US" dirty="0"/>
          </a:p>
        </p:txBody>
      </p:sp>
    </p:spTree>
    <p:extLst>
      <p:ext uri="{BB962C8B-B14F-4D97-AF65-F5344CB8AC3E}">
        <p14:creationId xmlns:p14="http://schemas.microsoft.com/office/powerpoint/2010/main" val="2716557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32"/>
          <p:cNvGrpSpPr>
            <a:grpSpLocks/>
          </p:cNvGrpSpPr>
          <p:nvPr/>
        </p:nvGrpSpPr>
        <p:grpSpPr bwMode="auto">
          <a:xfrm>
            <a:off x="182563" y="173038"/>
            <a:ext cx="8778875" cy="6511925"/>
            <a:chOff x="182880" y="173699"/>
            <a:chExt cx="8778240" cy="6510602"/>
          </a:xfrm>
        </p:grpSpPr>
        <p:grpSp>
          <p:nvGrpSpPr>
            <p:cNvPr id="6" name="Group 26"/>
            <p:cNvGrpSpPr>
              <a:grpSpLocks/>
            </p:cNvGrpSpPr>
            <p:nvPr/>
          </p:nvGrpSpPr>
          <p:grpSpPr bwMode="auto">
            <a:xfrm>
              <a:off x="182880" y="173699"/>
              <a:ext cx="8778240" cy="6510602"/>
              <a:chOff x="182880" y="173699"/>
              <a:chExt cx="8778240" cy="6510602"/>
            </a:xfrm>
          </p:grpSpPr>
          <p:pic>
            <p:nvPicPr>
              <p:cNvPr id="8" name="Picture 7"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530352" y="2670048"/>
            <a:ext cx="3008376" cy="3401568"/>
          </a:xfrm>
        </p:spPr>
        <p:txBody>
          <a:bodyPr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6136B4FF-D4F5-6A40-9C62-B3D7572D33E5}" type="datetime1">
              <a:rPr lang="en-US"/>
              <a:pPr>
                <a:defRPr/>
              </a:pPr>
              <a:t>1/28/2014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dirty="0"/>
          </a:p>
        </p:txBody>
      </p:sp>
      <p:sp>
        <p:nvSpPr>
          <p:cNvPr id="14" name="Slide Number Placeholder 6"/>
          <p:cNvSpPr>
            <a:spLocks noGrp="1"/>
          </p:cNvSpPr>
          <p:nvPr>
            <p:ph type="sldNum" sz="quarter" idx="12"/>
          </p:nvPr>
        </p:nvSpPr>
        <p:spPr/>
        <p:txBody>
          <a:bodyPr/>
          <a:lstStyle>
            <a:lvl1pPr>
              <a:defRPr/>
            </a:lvl1pPr>
          </a:lstStyle>
          <a:p>
            <a:pPr>
              <a:defRPr/>
            </a:pPr>
            <a:fld id="{EE6C3CA0-E283-7D46-BA0F-2CB673B9D1C6}" type="slidenum">
              <a:rPr lang="en-US"/>
              <a:pPr>
                <a:defRPr/>
              </a:pPr>
              <a:t>‹#›</a:t>
            </a:fld>
            <a:endParaRPr lang="en-US" dirty="0"/>
          </a:p>
        </p:txBody>
      </p:sp>
    </p:spTree>
    <p:extLst>
      <p:ext uri="{BB962C8B-B14F-4D97-AF65-F5344CB8AC3E}">
        <p14:creationId xmlns:p14="http://schemas.microsoft.com/office/powerpoint/2010/main" val="287268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182563" y="173038"/>
            <a:ext cx="8778875" cy="6511925"/>
            <a:chOff x="182880" y="173699"/>
            <a:chExt cx="8778240" cy="6510602"/>
          </a:xfrm>
        </p:grpSpPr>
        <p:pic>
          <p:nvPicPr>
            <p:cNvPr id="6" name="Picture 5"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a:grpSpLocks/>
            </p:cNvGrpSpPr>
            <p:nvPr/>
          </p:nvGrpSpPr>
          <p:grpSpPr bwMode="auto">
            <a:xfrm>
              <a:off x="255900" y="237186"/>
              <a:ext cx="8622676" cy="6364582"/>
              <a:chOff x="247025" y="246872"/>
              <a:chExt cx="8622676" cy="6364582"/>
            </a:xfrm>
          </p:grpSpPr>
          <p:sp>
            <p:nvSpPr>
              <p:cNvPr id="8" name="Rectangle 7"/>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9" name="Straight Connector 8"/>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9"/>
          <p:cNvSpPr/>
          <p:nvPr/>
        </p:nvSpPr>
        <p:spPr>
          <a:xfrm>
            <a:off x="255588" y="4203700"/>
            <a:ext cx="8623300"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11" name="Rectangle 10"/>
          <p:cNvSpPr/>
          <p:nvPr/>
        </p:nvSpPr>
        <p:spPr>
          <a:xfrm>
            <a:off x="255588" y="4203700"/>
            <a:ext cx="8623300"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530351" y="5271247"/>
            <a:ext cx="8021977" cy="1013011"/>
          </a:xfrm>
        </p:spPr>
        <p:txBody>
          <a:bodyPr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2841F8E8-8452-024A-BEF0-6116E95692FA}" type="datetime1">
              <a:rPr lang="en-US"/>
              <a:pPr>
                <a:defRPr/>
              </a:pPr>
              <a:t>1/28/2014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dirty="0"/>
          </a:p>
        </p:txBody>
      </p:sp>
      <p:sp>
        <p:nvSpPr>
          <p:cNvPr id="14" name="Slide Number Placeholder 6"/>
          <p:cNvSpPr>
            <a:spLocks noGrp="1"/>
          </p:cNvSpPr>
          <p:nvPr>
            <p:ph type="sldNum" sz="quarter" idx="12"/>
          </p:nvPr>
        </p:nvSpPr>
        <p:spPr/>
        <p:txBody>
          <a:bodyPr/>
          <a:lstStyle>
            <a:lvl1pPr>
              <a:defRPr/>
            </a:lvl1pPr>
          </a:lstStyle>
          <a:p>
            <a:pPr>
              <a:defRPr/>
            </a:pPr>
            <a:fld id="{3069E66E-31CD-B049-9AB1-EEA6EB742C98}" type="slidenum">
              <a:rPr lang="en-US"/>
              <a:pPr>
                <a:defRPr/>
              </a:pPr>
              <a:t>‹#›</a:t>
            </a:fld>
            <a:endParaRPr lang="en-US" dirty="0"/>
          </a:p>
        </p:txBody>
      </p:sp>
    </p:spTree>
    <p:extLst>
      <p:ext uri="{BB962C8B-B14F-4D97-AF65-F5344CB8AC3E}">
        <p14:creationId xmlns:p14="http://schemas.microsoft.com/office/powerpoint/2010/main" val="2806948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9"/>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3"/>
          <p:cNvSpPr>
            <a:spLocks noGrp="1"/>
          </p:cNvSpPr>
          <p:nvPr>
            <p:ph type="dt" sz="half" idx="10"/>
          </p:nvPr>
        </p:nvSpPr>
        <p:spPr/>
        <p:txBody>
          <a:bodyPr/>
          <a:lstStyle>
            <a:lvl1pPr>
              <a:defRPr/>
            </a:lvl1pPr>
          </a:lstStyle>
          <a:p>
            <a:pPr>
              <a:defRPr/>
            </a:pPr>
            <a:fld id="{4678461B-9280-214A-9DB9-DA51C7F6888D}" type="datetime1">
              <a:rPr lang="en-US"/>
              <a:pPr>
                <a:defRPr/>
              </a:pPr>
              <a:t>1/28/2014</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FB7D0427-5DB3-884C-8246-0B739F0DA2F8}" type="slidenum">
              <a:rPr lang="en-US"/>
              <a:pPr>
                <a:defRPr/>
              </a:pPr>
              <a:t>‹#›</a:t>
            </a:fld>
            <a:endParaRPr lang="en-US" dirty="0"/>
          </a:p>
        </p:txBody>
      </p:sp>
    </p:spTree>
    <p:extLst>
      <p:ext uri="{BB962C8B-B14F-4D97-AF65-F5344CB8AC3E}">
        <p14:creationId xmlns:p14="http://schemas.microsoft.com/office/powerpoint/2010/main" val="1283192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9"/>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9" name="Rectangle 8"/>
          <p:cNvSpPr/>
          <p:nvPr/>
        </p:nvSpPr>
        <p:spPr>
          <a:xfrm rot="5400000">
            <a:off x="4242594" y="3274219"/>
            <a:ext cx="6135688"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10" name="Rectangle 9"/>
          <p:cNvSpPr/>
          <p:nvPr/>
        </p:nvSpPr>
        <p:spPr>
          <a:xfrm rot="5400000">
            <a:off x="4242594" y="3274219"/>
            <a:ext cx="6135688" cy="63500"/>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3"/>
          <p:cNvSpPr>
            <a:spLocks noGrp="1"/>
          </p:cNvSpPr>
          <p:nvPr>
            <p:ph type="dt" sz="half" idx="10"/>
          </p:nvPr>
        </p:nvSpPr>
        <p:spPr/>
        <p:txBody>
          <a:bodyPr/>
          <a:lstStyle>
            <a:lvl1pPr>
              <a:defRPr/>
            </a:lvl1pPr>
          </a:lstStyle>
          <a:p>
            <a:pPr>
              <a:defRPr/>
            </a:pPr>
            <a:fld id="{3C1B7761-73D5-3D4A-AFF1-75DE9D851F8C}" type="datetime1">
              <a:rPr lang="en-US"/>
              <a:pPr>
                <a:defRPr/>
              </a:pPr>
              <a:t>1/28/2014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03EAAA24-CACE-B54A-A956-1F677AC8F859}" type="slidenum">
              <a:rPr lang="en-US"/>
              <a:pPr>
                <a:defRPr/>
              </a:pPr>
              <a:t>‹#›</a:t>
            </a:fld>
            <a:endParaRPr lang="en-US" dirty="0"/>
          </a:p>
        </p:txBody>
      </p:sp>
    </p:spTree>
    <p:extLst>
      <p:ext uri="{BB962C8B-B14F-4D97-AF65-F5344CB8AC3E}">
        <p14:creationId xmlns:p14="http://schemas.microsoft.com/office/powerpoint/2010/main" val="283388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5" name="Picture 4" descr="PaperPanel-Title.jpg"/>
          <p:cNvPicPr>
            <a:picLocks noChangeAspect="1"/>
          </p:cNvPicPr>
          <p:nvPr/>
        </p:nvPicPr>
        <p:blipFill>
          <a:blip r:embed="rId2" cstate="print"/>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1"/>
          <p:cNvGrpSpPr>
            <a:grpSpLocks/>
          </p:cNvGrpSpPr>
          <p:nvPr/>
        </p:nvGrpSpPr>
        <p:grpSpPr bwMode="auto">
          <a:xfrm>
            <a:off x="563563" y="476250"/>
            <a:ext cx="7981950" cy="5888038"/>
            <a:chOff x="562842" y="475488"/>
            <a:chExt cx="7982713" cy="5888736"/>
          </a:xfrm>
        </p:grpSpPr>
        <p:sp>
          <p:nvSpPr>
            <p:cNvPr id="7" name="Rectangle 6"/>
            <p:cNvSpPr>
              <a:spLocks/>
            </p:cNvSpPr>
            <p:nvPr/>
          </p:nvSpPr>
          <p:spPr>
            <a:xfrm>
              <a:off x="562842" y="475488"/>
              <a:ext cx="7982713"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8" name="Straight Connector 7"/>
            <p:cNvCxnSpPr/>
            <p:nvPr/>
          </p:nvCxnSpPr>
          <p:spPr>
            <a:xfrm>
              <a:off x="562842" y="6134009"/>
              <a:ext cx="7982713"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562842" y="3427001"/>
              <a:ext cx="7982713"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ctrTitle"/>
          </p:nvPr>
        </p:nvSpPr>
        <p:spPr>
          <a:xfrm>
            <a:off x="900113" y="3442447"/>
            <a:ext cx="7345362" cy="1532965"/>
          </a:xfrm>
        </p:spPr>
        <p:txBody>
          <a:bodyPr anchor="b">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636493" y="533400"/>
            <a:ext cx="7836408" cy="2828925"/>
          </a:xfrm>
        </p:spPr>
        <p:txBody>
          <a:bodyPr rtlCol="0">
            <a:normAutofit/>
          </a:bodyPr>
          <a:lstStyle>
            <a:lvl1pPr>
              <a:buNone/>
              <a:defRPr sz="2000"/>
            </a:lvl1pPr>
          </a:lstStyle>
          <a:p>
            <a:pPr lvl="0"/>
            <a:r>
              <a:rPr lang="en-US" noProof="0" dirty="0" smtClean="0"/>
              <a:t>Click icon to add picture</a:t>
            </a:r>
            <a:endParaRPr noProof="0" dirty="0"/>
          </a:p>
        </p:txBody>
      </p:sp>
      <p:sp>
        <p:nvSpPr>
          <p:cNvPr id="10" name="Date Placeholder 3"/>
          <p:cNvSpPr>
            <a:spLocks noGrp="1"/>
          </p:cNvSpPr>
          <p:nvPr>
            <p:ph type="dt" sz="half" idx="13"/>
          </p:nvPr>
        </p:nvSpPr>
        <p:spPr>
          <a:xfrm>
            <a:off x="569913" y="6122988"/>
            <a:ext cx="2133600" cy="258762"/>
          </a:xfrm>
        </p:spPr>
        <p:txBody>
          <a:bodyPr/>
          <a:lstStyle>
            <a:lvl1pPr>
              <a:defRPr/>
            </a:lvl1pPr>
          </a:lstStyle>
          <a:p>
            <a:pPr>
              <a:defRPr/>
            </a:pPr>
            <a:fld id="{CFF927A1-8AE4-2A4F-BA9A-AAD8E7B0898A}" type="datetime1">
              <a:rPr lang="en-US"/>
              <a:pPr>
                <a:defRPr/>
              </a:pPr>
              <a:t>1/28/2014</a:t>
            </a:fld>
            <a:endParaRPr lang="en-US" dirty="0"/>
          </a:p>
        </p:txBody>
      </p:sp>
      <p:sp>
        <p:nvSpPr>
          <p:cNvPr id="11" name="Footer Placeholder 4"/>
          <p:cNvSpPr>
            <a:spLocks noGrp="1"/>
          </p:cNvSpPr>
          <p:nvPr>
            <p:ph type="ftr" sz="quarter" idx="14"/>
          </p:nvPr>
        </p:nvSpPr>
        <p:spPr>
          <a:xfrm>
            <a:off x="5638800" y="6124575"/>
            <a:ext cx="2895600" cy="257175"/>
          </a:xfrm>
        </p:spPr>
        <p:txBody>
          <a:bodyPr/>
          <a:lstStyle>
            <a:lvl1pPr>
              <a:defRPr/>
            </a:lvl1pPr>
          </a:lstStyle>
          <a:p>
            <a:pPr>
              <a:defRPr/>
            </a:pPr>
            <a:endParaRPr lang="en-US" dirty="0"/>
          </a:p>
        </p:txBody>
      </p:sp>
    </p:spTree>
    <p:extLst>
      <p:ext uri="{BB962C8B-B14F-4D97-AF65-F5344CB8AC3E}">
        <p14:creationId xmlns:p14="http://schemas.microsoft.com/office/powerpoint/2010/main" val="402911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3"/>
          <p:cNvGrpSpPr>
            <a:grpSpLocks/>
          </p:cNvGrpSpPr>
          <p:nvPr/>
        </p:nvGrpSpPr>
        <p:grpSpPr bwMode="auto">
          <a:xfrm>
            <a:off x="182563" y="173038"/>
            <a:ext cx="8778875" cy="6511925"/>
            <a:chOff x="182880" y="173699"/>
            <a:chExt cx="8778240" cy="6510602"/>
          </a:xfrm>
        </p:grpSpPr>
        <p:pic>
          <p:nvPicPr>
            <p:cNvPr id="5" name="Picture 4"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a:grpSpLocks/>
            </p:cNvGrpSpPr>
            <p:nvPr/>
          </p:nvGrpSpPr>
          <p:grpSpPr bwMode="auto">
            <a:xfrm>
              <a:off x="255900" y="237186"/>
              <a:ext cx="8622676" cy="6364582"/>
              <a:chOff x="247025" y="246872"/>
              <a:chExt cx="8622676" cy="6364582"/>
            </a:xfrm>
          </p:grpSpPr>
          <p:sp>
            <p:nvSpPr>
              <p:cNvPr id="7" name="Rectangle 6"/>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8" name="Straight Connector 7"/>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38EC413F-902B-E54A-A110-8C7BB0305873}" type="datetime1">
              <a:rPr lang="en-US"/>
              <a:pPr>
                <a:defRPr/>
              </a:pPr>
              <a:t>1/28/2014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EEF938E-FC74-B94D-896F-8F24B999150A}" type="slidenum">
              <a:rPr lang="en-US"/>
              <a:pPr>
                <a:defRPr/>
              </a:pPr>
              <a:t>‹#›</a:t>
            </a:fld>
            <a:endParaRPr lang="en-US" dirty="0"/>
          </a:p>
        </p:txBody>
      </p:sp>
    </p:spTree>
    <p:extLst>
      <p:ext uri="{BB962C8B-B14F-4D97-AF65-F5344CB8AC3E}">
        <p14:creationId xmlns:p14="http://schemas.microsoft.com/office/powerpoint/2010/main" val="309445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182563" y="173038"/>
            <a:ext cx="8778875" cy="6511925"/>
            <a:chOff x="182880" y="173699"/>
            <a:chExt cx="8778240" cy="6510602"/>
          </a:xfrm>
        </p:grpSpPr>
        <p:pic>
          <p:nvPicPr>
            <p:cNvPr id="6" name="Picture 5"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a:grpSpLocks/>
            </p:cNvGrpSpPr>
            <p:nvPr/>
          </p:nvGrpSpPr>
          <p:grpSpPr bwMode="auto">
            <a:xfrm>
              <a:off x="255900" y="237186"/>
              <a:ext cx="8622676" cy="6364582"/>
              <a:chOff x="247025" y="246872"/>
              <a:chExt cx="8622676" cy="6364582"/>
            </a:xfrm>
          </p:grpSpPr>
          <p:sp>
            <p:nvSpPr>
              <p:cNvPr id="8" name="Rectangle 7"/>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9" name="Straight Connector 8"/>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9"/>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4"/>
          <p:cNvSpPr>
            <a:spLocks noGrp="1"/>
          </p:cNvSpPr>
          <p:nvPr>
            <p:ph type="dt" sz="half" idx="10"/>
          </p:nvPr>
        </p:nvSpPr>
        <p:spPr/>
        <p:txBody>
          <a:bodyPr/>
          <a:lstStyle>
            <a:lvl1pPr>
              <a:defRPr/>
            </a:lvl1pPr>
          </a:lstStyle>
          <a:p>
            <a:pPr>
              <a:defRPr/>
            </a:pPr>
            <a:fld id="{3A168F35-ED2B-684D-B31B-CDA02C1B3BBB}" type="datetime1">
              <a:rPr lang="en-US"/>
              <a:pPr>
                <a:defRPr/>
              </a:pPr>
              <a:t>1/28/2014</a:t>
            </a:fld>
            <a:endParaRPr lang="en-US" dirty="0"/>
          </a:p>
        </p:txBody>
      </p:sp>
      <p:sp>
        <p:nvSpPr>
          <p:cNvPr id="12" name="Footer Placeholder 5"/>
          <p:cNvSpPr>
            <a:spLocks noGrp="1"/>
          </p:cNvSpPr>
          <p:nvPr>
            <p:ph type="ftr" sz="quarter" idx="11"/>
          </p:nvPr>
        </p:nvSpPr>
        <p:spPr/>
        <p:txBody>
          <a:bodyPr/>
          <a:lstStyle>
            <a:lvl1pPr>
              <a:defRPr/>
            </a:lvl1pPr>
          </a:lstStyle>
          <a:p>
            <a:pPr>
              <a:defRPr/>
            </a:pPr>
            <a:endParaRPr lang="en-US" dirty="0"/>
          </a:p>
        </p:txBody>
      </p:sp>
      <p:sp>
        <p:nvSpPr>
          <p:cNvPr id="13" name="Slide Number Placeholder 6"/>
          <p:cNvSpPr>
            <a:spLocks noGrp="1"/>
          </p:cNvSpPr>
          <p:nvPr>
            <p:ph type="sldNum" sz="quarter" idx="12"/>
          </p:nvPr>
        </p:nvSpPr>
        <p:spPr/>
        <p:txBody>
          <a:bodyPr/>
          <a:lstStyle>
            <a:lvl1pPr>
              <a:defRPr/>
            </a:lvl1pPr>
          </a:lstStyle>
          <a:p>
            <a:pPr>
              <a:defRPr/>
            </a:pPr>
            <a:fld id="{96D8AD95-DC8A-F541-A315-DFB1853D447D}" type="slidenum">
              <a:rPr lang="en-US"/>
              <a:pPr>
                <a:defRPr/>
              </a:pPr>
              <a:t>‹#›</a:t>
            </a:fld>
            <a:endParaRPr lang="en-US" dirty="0"/>
          </a:p>
        </p:txBody>
      </p:sp>
    </p:spTree>
    <p:extLst>
      <p:ext uri="{BB962C8B-B14F-4D97-AF65-F5344CB8AC3E}">
        <p14:creationId xmlns:p14="http://schemas.microsoft.com/office/powerpoint/2010/main" val="79097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6"/>
          <p:cNvGrpSpPr>
            <a:grpSpLocks/>
          </p:cNvGrpSpPr>
          <p:nvPr/>
        </p:nvGrpSpPr>
        <p:grpSpPr bwMode="auto">
          <a:xfrm>
            <a:off x="182563" y="173038"/>
            <a:ext cx="8778875" cy="6511925"/>
            <a:chOff x="182880" y="173699"/>
            <a:chExt cx="8778240" cy="6510602"/>
          </a:xfrm>
        </p:grpSpPr>
        <p:pic>
          <p:nvPicPr>
            <p:cNvPr id="8" name="Picture 7"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8"/>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2" name="Rectangle 11"/>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grpSp>
      <p:cxnSp>
        <p:nvCxnSpPr>
          <p:cNvPr id="13" name="Straight Connector 12"/>
          <p:cNvCxnSpPr/>
          <p:nvPr/>
        </p:nvCxnSpPr>
        <p:spPr>
          <a:xfrm rot="16200000" flipH="1">
            <a:off x="2216944" y="4026694"/>
            <a:ext cx="4711700"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rot="16200000" flipH="1">
            <a:off x="2216944" y="4026694"/>
            <a:ext cx="4711700"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Date Placeholder 6"/>
          <p:cNvSpPr>
            <a:spLocks noGrp="1"/>
          </p:cNvSpPr>
          <p:nvPr>
            <p:ph type="dt" sz="half" idx="10"/>
          </p:nvPr>
        </p:nvSpPr>
        <p:spPr/>
        <p:txBody>
          <a:bodyPr/>
          <a:lstStyle>
            <a:lvl1pPr>
              <a:defRPr/>
            </a:lvl1pPr>
          </a:lstStyle>
          <a:p>
            <a:pPr>
              <a:defRPr/>
            </a:pPr>
            <a:fld id="{76A59474-6781-2F4B-BD6C-2470308E7A72}" type="datetime1">
              <a:rPr lang="en-US"/>
              <a:pPr>
                <a:defRPr/>
              </a:pPr>
              <a:t>1/28/2014</a:t>
            </a:fld>
            <a:endParaRPr lang="en-US" dirty="0"/>
          </a:p>
        </p:txBody>
      </p:sp>
      <p:sp>
        <p:nvSpPr>
          <p:cNvPr id="16" name="Footer Placeholder 7"/>
          <p:cNvSpPr>
            <a:spLocks noGrp="1"/>
          </p:cNvSpPr>
          <p:nvPr>
            <p:ph type="ftr" sz="quarter" idx="11"/>
          </p:nvPr>
        </p:nvSpPr>
        <p:spPr/>
        <p:txBody>
          <a:bodyPr/>
          <a:lstStyle>
            <a:lvl1pPr>
              <a:defRPr/>
            </a:lvl1pPr>
          </a:lstStyle>
          <a:p>
            <a:pPr>
              <a:defRPr/>
            </a:pPr>
            <a:endParaRPr lang="en-US" dirty="0"/>
          </a:p>
        </p:txBody>
      </p:sp>
      <p:sp>
        <p:nvSpPr>
          <p:cNvPr id="17" name="Slide Number Placeholder 8"/>
          <p:cNvSpPr>
            <a:spLocks noGrp="1"/>
          </p:cNvSpPr>
          <p:nvPr>
            <p:ph type="sldNum" sz="quarter" idx="12"/>
          </p:nvPr>
        </p:nvSpPr>
        <p:spPr/>
        <p:txBody>
          <a:bodyPr/>
          <a:lstStyle>
            <a:lvl1pPr>
              <a:defRPr/>
            </a:lvl1pPr>
          </a:lstStyle>
          <a:p>
            <a:pPr>
              <a:defRPr/>
            </a:pPr>
            <a:fld id="{825944EA-96B1-0746-8481-75E81DDE6B78}" type="slidenum">
              <a:rPr lang="en-US"/>
              <a:pPr>
                <a:defRPr/>
              </a:pPr>
              <a:t>‹#›</a:t>
            </a:fld>
            <a:endParaRPr lang="en-US" dirty="0"/>
          </a:p>
        </p:txBody>
      </p:sp>
    </p:spTree>
    <p:extLst>
      <p:ext uri="{BB962C8B-B14F-4D97-AF65-F5344CB8AC3E}">
        <p14:creationId xmlns:p14="http://schemas.microsoft.com/office/powerpoint/2010/main" val="325863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8"/>
          <p:cNvGrpSpPr>
            <a:grpSpLocks/>
          </p:cNvGrpSpPr>
          <p:nvPr/>
        </p:nvGrpSpPr>
        <p:grpSpPr bwMode="auto">
          <a:xfrm>
            <a:off x="182563" y="173038"/>
            <a:ext cx="8778875" cy="6511925"/>
            <a:chOff x="182880" y="173699"/>
            <a:chExt cx="8778240" cy="6510602"/>
          </a:xfrm>
        </p:grpSpPr>
        <p:pic>
          <p:nvPicPr>
            <p:cNvPr id="4" name="Picture 3"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5" name="Group 10"/>
            <p:cNvGrpSpPr>
              <a:grpSpLocks/>
            </p:cNvGrpSpPr>
            <p:nvPr/>
          </p:nvGrpSpPr>
          <p:grpSpPr bwMode="auto">
            <a:xfrm>
              <a:off x="255900" y="237186"/>
              <a:ext cx="8622676" cy="6364582"/>
              <a:chOff x="247025" y="246872"/>
              <a:chExt cx="8622676" cy="6364582"/>
            </a:xfrm>
          </p:grpSpPr>
          <p:sp>
            <p:nvSpPr>
              <p:cNvPr id="6" name="Rectangle 5"/>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7" name="Straight Connector 6"/>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7"/>
              <p:cNvSpPr/>
              <p:nvPr/>
            </p:nvSpPr>
            <p:spPr>
              <a:xfrm>
                <a:off x="247025" y="1611845"/>
                <a:ext cx="8622676" cy="63487"/>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E92BCACD-3030-B641-A2E8-53C663213287}" type="datetime1">
              <a:rPr lang="en-US"/>
              <a:pPr>
                <a:defRPr/>
              </a:pPr>
              <a:t>1/28/2014</a:t>
            </a:fld>
            <a:endParaRPr lang="en-US" dirty="0"/>
          </a:p>
        </p:txBody>
      </p:sp>
      <p:sp>
        <p:nvSpPr>
          <p:cNvPr id="10" name="Footer Placeholder 3"/>
          <p:cNvSpPr>
            <a:spLocks noGrp="1"/>
          </p:cNvSpPr>
          <p:nvPr>
            <p:ph type="ftr" sz="quarter" idx="11"/>
          </p:nvPr>
        </p:nvSpPr>
        <p:spPr/>
        <p:txBody>
          <a:bodyPr/>
          <a:lstStyle>
            <a:lvl1pPr>
              <a:defRPr/>
            </a:lvl1pPr>
          </a:lstStyle>
          <a:p>
            <a:pPr>
              <a:defRPr/>
            </a:pPr>
            <a:endParaRPr lang="en-US" dirty="0"/>
          </a:p>
        </p:txBody>
      </p:sp>
      <p:sp>
        <p:nvSpPr>
          <p:cNvPr id="11" name="Slide Number Placeholder 4"/>
          <p:cNvSpPr>
            <a:spLocks noGrp="1"/>
          </p:cNvSpPr>
          <p:nvPr>
            <p:ph type="sldNum" sz="quarter" idx="12"/>
          </p:nvPr>
        </p:nvSpPr>
        <p:spPr/>
        <p:txBody>
          <a:bodyPr/>
          <a:lstStyle>
            <a:lvl1pPr>
              <a:defRPr/>
            </a:lvl1pPr>
          </a:lstStyle>
          <a:p>
            <a:pPr>
              <a:defRPr/>
            </a:pPr>
            <a:fld id="{652033C4-1E27-1E4B-AC87-70BA7F4632B0}" type="slidenum">
              <a:rPr lang="en-US"/>
              <a:pPr>
                <a:defRPr/>
              </a:pPr>
              <a:t>‹#›</a:t>
            </a:fld>
            <a:endParaRPr lang="en-US" dirty="0"/>
          </a:p>
        </p:txBody>
      </p:sp>
    </p:spTree>
    <p:extLst>
      <p:ext uri="{BB962C8B-B14F-4D97-AF65-F5344CB8AC3E}">
        <p14:creationId xmlns:p14="http://schemas.microsoft.com/office/powerpoint/2010/main" val="344101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7"/>
          <p:cNvGrpSpPr>
            <a:grpSpLocks/>
          </p:cNvGrpSpPr>
          <p:nvPr/>
        </p:nvGrpSpPr>
        <p:grpSpPr bwMode="auto">
          <a:xfrm>
            <a:off x="182563" y="173038"/>
            <a:ext cx="8778875" cy="6511925"/>
            <a:chOff x="182880" y="173699"/>
            <a:chExt cx="8778240" cy="6510602"/>
          </a:xfrm>
        </p:grpSpPr>
        <p:pic>
          <p:nvPicPr>
            <p:cNvPr id="3" name="Picture 2"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4" name="Group 10"/>
            <p:cNvGrpSpPr>
              <a:grpSpLocks/>
            </p:cNvGrpSpPr>
            <p:nvPr/>
          </p:nvGrpSpPr>
          <p:grpSpPr bwMode="auto">
            <a:xfrm>
              <a:off x="255900" y="237186"/>
              <a:ext cx="8622676" cy="6364582"/>
              <a:chOff x="247025" y="246872"/>
              <a:chExt cx="8622676" cy="6364582"/>
            </a:xfrm>
          </p:grpSpPr>
          <p:sp>
            <p:nvSpPr>
              <p:cNvPr id="5" name="Rectangle 4"/>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6" name="Straight Connector 5"/>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0F59A184-4B73-364D-B99B-DAEA9281DF56}" type="datetime1">
              <a:rPr lang="en-US"/>
              <a:pPr>
                <a:defRPr/>
              </a:pPr>
              <a:t>1/28/2014</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3"/>
          <p:cNvSpPr>
            <a:spLocks noGrp="1"/>
          </p:cNvSpPr>
          <p:nvPr>
            <p:ph type="sldNum" sz="quarter" idx="12"/>
          </p:nvPr>
        </p:nvSpPr>
        <p:spPr/>
        <p:txBody>
          <a:bodyPr/>
          <a:lstStyle>
            <a:lvl1pPr>
              <a:defRPr/>
            </a:lvl1pPr>
          </a:lstStyle>
          <a:p>
            <a:pPr>
              <a:defRPr/>
            </a:pPr>
            <a:fld id="{FDC5965B-0281-AD42-9B98-30A0C69518DA}" type="slidenum">
              <a:rPr lang="en-US"/>
              <a:pPr>
                <a:defRPr/>
              </a:pPr>
              <a:t>‹#›</a:t>
            </a:fld>
            <a:endParaRPr lang="en-US" dirty="0"/>
          </a:p>
        </p:txBody>
      </p:sp>
    </p:spTree>
    <p:extLst>
      <p:ext uri="{BB962C8B-B14F-4D97-AF65-F5344CB8AC3E}">
        <p14:creationId xmlns:p14="http://schemas.microsoft.com/office/powerpoint/2010/main" val="62078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33"/>
          <p:cNvGrpSpPr>
            <a:grpSpLocks/>
          </p:cNvGrpSpPr>
          <p:nvPr/>
        </p:nvGrpSpPr>
        <p:grpSpPr bwMode="auto">
          <a:xfrm>
            <a:off x="182563" y="173038"/>
            <a:ext cx="8778875" cy="6511925"/>
            <a:chOff x="182880" y="173699"/>
            <a:chExt cx="8778240" cy="6510602"/>
          </a:xfrm>
        </p:grpSpPr>
        <p:grpSp>
          <p:nvGrpSpPr>
            <p:cNvPr id="6" name="Group 26"/>
            <p:cNvGrpSpPr>
              <a:grpSpLocks/>
            </p:cNvGrpSpPr>
            <p:nvPr/>
          </p:nvGrpSpPr>
          <p:grpSpPr bwMode="auto">
            <a:xfrm>
              <a:off x="182880" y="173699"/>
              <a:ext cx="8778240" cy="6510602"/>
              <a:chOff x="182880" y="173699"/>
              <a:chExt cx="8778240" cy="6510602"/>
            </a:xfrm>
          </p:grpSpPr>
          <p:pic>
            <p:nvPicPr>
              <p:cNvPr id="8" name="Picture 7"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a:grpSpLocks/>
              </p:cNvGrpSpPr>
              <p:nvPr/>
            </p:nvGrpSpPr>
            <p:grpSpPr bwMode="auto">
              <a:xfrm>
                <a:off x="255900" y="237186"/>
                <a:ext cx="8622676" cy="6364582"/>
                <a:chOff x="247025" y="246872"/>
                <a:chExt cx="8622676" cy="6364582"/>
              </a:xfrm>
            </p:grpSpPr>
            <p:sp>
              <p:nvSpPr>
                <p:cNvPr id="10" name="Rectangle 9"/>
                <p:cNvSpPr>
                  <a:spLocks/>
                </p:cNvSpPr>
                <p:nvPr/>
              </p:nvSpPr>
              <p:spPr>
                <a:xfrm>
                  <a:off x="247025" y="246872"/>
                  <a:ext cx="8622676" cy="6364582"/>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cxnSp>
              <p:nvCxnSpPr>
                <p:cNvPr id="11" name="Straight Connector 10"/>
                <p:cNvCxnSpPr/>
                <p:nvPr/>
              </p:nvCxnSpPr>
              <p:spPr>
                <a:xfrm>
                  <a:off x="247025" y="6389249"/>
                  <a:ext cx="8622676" cy="1587"/>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6"/>
            <p:cNvSpPr/>
            <p:nvPr/>
          </p:nvSpPr>
          <p:spPr>
            <a:xfrm rot="5400000">
              <a:off x="801568" y="3274246"/>
              <a:ext cx="6134441" cy="63495"/>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000000"/>
                </a:solidFill>
                <a:ea typeface="ＭＳ Ｐゴシック" pitchFamily="34" charset="-128"/>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947EC942-4815-E24D-870C-3AB764DCCBF3}" type="datetime1">
              <a:rPr lang="en-US"/>
              <a:pPr>
                <a:defRPr/>
              </a:pPr>
              <a:t>1/28/2014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dirty="0"/>
          </a:p>
        </p:txBody>
      </p:sp>
      <p:sp>
        <p:nvSpPr>
          <p:cNvPr id="14" name="Slide Number Placeholder 6"/>
          <p:cNvSpPr>
            <a:spLocks noGrp="1"/>
          </p:cNvSpPr>
          <p:nvPr>
            <p:ph type="sldNum" sz="quarter" idx="12"/>
          </p:nvPr>
        </p:nvSpPr>
        <p:spPr/>
        <p:txBody>
          <a:bodyPr/>
          <a:lstStyle>
            <a:lvl1pPr>
              <a:defRPr/>
            </a:lvl1pPr>
          </a:lstStyle>
          <a:p>
            <a:pPr>
              <a:defRPr/>
            </a:pPr>
            <a:fld id="{9DAC300E-116A-9148-8FAF-9DCF3C31B307}" type="slidenum">
              <a:rPr lang="en-US"/>
              <a:pPr>
                <a:defRPr/>
              </a:pPr>
              <a:t>‹#›</a:t>
            </a:fld>
            <a:endParaRPr lang="en-US" dirty="0"/>
          </a:p>
        </p:txBody>
      </p:sp>
    </p:spTree>
    <p:extLst>
      <p:ext uri="{BB962C8B-B14F-4D97-AF65-F5344CB8AC3E}">
        <p14:creationId xmlns:p14="http://schemas.microsoft.com/office/powerpoint/2010/main" val="52489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244475"/>
            <a:ext cx="734536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00113" y="2133600"/>
            <a:ext cx="7345362"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4475" y="6372225"/>
            <a:ext cx="2133600" cy="25876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B0BCC1"/>
                </a:solidFill>
                <a:latin typeface="Brush Script MT" charset="0"/>
              </a:defRPr>
            </a:lvl1pPr>
          </a:lstStyle>
          <a:p>
            <a:pPr>
              <a:defRPr/>
            </a:pPr>
            <a:fld id="{9BF75AB7-7818-7243-A351-C784B8824C45}" type="datetime1">
              <a:rPr lang="en-US"/>
              <a:pPr>
                <a:defRPr/>
              </a:pPr>
              <a:t>1/28/2014</a:t>
            </a:fld>
            <a:endParaRPr lang="en-US" dirty="0"/>
          </a:p>
        </p:txBody>
      </p:sp>
      <p:sp>
        <p:nvSpPr>
          <p:cNvPr id="5" name="Footer Placeholder 4"/>
          <p:cNvSpPr>
            <a:spLocks noGrp="1"/>
          </p:cNvSpPr>
          <p:nvPr>
            <p:ph type="ftr" sz="quarter" idx="3"/>
          </p:nvPr>
        </p:nvSpPr>
        <p:spPr>
          <a:xfrm>
            <a:off x="5959475" y="6372225"/>
            <a:ext cx="2895600" cy="2571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0BCC1"/>
                </a:solidFill>
                <a:latin typeface="Brush Script MT" pitchFamily="66" charset="0"/>
                <a:ea typeface="ＭＳ Ｐゴシック" pitchFamily="34" charset="-128"/>
                <a:cs typeface="+mn-cs"/>
              </a:defRPr>
            </a:lvl1pPr>
          </a:lstStyle>
          <a:p>
            <a:pPr>
              <a:defRPr/>
            </a:pPr>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B0BCC1"/>
                </a:solidFill>
                <a:latin typeface="Calisto MT" charset="0"/>
              </a:defRPr>
            </a:lvl1pPr>
          </a:lstStyle>
          <a:p>
            <a:pPr>
              <a:defRPr/>
            </a:pPr>
            <a:fld id="{F6C8E559-3A65-A847-8E0A-272D83D449BF}"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90398" r:id="rId1"/>
    <p:sldLayoutId id="2147490399" r:id="rId2"/>
    <p:sldLayoutId id="2147490400" r:id="rId3"/>
    <p:sldLayoutId id="2147490401" r:id="rId4"/>
    <p:sldLayoutId id="2147490402" r:id="rId5"/>
    <p:sldLayoutId id="2147490403" r:id="rId6"/>
    <p:sldLayoutId id="2147490404" r:id="rId7"/>
    <p:sldLayoutId id="2147490405" r:id="rId8"/>
    <p:sldLayoutId id="2147490406" r:id="rId9"/>
    <p:sldLayoutId id="2147490407" r:id="rId10"/>
    <p:sldLayoutId id="2147490408" r:id="rId11"/>
    <p:sldLayoutId id="2147490409" r:id="rId12"/>
    <p:sldLayoutId id="2147490410" r:id="rId13"/>
    <p:sldLayoutId id="2147490411" r:id="rId14"/>
  </p:sldLayoutIdLst>
  <p:txStyles>
    <p:titleStyle>
      <a:lvl1pPr algn="ctr" rtl="0" eaLnBrk="0" fontAlgn="base" hangingPunct="0">
        <a:spcBef>
          <a:spcPct val="0"/>
        </a:spcBef>
        <a:spcAft>
          <a:spcPct val="0"/>
        </a:spcAft>
        <a:defRPr sz="4800" kern="1200">
          <a:solidFill>
            <a:srgbClr val="404040"/>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5pPr>
      <a:lvl6pPr marL="457200" algn="ctr" rtl="0" fontAlgn="base">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6pPr>
      <a:lvl7pPr marL="914400" algn="ctr" rtl="0" fontAlgn="base">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ts val="2000"/>
        </a:spcBef>
        <a:spcAft>
          <a:spcPct val="0"/>
        </a:spcAft>
        <a:buClr>
          <a:srgbClr val="404040"/>
        </a:buClr>
        <a:buFont typeface="Arial" charset="0"/>
        <a:buChar char="•"/>
        <a:defRPr sz="2400" kern="1200">
          <a:solidFill>
            <a:srgbClr val="404040"/>
          </a:solidFill>
          <a:latin typeface="+mn-lt"/>
          <a:ea typeface="ＭＳ Ｐゴシック" pitchFamily="-109" charset="-128"/>
          <a:cs typeface="ＭＳ Ｐゴシック" pitchFamily="-109" charset="-128"/>
        </a:defRPr>
      </a:lvl1pPr>
      <a:lvl2pPr marL="579438" indent="-228600" algn="l" rtl="0" eaLnBrk="0" fontAlgn="base" hangingPunct="0">
        <a:spcBef>
          <a:spcPts val="600"/>
        </a:spcBef>
        <a:spcAft>
          <a:spcPct val="0"/>
        </a:spcAft>
        <a:buClr>
          <a:srgbClr val="B0BCC1"/>
        </a:buClr>
        <a:buFont typeface="Arial" charset="0"/>
        <a:buChar char="•"/>
        <a:defRPr sz="2200" kern="1200">
          <a:solidFill>
            <a:srgbClr val="404040"/>
          </a:solidFill>
          <a:latin typeface="+mn-lt"/>
          <a:ea typeface="ＭＳ Ｐゴシック" pitchFamily="-109" charset="-128"/>
          <a:cs typeface="+mn-cs"/>
        </a:defRPr>
      </a:lvl2pPr>
      <a:lvl3pPr marL="808038" indent="-228600" algn="l" rtl="0" eaLnBrk="0" fontAlgn="base" hangingPunct="0">
        <a:spcBef>
          <a:spcPts val="600"/>
        </a:spcBef>
        <a:spcAft>
          <a:spcPct val="0"/>
        </a:spcAft>
        <a:buClr>
          <a:srgbClr val="404040"/>
        </a:buClr>
        <a:buFont typeface="Arial" charset="0"/>
        <a:buChar char="•"/>
        <a:defRPr sz="2000" kern="1200">
          <a:solidFill>
            <a:srgbClr val="404040"/>
          </a:solidFill>
          <a:latin typeface="+mn-lt"/>
          <a:ea typeface="ＭＳ Ｐゴシック" pitchFamily="-109" charset="-128"/>
          <a:cs typeface="+mn-cs"/>
        </a:defRPr>
      </a:lvl3pPr>
      <a:lvl4pPr marL="1036638" indent="-228600" algn="l" rtl="0" eaLnBrk="0" fontAlgn="base" hangingPunct="0">
        <a:spcBef>
          <a:spcPts val="600"/>
        </a:spcBef>
        <a:spcAft>
          <a:spcPct val="0"/>
        </a:spcAft>
        <a:buClr>
          <a:srgbClr val="B0BCC1"/>
        </a:buClr>
        <a:buFont typeface="Arial" charset="0"/>
        <a:buChar char="•"/>
        <a:defRPr kern="1200">
          <a:solidFill>
            <a:srgbClr val="404040"/>
          </a:solidFill>
          <a:latin typeface="+mn-lt"/>
          <a:ea typeface="ＭＳ Ｐゴシック" pitchFamily="-109" charset="-128"/>
          <a:cs typeface="+mn-cs"/>
        </a:defRPr>
      </a:lvl4pPr>
      <a:lvl5pPr marL="1265238" indent="-228600" algn="l" rtl="0" eaLnBrk="0" fontAlgn="base" hangingPunct="0">
        <a:spcBef>
          <a:spcPts val="600"/>
        </a:spcBef>
        <a:spcAft>
          <a:spcPct val="0"/>
        </a:spcAft>
        <a:buClr>
          <a:srgbClr val="404040"/>
        </a:buClr>
        <a:buFont typeface="Arial" charset="0"/>
        <a:buChar char="•"/>
        <a:defRPr kern="1200">
          <a:solidFill>
            <a:srgbClr val="404040"/>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900113" y="244475"/>
            <a:ext cx="734536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900113" y="2133600"/>
            <a:ext cx="7345362"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4475" y="6372225"/>
            <a:ext cx="2133600" cy="25876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B0BCC1"/>
                </a:solidFill>
                <a:latin typeface="Brush Script MT" charset="0"/>
              </a:defRPr>
            </a:lvl1pPr>
          </a:lstStyle>
          <a:p>
            <a:pPr>
              <a:defRPr/>
            </a:pPr>
            <a:fld id="{D2A59DD1-2607-6741-8105-DC840AFC7A7C}" type="datetime1">
              <a:rPr lang="en-US"/>
              <a:pPr>
                <a:defRPr/>
              </a:pPr>
              <a:t>1/28/2014</a:t>
            </a:fld>
            <a:endParaRPr lang="en-US" dirty="0"/>
          </a:p>
        </p:txBody>
      </p:sp>
      <p:sp>
        <p:nvSpPr>
          <p:cNvPr id="5" name="Footer Placeholder 4"/>
          <p:cNvSpPr>
            <a:spLocks noGrp="1"/>
          </p:cNvSpPr>
          <p:nvPr>
            <p:ph type="ftr" sz="quarter" idx="3"/>
          </p:nvPr>
        </p:nvSpPr>
        <p:spPr>
          <a:xfrm>
            <a:off x="5959475" y="6372225"/>
            <a:ext cx="2895600" cy="2571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0BCC1"/>
                </a:solidFill>
                <a:latin typeface="Brush Script MT" pitchFamily="66" charset="0"/>
                <a:ea typeface="ＭＳ Ｐゴシック" pitchFamily="34" charset="-128"/>
                <a:cs typeface="+mn-cs"/>
              </a:defRPr>
            </a:lvl1pPr>
          </a:lstStyle>
          <a:p>
            <a:pPr>
              <a:defRPr/>
            </a:pPr>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B0BCC1"/>
                </a:solidFill>
                <a:latin typeface="Calisto MT" charset="0"/>
              </a:defRPr>
            </a:lvl1pPr>
          </a:lstStyle>
          <a:p>
            <a:pPr>
              <a:defRPr/>
            </a:pPr>
            <a:fld id="{A2603A9C-2A26-8A4D-8A44-405A2F42B07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90412" r:id="rId1"/>
    <p:sldLayoutId id="2147490413" r:id="rId2"/>
    <p:sldLayoutId id="2147490414" r:id="rId3"/>
    <p:sldLayoutId id="2147490415" r:id="rId4"/>
    <p:sldLayoutId id="2147490416" r:id="rId5"/>
    <p:sldLayoutId id="2147490417" r:id="rId6"/>
    <p:sldLayoutId id="2147490418" r:id="rId7"/>
    <p:sldLayoutId id="2147490419" r:id="rId8"/>
    <p:sldLayoutId id="2147490420" r:id="rId9"/>
    <p:sldLayoutId id="2147490421" r:id="rId10"/>
    <p:sldLayoutId id="2147490422" r:id="rId11"/>
    <p:sldLayoutId id="2147490423" r:id="rId12"/>
    <p:sldLayoutId id="2147490424" r:id="rId13"/>
    <p:sldLayoutId id="2147490425" r:id="rId14"/>
  </p:sldLayoutIdLst>
  <p:txStyles>
    <p:titleStyle>
      <a:lvl1pPr algn="ctr" rtl="0" eaLnBrk="0" fontAlgn="base" hangingPunct="0">
        <a:spcBef>
          <a:spcPct val="0"/>
        </a:spcBef>
        <a:spcAft>
          <a:spcPct val="0"/>
        </a:spcAft>
        <a:defRPr sz="4800" kern="1200">
          <a:solidFill>
            <a:srgbClr val="404040"/>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5pPr>
      <a:lvl6pPr marL="457200" algn="ctr" rtl="0" fontAlgn="base">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6pPr>
      <a:lvl7pPr marL="914400" algn="ctr" rtl="0" fontAlgn="base">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800">
          <a:solidFill>
            <a:srgbClr val="404040"/>
          </a:solidFill>
          <a:latin typeface="Calisto MT"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ts val="2000"/>
        </a:spcBef>
        <a:spcAft>
          <a:spcPct val="0"/>
        </a:spcAft>
        <a:buClr>
          <a:srgbClr val="404040"/>
        </a:buClr>
        <a:buFont typeface="Arial" charset="0"/>
        <a:buChar char="•"/>
        <a:defRPr sz="2400" kern="1200">
          <a:solidFill>
            <a:srgbClr val="404040"/>
          </a:solidFill>
          <a:latin typeface="+mn-lt"/>
          <a:ea typeface="ＭＳ Ｐゴシック" pitchFamily="-109" charset="-128"/>
          <a:cs typeface="ＭＳ Ｐゴシック" pitchFamily="-109" charset="-128"/>
        </a:defRPr>
      </a:lvl1pPr>
      <a:lvl2pPr marL="579438" indent="-228600" algn="l" rtl="0" eaLnBrk="0" fontAlgn="base" hangingPunct="0">
        <a:spcBef>
          <a:spcPts val="600"/>
        </a:spcBef>
        <a:spcAft>
          <a:spcPct val="0"/>
        </a:spcAft>
        <a:buClr>
          <a:srgbClr val="B0BCC1"/>
        </a:buClr>
        <a:buFont typeface="Arial" charset="0"/>
        <a:buChar char="•"/>
        <a:defRPr sz="2200" kern="1200">
          <a:solidFill>
            <a:srgbClr val="404040"/>
          </a:solidFill>
          <a:latin typeface="+mn-lt"/>
          <a:ea typeface="ＭＳ Ｐゴシック" pitchFamily="-109" charset="-128"/>
          <a:cs typeface="+mn-cs"/>
        </a:defRPr>
      </a:lvl2pPr>
      <a:lvl3pPr marL="808038" indent="-228600" algn="l" rtl="0" eaLnBrk="0" fontAlgn="base" hangingPunct="0">
        <a:spcBef>
          <a:spcPts val="600"/>
        </a:spcBef>
        <a:spcAft>
          <a:spcPct val="0"/>
        </a:spcAft>
        <a:buClr>
          <a:srgbClr val="404040"/>
        </a:buClr>
        <a:buFont typeface="Arial" charset="0"/>
        <a:buChar char="•"/>
        <a:defRPr sz="2000" kern="1200">
          <a:solidFill>
            <a:srgbClr val="404040"/>
          </a:solidFill>
          <a:latin typeface="+mn-lt"/>
          <a:ea typeface="ＭＳ Ｐゴシック" pitchFamily="-109" charset="-128"/>
          <a:cs typeface="+mn-cs"/>
        </a:defRPr>
      </a:lvl3pPr>
      <a:lvl4pPr marL="1036638" indent="-228600" algn="l" rtl="0" eaLnBrk="0" fontAlgn="base" hangingPunct="0">
        <a:spcBef>
          <a:spcPts val="600"/>
        </a:spcBef>
        <a:spcAft>
          <a:spcPct val="0"/>
        </a:spcAft>
        <a:buClr>
          <a:srgbClr val="B0BCC1"/>
        </a:buClr>
        <a:buFont typeface="Arial" charset="0"/>
        <a:buChar char="•"/>
        <a:defRPr kern="1200">
          <a:solidFill>
            <a:srgbClr val="404040"/>
          </a:solidFill>
          <a:latin typeface="+mn-lt"/>
          <a:ea typeface="ＭＳ Ｐゴシック" pitchFamily="-109" charset="-128"/>
          <a:cs typeface="+mn-cs"/>
        </a:defRPr>
      </a:lvl4pPr>
      <a:lvl5pPr marL="1265238" indent="-228600" algn="l" rtl="0" eaLnBrk="0" fontAlgn="base" hangingPunct="0">
        <a:spcBef>
          <a:spcPts val="600"/>
        </a:spcBef>
        <a:spcAft>
          <a:spcPct val="0"/>
        </a:spcAft>
        <a:buClr>
          <a:srgbClr val="404040"/>
        </a:buClr>
        <a:buFont typeface="Arial" charset="0"/>
        <a:buChar char="•"/>
        <a:defRPr kern="1200">
          <a:solidFill>
            <a:srgbClr val="404040"/>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kkelley@email.wcu.edu"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24.jpeg"/><Relationship Id="rId5" Type="http://schemas.openxmlformats.org/officeDocument/2006/relationships/hyperlink" Target="mailto:makozicki1@catamount.wcu.edu" TargetMode="External"/><Relationship Id="rId4" Type="http://schemas.openxmlformats.org/officeDocument/2006/relationships/hyperlink" Target="mailto:smprohn@email.wcu.ed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slide" Target="slide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slide" Target="slide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85800"/>
            <a:ext cx="8229600" cy="3352800"/>
          </a:xfrm>
          <a:ln>
            <a:miter lim="800000"/>
            <a:headEnd/>
            <a:tailEnd/>
          </a:ln>
          <a:extLst/>
        </p:spPr>
        <p:txBody>
          <a:bodyPr rtlCol="0">
            <a:normAutofit fontScale="90000"/>
            <a:scene3d>
              <a:camera prst="orthographicFront"/>
              <a:lightRig rig="threePt" dir="t"/>
            </a:scene3d>
            <a:sp3d extrusionH="57150">
              <a:bevelT w="38100" h="38100" prst="relaxedInset"/>
              <a:bevelB w="82550" h="38100" prst="coolSlant"/>
            </a:sp3d>
          </a:bodyPr>
          <a:lstStyle/>
          <a:p>
            <a:pPr eaLnBrk="1" fontAlgn="auto" hangingPunct="1">
              <a:spcBef>
                <a:spcPts val="0"/>
              </a:spcBef>
              <a:spcAft>
                <a:spcPts val="0"/>
              </a:spcAft>
              <a:defRPr/>
            </a:pPr>
            <a:r>
              <a:rPr lang="en-US" sz="4000" dirty="0"/>
              <a:t>Western Carolina University’s </a:t>
            </a:r>
            <a:r>
              <a:rPr lang="en-US" sz="4000" dirty="0" smtClean="0"/>
              <a:t>     University </a:t>
            </a:r>
            <a:r>
              <a:rPr lang="en-US" sz="4000" dirty="0"/>
              <a:t>Participant </a:t>
            </a:r>
            <a:r>
              <a:rPr lang="en-US" sz="4000" dirty="0" smtClean="0"/>
              <a:t>Program</a:t>
            </a:r>
            <a:br>
              <a:rPr lang="en-US" sz="4000" dirty="0" smtClean="0"/>
            </a:br>
            <a:r>
              <a:rPr lang="en-US" sz="4000" dirty="0" smtClean="0"/>
              <a:t>“Can College Decrease Support Needs and Increase Independence?”</a:t>
            </a:r>
            <a:br>
              <a:rPr lang="en-US" sz="4000" dirty="0" smtClean="0"/>
            </a:br>
            <a:r>
              <a:rPr lang="en-US" sz="4000" dirty="0"/>
              <a:t/>
            </a:r>
            <a:br>
              <a:rPr lang="en-US" sz="4000" dirty="0"/>
            </a:br>
            <a:endParaRPr lang="en-US" dirty="0"/>
          </a:p>
        </p:txBody>
      </p:sp>
      <p:sp>
        <p:nvSpPr>
          <p:cNvPr id="2051" name="Rectangle 3"/>
          <p:cNvSpPr>
            <a:spLocks noGrp="1" noChangeArrowheads="1"/>
          </p:cNvSpPr>
          <p:nvPr>
            <p:ph type="subTitle" idx="1"/>
          </p:nvPr>
        </p:nvSpPr>
        <p:spPr>
          <a:xfrm>
            <a:off x="533400" y="3124200"/>
            <a:ext cx="8001000" cy="2362200"/>
          </a:xfrm>
        </p:spPr>
        <p:txBody>
          <a:bodyPr/>
          <a:lstStyle/>
          <a:p>
            <a:pPr>
              <a:buClr>
                <a:srgbClr val="404040"/>
              </a:buClr>
              <a:buFont typeface="Arial" charset="0"/>
              <a:buNone/>
              <a:defRPr/>
            </a:pPr>
            <a:r>
              <a:rPr lang="en-US" sz="2400" dirty="0" smtClean="0">
                <a:solidFill>
                  <a:schemeClr val="tx1"/>
                </a:solidFill>
                <a:ea typeface="ＭＳ Ｐゴシック" charset="-128"/>
              </a:rPr>
              <a:t>David </a:t>
            </a:r>
            <a:r>
              <a:rPr lang="en-US" sz="2400" dirty="0" err="1" smtClean="0">
                <a:solidFill>
                  <a:schemeClr val="tx1"/>
                </a:solidFill>
                <a:ea typeface="ＭＳ Ｐゴシック" charset="-128"/>
              </a:rPr>
              <a:t>Westling</a:t>
            </a:r>
            <a:r>
              <a:rPr lang="en-US" sz="2400" dirty="0" smtClean="0">
                <a:solidFill>
                  <a:schemeClr val="tx1"/>
                </a:solidFill>
                <a:ea typeface="ＭＳ Ｐゴシック" charset="-128"/>
              </a:rPr>
              <a:t>, Kelly Kelley, </a:t>
            </a:r>
            <a:r>
              <a:rPr lang="en-US" sz="2400" dirty="0" err="1" smtClean="0">
                <a:solidFill>
                  <a:schemeClr val="tx1"/>
                </a:solidFill>
                <a:ea typeface="ＭＳ Ｐゴシック" charset="-128"/>
              </a:rPr>
              <a:t>Seb</a:t>
            </a:r>
            <a:r>
              <a:rPr lang="en-US" sz="2400" dirty="0" smtClean="0">
                <a:solidFill>
                  <a:schemeClr val="tx1"/>
                </a:solidFill>
                <a:ea typeface="ＭＳ Ｐゴシック" charset="-128"/>
              </a:rPr>
              <a:t> </a:t>
            </a:r>
            <a:r>
              <a:rPr lang="en-US" sz="2400" dirty="0" err="1" smtClean="0">
                <a:solidFill>
                  <a:schemeClr val="tx1"/>
                </a:solidFill>
                <a:ea typeface="ＭＳ Ｐゴシック" charset="-128"/>
              </a:rPr>
              <a:t>Prohn</a:t>
            </a:r>
            <a:r>
              <a:rPr lang="en-US" sz="2400" dirty="0" smtClean="0">
                <a:solidFill>
                  <a:schemeClr val="tx1"/>
                </a:solidFill>
                <a:ea typeface="ＭＳ Ｐゴシック" charset="-128"/>
              </a:rPr>
              <a:t>, </a:t>
            </a:r>
          </a:p>
          <a:p>
            <a:pPr>
              <a:buClr>
                <a:srgbClr val="404040"/>
              </a:buClr>
              <a:buFont typeface="Arial" charset="0"/>
              <a:buNone/>
              <a:defRPr/>
            </a:pPr>
            <a:r>
              <a:rPr lang="en-US" sz="2400" dirty="0" smtClean="0">
                <a:solidFill>
                  <a:schemeClr val="tx1"/>
                </a:solidFill>
                <a:ea typeface="ＭＳ Ｐゴシック" charset="-128"/>
              </a:rPr>
              <a:t>Michael </a:t>
            </a:r>
            <a:r>
              <a:rPr lang="en-US" sz="2400" dirty="0" err="1" smtClean="0">
                <a:solidFill>
                  <a:schemeClr val="tx1"/>
                </a:solidFill>
                <a:ea typeface="ＭＳ Ｐゴシック" charset="-128"/>
              </a:rPr>
              <a:t>Kozicki</a:t>
            </a:r>
            <a:r>
              <a:rPr lang="en-US" sz="2400" dirty="0" smtClean="0">
                <a:solidFill>
                  <a:schemeClr val="tx1"/>
                </a:solidFill>
                <a:ea typeface="ＭＳ Ｐゴシック" charset="-128"/>
              </a:rPr>
              <a:t>, and Leslie </a:t>
            </a:r>
            <a:r>
              <a:rPr lang="en-US" sz="2400" dirty="0" err="1" smtClean="0">
                <a:solidFill>
                  <a:schemeClr val="tx1"/>
                </a:solidFill>
                <a:ea typeface="ＭＳ Ｐゴシック" charset="-128"/>
              </a:rPr>
              <a:t>Kozicki</a:t>
            </a:r>
            <a:endParaRPr lang="en-US" sz="2400" dirty="0" smtClean="0">
              <a:solidFill>
                <a:schemeClr val="tx1"/>
              </a:solidFill>
              <a:ea typeface="ＭＳ Ｐゴシック" charset="-128"/>
            </a:endParaRPr>
          </a:p>
          <a:p>
            <a:pPr>
              <a:buClr>
                <a:srgbClr val="404040"/>
              </a:buClr>
              <a:buFont typeface="Arial" charset="0"/>
              <a:buNone/>
              <a:defRPr/>
            </a:pPr>
            <a:r>
              <a:rPr lang="en-US" sz="2400" dirty="0" smtClean="0">
                <a:solidFill>
                  <a:schemeClr val="tx1"/>
                </a:solidFill>
                <a:ea typeface="ＭＳ Ｐゴシック" charset="-128"/>
              </a:rPr>
              <a:t>2013 TASH Conference </a:t>
            </a:r>
          </a:p>
          <a:p>
            <a:pPr>
              <a:buClr>
                <a:srgbClr val="404040"/>
              </a:buClr>
              <a:buFont typeface="Arial" charset="0"/>
              <a:buNone/>
              <a:defRPr/>
            </a:pPr>
            <a:endParaRPr lang="en-US" sz="2400" dirty="0" smtClean="0">
              <a:solidFill>
                <a:schemeClr val="tx1"/>
              </a:solidFill>
              <a:ea typeface="ＭＳ Ｐゴシック" charset="-128"/>
            </a:endParaRPr>
          </a:p>
          <a:p>
            <a:pPr>
              <a:buClr>
                <a:srgbClr val="404040"/>
              </a:buClr>
              <a:buFont typeface="Arial" charset="0"/>
              <a:buNone/>
              <a:defRPr/>
            </a:pPr>
            <a:endParaRPr lang="en-US" sz="2400" dirty="0" smtClean="0">
              <a:solidFill>
                <a:srgbClr val="404040"/>
              </a:solidFill>
              <a:effectLst>
                <a:outerShdw blurRad="38100" dist="38100" dir="2700000" algn="tl">
                  <a:srgbClr val="C0C0C0"/>
                </a:outerShdw>
              </a:effectLst>
              <a:ea typeface="ＭＳ Ｐゴシック" charset="-128"/>
            </a:endParaRPr>
          </a:p>
          <a:p>
            <a:pPr>
              <a:buClr>
                <a:srgbClr val="404040"/>
              </a:buClr>
              <a:buFont typeface="Arial" charset="0"/>
              <a:buNone/>
              <a:defRPr/>
            </a:pPr>
            <a:endParaRPr lang="en-US" sz="2800" dirty="0" smtClean="0">
              <a:solidFill>
                <a:srgbClr val="404040"/>
              </a:solidFill>
              <a:ea typeface="ＭＳ Ｐゴシック" charset="-128"/>
            </a:endParaRPr>
          </a:p>
          <a:p>
            <a:pPr>
              <a:buClr>
                <a:srgbClr val="404040"/>
              </a:buClr>
              <a:buFont typeface="Arial" charset="0"/>
              <a:buNone/>
              <a:defRPr/>
            </a:pPr>
            <a:endParaRPr lang="en-US" sz="3600" dirty="0" smtClean="0">
              <a:solidFill>
                <a:srgbClr val="404040"/>
              </a:solidFill>
              <a:ea typeface="ＭＳ Ｐゴシック" charset="-128"/>
            </a:endParaRPr>
          </a:p>
          <a:p>
            <a:pPr>
              <a:buClr>
                <a:srgbClr val="404040"/>
              </a:buClr>
              <a:buFont typeface="Arial" charset="0"/>
              <a:buNone/>
              <a:defRPr/>
            </a:pPr>
            <a:endParaRPr lang="en-US" sz="3600" dirty="0" smtClean="0">
              <a:solidFill>
                <a:srgbClr val="404040"/>
              </a:solidFill>
              <a:ea typeface="ＭＳ Ｐゴシック" charset="-128"/>
            </a:endParaRPr>
          </a:p>
          <a:p>
            <a:pPr>
              <a:buClr>
                <a:srgbClr val="404040"/>
              </a:buClr>
              <a:buFont typeface="Arial" charset="0"/>
              <a:buNone/>
              <a:defRPr/>
            </a:pPr>
            <a:endParaRPr lang="en-US" sz="2800" dirty="0" smtClean="0">
              <a:solidFill>
                <a:srgbClr val="404040"/>
              </a:solidFill>
              <a:ea typeface="ＭＳ Ｐゴシック" charset="-128"/>
            </a:endParaRPr>
          </a:p>
          <a:p>
            <a:pPr>
              <a:buClr>
                <a:srgbClr val="404040"/>
              </a:buClr>
              <a:buFont typeface="Arial" charset="0"/>
              <a:buNone/>
              <a:defRPr/>
            </a:pPr>
            <a:endParaRPr lang="en-US" sz="2800" dirty="0" smtClean="0">
              <a:solidFill>
                <a:srgbClr val="404040"/>
              </a:solidFill>
              <a:ea typeface="ＭＳ Ｐゴシック" charset="-128"/>
            </a:endParaRPr>
          </a:p>
        </p:txBody>
      </p:sp>
      <p:pic>
        <p:nvPicPr>
          <p:cNvPr id="79875" name="Picture 3" descr="About_WCU_banner9_02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95800"/>
            <a:ext cx="8305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Weekly Activity Schedules</a:t>
            </a:r>
            <a:endParaRPr lang="en-US" dirty="0"/>
          </a:p>
        </p:txBody>
      </p:sp>
      <p:sp>
        <p:nvSpPr>
          <p:cNvPr id="3" name="Content Placeholder 2"/>
          <p:cNvSpPr>
            <a:spLocks noGrp="1"/>
          </p:cNvSpPr>
          <p:nvPr>
            <p:ph idx="1"/>
          </p:nvPr>
        </p:nvSpPr>
        <p:spPr/>
        <p:txBody>
          <a:bodyPr/>
          <a:lstStyle/>
          <a:p>
            <a:r>
              <a:rPr lang="en-US" dirty="0" smtClean="0"/>
              <a:t>Strengths</a:t>
            </a:r>
          </a:p>
          <a:p>
            <a:pPr lvl="1"/>
            <a:r>
              <a:rPr lang="en-US" dirty="0" smtClean="0"/>
              <a:t>Practical tool for students, program &amp; others</a:t>
            </a:r>
          </a:p>
          <a:p>
            <a:pPr lvl="1"/>
            <a:r>
              <a:rPr lang="en-US" dirty="0" smtClean="0"/>
              <a:t>Hours as a unit of measure</a:t>
            </a:r>
          </a:p>
          <a:p>
            <a:pPr lvl="1"/>
            <a:r>
              <a:rPr lang="en-US" dirty="0" smtClean="0"/>
              <a:t>The Method is an intervention</a:t>
            </a:r>
          </a:p>
          <a:p>
            <a:pPr lvl="1"/>
            <a:r>
              <a:rPr lang="en-US" dirty="0" smtClean="0"/>
              <a:t>Positive research</a:t>
            </a:r>
          </a:p>
          <a:p>
            <a:r>
              <a:rPr lang="en-US" dirty="0" smtClean="0"/>
              <a:t>Limitations</a:t>
            </a:r>
          </a:p>
          <a:p>
            <a:pPr lvl="1"/>
            <a:r>
              <a:rPr lang="en-US" dirty="0" smtClean="0"/>
              <a:t>Quantity </a:t>
            </a:r>
            <a:r>
              <a:rPr lang="en-US" dirty="0" err="1" smtClean="0"/>
              <a:t>vs</a:t>
            </a:r>
            <a:r>
              <a:rPr lang="en-US" dirty="0" smtClean="0"/>
              <a:t> Quality</a:t>
            </a:r>
          </a:p>
          <a:p>
            <a:pPr lvl="1"/>
            <a:r>
              <a:rPr lang="en-US" dirty="0" smtClean="0"/>
              <a:t>Time consuming</a:t>
            </a:r>
            <a:endParaRPr lang="en-US" dirty="0"/>
          </a:p>
        </p:txBody>
      </p:sp>
    </p:spTree>
    <p:extLst>
      <p:ext uri="{BB962C8B-B14F-4D97-AF65-F5344CB8AC3E}">
        <p14:creationId xmlns:p14="http://schemas.microsoft.com/office/powerpoint/2010/main" val="322095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Staff/Support View</a:t>
            </a:r>
            <a:endParaRPr lang="en-US" dirty="0"/>
          </a:p>
        </p:txBody>
      </p:sp>
      <p:sp>
        <p:nvSpPr>
          <p:cNvPr id="3" name="Content Placeholder 2"/>
          <p:cNvSpPr>
            <a:spLocks noGrp="1"/>
          </p:cNvSpPr>
          <p:nvPr>
            <p:ph idx="1"/>
          </p:nvPr>
        </p:nvSpPr>
        <p:spPr>
          <a:xfrm>
            <a:off x="369192" y="6172200"/>
            <a:ext cx="8229600" cy="685800"/>
          </a:xfrm>
        </p:spPr>
        <p:txBody>
          <a:bodyPr/>
          <a:lstStyle/>
          <a:p>
            <a:pPr marL="0" indent="0" algn="ctr">
              <a:buNone/>
            </a:pPr>
            <a:r>
              <a:rPr lang="en-US" dirty="0" smtClean="0"/>
              <a:t>Whentowork.com</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7800" r="29617" b="4570"/>
          <a:stretch/>
        </p:blipFill>
        <p:spPr bwMode="auto">
          <a:xfrm>
            <a:off x="1295400" y="1447800"/>
            <a:ext cx="6377184" cy="459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0481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View</a:t>
            </a:r>
            <a:endParaRPr lang="en-US" dirty="0"/>
          </a:p>
        </p:txBody>
      </p:sp>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33162" r="29291" b="27099"/>
          <a:stretch/>
        </p:blipFill>
        <p:spPr bwMode="auto">
          <a:xfrm>
            <a:off x="1066797" y="3889613"/>
            <a:ext cx="6658973" cy="280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3814" r="29291" b="11985"/>
          <a:stretch/>
        </p:blipFill>
        <p:spPr bwMode="auto">
          <a:xfrm>
            <a:off x="1066800" y="1473957"/>
            <a:ext cx="6658970" cy="241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42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Dependent Variable: Support Needs*</a:t>
            </a:r>
            <a:endParaRPr lang="en-US" dirty="0"/>
          </a:p>
        </p:txBody>
      </p:sp>
      <p:sp>
        <p:nvSpPr>
          <p:cNvPr id="3" name="Content Placeholder 2"/>
          <p:cNvSpPr>
            <a:spLocks noGrp="1"/>
          </p:cNvSpPr>
          <p:nvPr>
            <p:ph idx="1"/>
          </p:nvPr>
        </p:nvSpPr>
        <p:spPr/>
        <p:txBody>
          <a:bodyPr/>
          <a:lstStyle/>
          <a:p>
            <a:r>
              <a:rPr lang="en-US" dirty="0" smtClean="0"/>
              <a:t>Use scheduling software &amp; schedules</a:t>
            </a:r>
          </a:p>
          <a:p>
            <a:r>
              <a:rPr lang="en-US" dirty="0" smtClean="0"/>
              <a:t>Examine ‘hours supported’ while doing program related activities</a:t>
            </a:r>
          </a:p>
          <a:p>
            <a:r>
              <a:rPr lang="en-US" dirty="0" smtClean="0"/>
              <a:t>Self-evaluation: The Face Test</a:t>
            </a:r>
          </a:p>
          <a:p>
            <a:pPr lvl="1"/>
            <a:r>
              <a:rPr lang="en-US" dirty="0"/>
              <a:t>“I’m more independent. On my schedule there are more pictures of me on there.” 2</a:t>
            </a:r>
            <a:r>
              <a:rPr lang="en-US" baseline="30000" dirty="0"/>
              <a:t>nd</a:t>
            </a:r>
            <a:r>
              <a:rPr lang="en-US" dirty="0"/>
              <a:t> Year UP Participant </a:t>
            </a:r>
          </a:p>
          <a:p>
            <a:pPr marL="457200" lvl="1" indent="0">
              <a:buNone/>
            </a:pPr>
            <a:endParaRPr lang="en-US" dirty="0" smtClean="0"/>
          </a:p>
          <a:p>
            <a:pPr marL="0" indent="0">
              <a:buNone/>
            </a:pPr>
            <a:endParaRPr lang="en-US" dirty="0"/>
          </a:p>
        </p:txBody>
      </p:sp>
      <p:sp>
        <p:nvSpPr>
          <p:cNvPr id="5" name="TextBox 4"/>
          <p:cNvSpPr txBox="1"/>
          <p:nvPr/>
        </p:nvSpPr>
        <p:spPr>
          <a:xfrm>
            <a:off x="1143000" y="5638800"/>
            <a:ext cx="4724400" cy="369332"/>
          </a:xfrm>
          <a:prstGeom prst="rect">
            <a:avLst/>
          </a:prstGeom>
          <a:noFill/>
        </p:spPr>
        <p:txBody>
          <a:bodyPr wrap="square" rtlCol="0">
            <a:spAutoFit/>
          </a:bodyPr>
          <a:lstStyle/>
          <a:p>
            <a:r>
              <a:rPr lang="en-US" dirty="0" smtClean="0"/>
              <a:t>*We colloquially refer to this as ‘independence’</a:t>
            </a:r>
            <a:endParaRPr lang="en-US" dirty="0"/>
          </a:p>
        </p:txBody>
      </p:sp>
    </p:spTree>
    <p:extLst>
      <p:ext uri="{BB962C8B-B14F-4D97-AF65-F5344CB8AC3E}">
        <p14:creationId xmlns:p14="http://schemas.microsoft.com/office/powerpoint/2010/main" val="2502602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Support Needs </a:t>
            </a:r>
            <a:r>
              <a:rPr lang="en-US" sz="2800" dirty="0" smtClean="0"/>
              <a:t>2012-13 Academic Year</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7984477"/>
              </p:ext>
            </p:extLst>
          </p:nvPr>
        </p:nvGraphicFramePr>
        <p:xfrm>
          <a:off x="900113" y="2133600"/>
          <a:ext cx="7345362" cy="39322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049772" y="1752600"/>
            <a:ext cx="5867400" cy="1477328"/>
          </a:xfrm>
          <a:prstGeom prst="rect">
            <a:avLst/>
          </a:prstGeom>
        </p:spPr>
        <p:txBody>
          <a:bodyPr wrap="square">
            <a:spAutoFit/>
          </a:bodyPr>
          <a:lstStyle/>
          <a:p>
            <a:r>
              <a:rPr lang="en-US" dirty="0" smtClean="0"/>
              <a:t>“when </a:t>
            </a:r>
            <a:r>
              <a:rPr lang="en-US" dirty="0"/>
              <a:t>we start working independently then our supports start to fade. Eventually you get to work on </a:t>
            </a:r>
            <a:r>
              <a:rPr lang="en-US" dirty="0" smtClean="0"/>
              <a:t>your own ... </a:t>
            </a:r>
            <a:r>
              <a:rPr lang="en-US" dirty="0"/>
              <a:t>And </a:t>
            </a:r>
            <a:r>
              <a:rPr lang="en-US" dirty="0" smtClean="0"/>
              <a:t>then </a:t>
            </a:r>
            <a:r>
              <a:rPr lang="en-US" dirty="0"/>
              <a:t>we will be able to help the new students and that kind of thing</a:t>
            </a:r>
            <a:r>
              <a:rPr lang="en-US" dirty="0" smtClean="0"/>
              <a:t>.” 1</a:t>
            </a:r>
            <a:r>
              <a:rPr lang="en-US" baseline="30000" dirty="0" smtClean="0"/>
              <a:t>st</a:t>
            </a:r>
            <a:r>
              <a:rPr lang="en-US" dirty="0" smtClean="0"/>
              <a:t> year UP Participant</a:t>
            </a:r>
          </a:p>
          <a:p>
            <a:endParaRPr lang="en-US" dirty="0" smtClean="0"/>
          </a:p>
        </p:txBody>
      </p:sp>
    </p:spTree>
    <p:extLst>
      <p:ext uri="{BB962C8B-B14F-4D97-AF65-F5344CB8AC3E}">
        <p14:creationId xmlns:p14="http://schemas.microsoft.com/office/powerpoint/2010/main" val="400873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is Money*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6918365"/>
              </p:ext>
            </p:extLst>
          </p:nvPr>
        </p:nvGraphicFramePr>
        <p:xfrm>
          <a:off x="900113" y="2133600"/>
          <a:ext cx="7345362" cy="39322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14400" y="6248400"/>
            <a:ext cx="5545172" cy="369332"/>
          </a:xfrm>
          <a:prstGeom prst="rect">
            <a:avLst/>
          </a:prstGeom>
          <a:noFill/>
        </p:spPr>
        <p:txBody>
          <a:bodyPr wrap="none" rtlCol="0">
            <a:spAutoFit/>
          </a:bodyPr>
          <a:lstStyle/>
          <a:p>
            <a:r>
              <a:rPr lang="en-US" dirty="0" smtClean="0"/>
              <a:t>*At estimated $25 per hour. Start: 53hrs; End: 40hrs.</a:t>
            </a:r>
            <a:endParaRPr lang="en-US" dirty="0"/>
          </a:p>
        </p:txBody>
      </p:sp>
    </p:spTree>
    <p:extLst>
      <p:ext uri="{BB962C8B-B14F-4D97-AF65-F5344CB8AC3E}">
        <p14:creationId xmlns:p14="http://schemas.microsoft.com/office/powerpoint/2010/main" val="3046316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Michael’s Support Needs </a:t>
            </a:r>
            <a:r>
              <a:rPr lang="en-US" sz="2800" dirty="0" smtClean="0"/>
              <a:t>Fall 2012-Fall 2013</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569384"/>
              </p:ext>
            </p:extLst>
          </p:nvPr>
        </p:nvGraphicFramePr>
        <p:xfrm>
          <a:off x="900113" y="2133600"/>
          <a:ext cx="7345362" cy="3932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381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a:t>
            </a:r>
            <a:r>
              <a:rPr lang="en-US" dirty="0" err="1" smtClean="0"/>
              <a:t>Kozicki</a:t>
            </a:r>
            <a:endParaRPr lang="en-US" dirty="0"/>
          </a:p>
        </p:txBody>
      </p:sp>
      <p:sp>
        <p:nvSpPr>
          <p:cNvPr id="3" name="Content Placeholder 2"/>
          <p:cNvSpPr>
            <a:spLocks noGrp="1"/>
          </p:cNvSpPr>
          <p:nvPr>
            <p:ph idx="1"/>
          </p:nvPr>
        </p:nvSpPr>
        <p:spPr>
          <a:xfrm>
            <a:off x="533400" y="2133600"/>
            <a:ext cx="5653087" cy="3932238"/>
          </a:xfrm>
        </p:spPr>
        <p:txBody>
          <a:bodyPr/>
          <a:lstStyle/>
          <a:p>
            <a:r>
              <a:rPr lang="en-US" dirty="0" smtClean="0"/>
              <a:t>My growing independence</a:t>
            </a:r>
          </a:p>
          <a:p>
            <a:pPr lvl="1"/>
            <a:r>
              <a:rPr lang="en-US" sz="2400" dirty="0">
                <a:cs typeface="ＭＳ Ｐゴシック" pitchFamily="-109" charset="-128"/>
              </a:rPr>
              <a:t>How did UP help me become more independent?</a:t>
            </a:r>
          </a:p>
          <a:p>
            <a:r>
              <a:rPr lang="en-US" dirty="0"/>
              <a:t>Fading support- how I know I’m ready</a:t>
            </a:r>
          </a:p>
          <a:p>
            <a:r>
              <a:rPr lang="en-US" dirty="0"/>
              <a:t>My biggest college accomplishments</a:t>
            </a:r>
          </a:p>
          <a:p>
            <a:r>
              <a:rPr lang="en-US" dirty="0"/>
              <a:t>College opportunities that were not available elsewhere</a:t>
            </a:r>
          </a:p>
          <a:p>
            <a:pPr marL="0" indent="0">
              <a:buNone/>
            </a:pPr>
            <a:r>
              <a:rPr lang="en-US" dirty="0"/>
              <a:t> </a:t>
            </a:r>
          </a:p>
          <a:p>
            <a:endParaRPr lang="en-US" dirty="0"/>
          </a:p>
        </p:txBody>
      </p:sp>
      <p:pic>
        <p:nvPicPr>
          <p:cNvPr id="2050" name="Picture 2" descr="E:\UPP\photovoice\sp 2013\prephotovoice pics\austin\austin tiffany michae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1752600"/>
            <a:ext cx="2133600" cy="284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E:\UPP\photovoice\sp 2013\prephotovoice pics\michael\britt floyd 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84851" y="4793511"/>
            <a:ext cx="2317897" cy="1738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08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Leslie </a:t>
            </a:r>
            <a:r>
              <a:rPr lang="en-US" dirty="0" err="1" smtClean="0"/>
              <a:t>Kozicki</a:t>
            </a:r>
            <a:endParaRPr lang="en-US" dirty="0"/>
          </a:p>
        </p:txBody>
      </p:sp>
      <p:sp>
        <p:nvSpPr>
          <p:cNvPr id="3" name="Content Placeholder 2"/>
          <p:cNvSpPr>
            <a:spLocks noGrp="1"/>
          </p:cNvSpPr>
          <p:nvPr>
            <p:ph idx="1"/>
          </p:nvPr>
        </p:nvSpPr>
        <p:spPr>
          <a:xfrm>
            <a:off x="762000" y="1828800"/>
            <a:ext cx="3962400" cy="3932238"/>
          </a:xfrm>
        </p:spPr>
        <p:txBody>
          <a:bodyPr/>
          <a:lstStyle/>
          <a:p>
            <a:r>
              <a:rPr lang="en-US" dirty="0" smtClean="0"/>
              <a:t>Ways Michael has become </a:t>
            </a:r>
            <a:r>
              <a:rPr lang="en-US" dirty="0"/>
              <a:t>more independent </a:t>
            </a:r>
            <a:endParaRPr lang="en-US" dirty="0" smtClean="0"/>
          </a:p>
          <a:p>
            <a:r>
              <a:rPr lang="en-US" dirty="0"/>
              <a:t>The structure of WCU UP increases independence </a:t>
            </a:r>
            <a:r>
              <a:rPr lang="en-US" dirty="0" smtClean="0"/>
              <a:t>(PCP; natural support feedback; fading, </a:t>
            </a:r>
            <a:r>
              <a:rPr lang="en-US" dirty="0" err="1" smtClean="0"/>
              <a:t>etc</a:t>
            </a:r>
            <a:r>
              <a:rPr lang="en-US" dirty="0" smtClean="0"/>
              <a:t>)</a:t>
            </a:r>
            <a:endParaRPr lang="en-US" dirty="0"/>
          </a:p>
          <a:p>
            <a:r>
              <a:rPr lang="en-US" dirty="0" smtClean="0"/>
              <a:t>Michael’s growth &amp; </a:t>
            </a:r>
            <a:r>
              <a:rPr lang="en-US" dirty="0"/>
              <a:t>accomplishments </a:t>
            </a:r>
            <a:r>
              <a:rPr lang="en-US" dirty="0" smtClean="0"/>
              <a:t>from college</a:t>
            </a:r>
          </a:p>
          <a:p>
            <a:endParaRPr lang="en-US" dirty="0"/>
          </a:p>
          <a:p>
            <a:endParaRPr lang="en-US" dirty="0"/>
          </a:p>
          <a:p>
            <a:endParaRPr lang="en-US" dirty="0"/>
          </a:p>
        </p:txBody>
      </p:sp>
      <p:pic>
        <p:nvPicPr>
          <p:cNvPr id="4" name="Picture 6" descr="Photo"/>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3253" r="3469"/>
          <a:stretch/>
        </p:blipFill>
        <p:spPr bwMode="auto">
          <a:xfrm>
            <a:off x="5334000" y="2286000"/>
            <a:ext cx="317289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350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4475"/>
            <a:ext cx="7864475" cy="1339850"/>
          </a:xfrm>
        </p:spPr>
        <p:txBody>
          <a:bodyPr/>
          <a:lstStyle/>
          <a:p>
            <a:r>
              <a:rPr lang="en-US" dirty="0" smtClean="0"/>
              <a:t>Implications for Practice</a:t>
            </a:r>
            <a:endParaRPr lang="en-US" dirty="0"/>
          </a:p>
        </p:txBody>
      </p:sp>
      <p:sp>
        <p:nvSpPr>
          <p:cNvPr id="3" name="Content Placeholder 2"/>
          <p:cNvSpPr>
            <a:spLocks noGrp="1"/>
          </p:cNvSpPr>
          <p:nvPr>
            <p:ph idx="1"/>
          </p:nvPr>
        </p:nvSpPr>
        <p:spPr>
          <a:xfrm>
            <a:off x="4191000" y="1782762"/>
            <a:ext cx="4572000" cy="4237038"/>
          </a:xfrm>
        </p:spPr>
        <p:txBody>
          <a:bodyPr/>
          <a:lstStyle/>
          <a:p>
            <a:pPr marL="457200" indent="-457200">
              <a:buFont typeface="+mj-lt"/>
              <a:buAutoNum type="arabicPeriod"/>
            </a:pPr>
            <a:r>
              <a:rPr lang="en-US" dirty="0" smtClean="0"/>
              <a:t>Make and quantify schedules, but be flexible</a:t>
            </a:r>
          </a:p>
          <a:p>
            <a:pPr marL="457200" indent="-457200">
              <a:buFont typeface="+mj-lt"/>
              <a:buAutoNum type="arabicPeriod"/>
            </a:pPr>
            <a:r>
              <a:rPr lang="en-US" dirty="0" smtClean="0"/>
              <a:t>Hold </a:t>
            </a:r>
            <a:r>
              <a:rPr lang="en-US" dirty="0"/>
              <a:t>consistent PCP </a:t>
            </a:r>
            <a:r>
              <a:rPr lang="en-US" dirty="0" smtClean="0"/>
              <a:t>meetings with everyone’s input </a:t>
            </a:r>
          </a:p>
          <a:p>
            <a:pPr marL="457200" indent="-457200">
              <a:buFont typeface="+mj-lt"/>
              <a:buAutoNum type="arabicPeriod"/>
            </a:pPr>
            <a:r>
              <a:rPr lang="en-US" dirty="0" smtClean="0"/>
              <a:t>Monitor </a:t>
            </a:r>
            <a:r>
              <a:rPr lang="en-US" dirty="0"/>
              <a:t>behavior/goals via online </a:t>
            </a:r>
            <a:r>
              <a:rPr lang="en-US" dirty="0" smtClean="0"/>
              <a:t>questionnaires at least weekly</a:t>
            </a:r>
          </a:p>
          <a:p>
            <a:pPr marL="457200" indent="-457200">
              <a:buFont typeface="+mj-lt"/>
              <a:buAutoNum type="arabicPeriod"/>
            </a:pPr>
            <a:r>
              <a:rPr lang="en-US" dirty="0" smtClean="0"/>
              <a:t>Set family expectations early and provide guidance with meeting post-UP goals </a:t>
            </a:r>
            <a:endParaRPr lang="en-US" dirty="0"/>
          </a:p>
        </p:txBody>
      </p:sp>
      <p:pic>
        <p:nvPicPr>
          <p:cNvPr id="4" name="Picture 2" descr="https://scontent-a-atl.xx.fbcdn.net/hphotos-prn2/1237488_726815693997913_2100313923_n.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5222" t="14905" r="10190"/>
          <a:stretch/>
        </p:blipFill>
        <p:spPr bwMode="auto">
          <a:xfrm>
            <a:off x="1003005" y="1828800"/>
            <a:ext cx="280522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607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latin typeface="Calisto MT" charset="0"/>
                <a:ea typeface="ＭＳ Ｐゴシック" charset="0"/>
                <a:cs typeface="ＭＳ Ｐゴシック" charset="0"/>
              </a:rPr>
              <a:t>What is the UP Program?</a:t>
            </a:r>
          </a:p>
        </p:txBody>
      </p:sp>
      <p:sp>
        <p:nvSpPr>
          <p:cNvPr id="5" name="Rectangle 3"/>
          <p:cNvSpPr txBox="1">
            <a:spLocks noChangeArrowheads="1"/>
          </p:cNvSpPr>
          <p:nvPr/>
        </p:nvSpPr>
        <p:spPr bwMode="auto">
          <a:xfrm>
            <a:off x="381000" y="18288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000"/>
              </a:spcBef>
              <a:spcAft>
                <a:spcPct val="0"/>
              </a:spcAft>
              <a:buClr>
                <a:srgbClr val="404040"/>
              </a:buClr>
              <a:buFont typeface="Arial" charset="0"/>
              <a:buChar char="•"/>
              <a:defRPr sz="2400" kern="1200">
                <a:solidFill>
                  <a:srgbClr val="404040"/>
                </a:solidFill>
                <a:latin typeface="+mn-lt"/>
                <a:ea typeface="ＭＳ Ｐゴシック" pitchFamily="-109" charset="-128"/>
                <a:cs typeface="ＭＳ Ｐゴシック" pitchFamily="-109" charset="-128"/>
              </a:defRPr>
            </a:lvl1pPr>
            <a:lvl2pPr marL="579438" indent="-228600" algn="l" rtl="0" eaLnBrk="0" fontAlgn="base" hangingPunct="0">
              <a:spcBef>
                <a:spcPts val="600"/>
              </a:spcBef>
              <a:spcAft>
                <a:spcPct val="0"/>
              </a:spcAft>
              <a:buClr>
                <a:srgbClr val="B0BCC1"/>
              </a:buClr>
              <a:buFont typeface="Arial" charset="0"/>
              <a:buChar char="•"/>
              <a:defRPr sz="2200" kern="1200">
                <a:solidFill>
                  <a:srgbClr val="404040"/>
                </a:solidFill>
                <a:latin typeface="+mn-lt"/>
                <a:ea typeface="ＭＳ Ｐゴシック" pitchFamily="-109" charset="-128"/>
                <a:cs typeface="+mn-cs"/>
              </a:defRPr>
            </a:lvl2pPr>
            <a:lvl3pPr marL="808038" indent="-228600" algn="l" rtl="0" eaLnBrk="0" fontAlgn="base" hangingPunct="0">
              <a:spcBef>
                <a:spcPts val="600"/>
              </a:spcBef>
              <a:spcAft>
                <a:spcPct val="0"/>
              </a:spcAft>
              <a:buClr>
                <a:srgbClr val="404040"/>
              </a:buClr>
              <a:buFont typeface="Arial" charset="0"/>
              <a:buChar char="•"/>
              <a:defRPr sz="2000" kern="1200">
                <a:solidFill>
                  <a:srgbClr val="404040"/>
                </a:solidFill>
                <a:latin typeface="+mn-lt"/>
                <a:ea typeface="ＭＳ Ｐゴシック" pitchFamily="-109" charset="-128"/>
                <a:cs typeface="+mn-cs"/>
              </a:defRPr>
            </a:lvl3pPr>
            <a:lvl4pPr marL="1036638" indent="-228600" algn="l" rtl="0" eaLnBrk="0" fontAlgn="base" hangingPunct="0">
              <a:spcBef>
                <a:spcPts val="600"/>
              </a:spcBef>
              <a:spcAft>
                <a:spcPct val="0"/>
              </a:spcAft>
              <a:buClr>
                <a:srgbClr val="B0BCC1"/>
              </a:buClr>
              <a:buFont typeface="Arial" charset="0"/>
              <a:buChar char="•"/>
              <a:defRPr kern="1200">
                <a:solidFill>
                  <a:srgbClr val="404040"/>
                </a:solidFill>
                <a:latin typeface="+mn-lt"/>
                <a:ea typeface="ＭＳ Ｐゴシック" pitchFamily="-109" charset="-128"/>
                <a:cs typeface="+mn-cs"/>
              </a:defRPr>
            </a:lvl4pPr>
            <a:lvl5pPr marL="1265238" indent="-228600" algn="l" rtl="0" eaLnBrk="0" fontAlgn="base" hangingPunct="0">
              <a:spcBef>
                <a:spcPts val="600"/>
              </a:spcBef>
              <a:spcAft>
                <a:spcPct val="0"/>
              </a:spcAft>
              <a:buClr>
                <a:srgbClr val="404040"/>
              </a:buClr>
              <a:buFont typeface="Arial" charset="0"/>
              <a:buChar char="•"/>
              <a:defRPr kern="1200">
                <a:solidFill>
                  <a:srgbClr val="404040"/>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latin typeface="Calisto MT" charset="0"/>
                <a:ea typeface="ＭＳ Ｐゴシック" charset="0"/>
                <a:cs typeface="ＭＳ Ｐゴシック" charset="0"/>
              </a:rPr>
              <a:t>The University Participant (UP) Program is a two year, inclusive transition program for college-aged individuals with intellectual disability</a:t>
            </a:r>
          </a:p>
          <a:p>
            <a:pPr>
              <a:lnSpc>
                <a:spcPct val="90000"/>
              </a:lnSpc>
            </a:pPr>
            <a:r>
              <a:rPr lang="en-US" sz="2800" dirty="0" smtClean="0">
                <a:latin typeface="Calisto MT" charset="0"/>
                <a:ea typeface="ＭＳ Ｐゴシック" charset="0"/>
                <a:cs typeface="ＭＳ Ｐゴシック" charset="0"/>
              </a:rPr>
              <a:t>Supports up to 8 selected participants per year; 4 in each graduating cohort during the spring semester</a:t>
            </a:r>
          </a:p>
          <a:p>
            <a:pPr>
              <a:lnSpc>
                <a:spcPct val="90000"/>
              </a:lnSpc>
            </a:pPr>
            <a:r>
              <a:rPr lang="en-US" sz="2800" dirty="0" smtClean="0">
                <a:latin typeface="Calisto MT" charset="0"/>
                <a:ea typeface="ＭＳ Ｐゴシック" charset="0"/>
                <a:cs typeface="ＭＳ Ｐゴシック" charset="0"/>
              </a:rPr>
              <a:t>Funded as a model demonstration site in 2010 by U.S. Department of Education. Serves as a model program for the state by providing support to satellite programs in NC and technical assistance to programs across the nation</a:t>
            </a:r>
            <a:endParaRPr lang="en-US" sz="2800" dirty="0">
              <a:latin typeface="Calisto MT"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44475"/>
            <a:ext cx="7405687" cy="1339850"/>
          </a:xfrm>
        </p:spPr>
        <p:txBody>
          <a:bodyPr/>
          <a:lstStyle/>
          <a:p>
            <a:r>
              <a:rPr lang="en-US" dirty="0" smtClean="0"/>
              <a:t>Questions and Contact Info</a:t>
            </a:r>
            <a:endParaRPr lang="en-US" dirty="0"/>
          </a:p>
        </p:txBody>
      </p:sp>
      <p:sp>
        <p:nvSpPr>
          <p:cNvPr id="3" name="Content Placeholder 2"/>
          <p:cNvSpPr>
            <a:spLocks noGrp="1"/>
          </p:cNvSpPr>
          <p:nvPr>
            <p:ph idx="1"/>
          </p:nvPr>
        </p:nvSpPr>
        <p:spPr>
          <a:xfrm>
            <a:off x="533400" y="1905000"/>
            <a:ext cx="4953001" cy="4160838"/>
          </a:xfrm>
        </p:spPr>
        <p:txBody>
          <a:bodyPr/>
          <a:lstStyle/>
          <a:p>
            <a:r>
              <a:rPr lang="en-US" dirty="0" err="1" smtClean="0"/>
              <a:t>up.wcu.edu</a:t>
            </a:r>
            <a:endParaRPr lang="en-US" dirty="0" smtClean="0"/>
          </a:p>
          <a:p>
            <a:r>
              <a:rPr lang="en-US" dirty="0" smtClean="0"/>
              <a:t>David </a:t>
            </a:r>
            <a:r>
              <a:rPr lang="en-US" dirty="0" err="1" smtClean="0"/>
              <a:t>Westling</a:t>
            </a:r>
            <a:r>
              <a:rPr lang="en-US" dirty="0" smtClean="0"/>
              <a:t> </a:t>
            </a:r>
            <a:r>
              <a:rPr lang="en-US" dirty="0" smtClean="0">
                <a:hlinkClick r:id="rId3"/>
              </a:rPr>
              <a:t>westling@email.wcu.edu</a:t>
            </a:r>
            <a:endParaRPr lang="en-US" dirty="0" smtClean="0"/>
          </a:p>
          <a:p>
            <a:r>
              <a:rPr lang="en-US" dirty="0" smtClean="0"/>
              <a:t>Kelly Kelley </a:t>
            </a:r>
            <a:r>
              <a:rPr lang="en-US" dirty="0" smtClean="0">
                <a:hlinkClick r:id="rId3"/>
              </a:rPr>
              <a:t>kkelley@email.wcu.edu</a:t>
            </a:r>
            <a:endParaRPr lang="en-US" dirty="0" smtClean="0"/>
          </a:p>
          <a:p>
            <a:r>
              <a:rPr lang="en-US" dirty="0" err="1" smtClean="0"/>
              <a:t>Seb</a:t>
            </a:r>
            <a:r>
              <a:rPr lang="en-US" dirty="0" smtClean="0"/>
              <a:t> </a:t>
            </a:r>
            <a:r>
              <a:rPr lang="en-US" dirty="0" err="1" smtClean="0"/>
              <a:t>Prohn</a:t>
            </a:r>
            <a:r>
              <a:rPr lang="en-US" dirty="0" smtClean="0"/>
              <a:t> </a:t>
            </a:r>
            <a:r>
              <a:rPr lang="en-US" dirty="0" smtClean="0">
                <a:hlinkClick r:id="rId4"/>
              </a:rPr>
              <a:t>smprohn@email.wcu.edu</a:t>
            </a:r>
            <a:endParaRPr lang="en-US" dirty="0" smtClean="0"/>
          </a:p>
          <a:p>
            <a:r>
              <a:rPr lang="en-US" dirty="0" smtClean="0"/>
              <a:t>Michael </a:t>
            </a:r>
            <a:r>
              <a:rPr lang="en-US" dirty="0" err="1" smtClean="0"/>
              <a:t>Kozicki</a:t>
            </a:r>
            <a:r>
              <a:rPr lang="en-US" dirty="0"/>
              <a:t> </a:t>
            </a:r>
            <a:r>
              <a:rPr lang="en-US" dirty="0" smtClean="0">
                <a:hlinkClick r:id="rId5"/>
              </a:rPr>
              <a:t>makozicki1@catamount.wcu.edu</a:t>
            </a:r>
            <a:r>
              <a:rPr lang="en-US" dirty="0" smtClean="0"/>
              <a:t> </a:t>
            </a:r>
          </a:p>
        </p:txBody>
      </p:sp>
      <p:pic>
        <p:nvPicPr>
          <p:cNvPr id="1028" name="Picture 4" descr="Photo"/>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1993" r="6091" b="22581"/>
          <a:stretch/>
        </p:blipFill>
        <p:spPr bwMode="auto">
          <a:xfrm>
            <a:off x="5486400" y="2057400"/>
            <a:ext cx="3035268"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61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8610908"/>
              </p:ext>
            </p:extLst>
          </p:nvPr>
        </p:nvGraphicFramePr>
        <p:xfrm>
          <a:off x="304800" y="1219200"/>
          <a:ext cx="8610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p:nvPr>
        </p:nvSpPr>
        <p:spPr>
          <a:xfrm>
            <a:off x="118146" y="76200"/>
            <a:ext cx="8890478" cy="1143000"/>
          </a:xfrm>
        </p:spPr>
        <p:txBody>
          <a:bodyPr>
            <a:normAutofit/>
          </a:bodyPr>
          <a:lstStyle/>
          <a:p>
            <a:r>
              <a:rPr lang="en-US" sz="4400" dirty="0" smtClean="0">
                <a:ea typeface="ＭＳ Ｐゴシック" charset="-128"/>
                <a:cs typeface="ＭＳ Ｐゴシック" charset="-128"/>
              </a:rPr>
              <a:t>Five Program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graphicEl>
                                              <a:dgm id="{26C5D2A4-40A4-B94A-95B7-6DE804D29786}"/>
                                            </p:graphicEl>
                                          </p:spTgt>
                                        </p:tgtEl>
                                        <p:attrNameLst>
                                          <p:attrName>style.visibility</p:attrName>
                                        </p:attrNameLst>
                                      </p:cBhvr>
                                      <p:to>
                                        <p:strVal val="visible"/>
                                      </p:to>
                                    </p:set>
                                    <p:anim calcmode="lin" valueType="num">
                                      <p:cBhvr additive="base">
                                        <p:cTn id="7" dur="500" fill="hold"/>
                                        <p:tgtEl>
                                          <p:spTgt spid="3">
                                            <p:graphicEl>
                                              <a:dgm id="{26C5D2A4-40A4-B94A-95B7-6DE804D2978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26C5D2A4-40A4-B94A-95B7-6DE804D29786}"/>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graphicEl>
                                              <a:dgm id="{B668FC9C-0C72-494B-A6F2-99FF156D10B2}"/>
                                            </p:graphicEl>
                                          </p:spTgt>
                                        </p:tgtEl>
                                        <p:attrNameLst>
                                          <p:attrName>style.visibility</p:attrName>
                                        </p:attrNameLst>
                                      </p:cBhvr>
                                      <p:to>
                                        <p:strVal val="visible"/>
                                      </p:to>
                                    </p:set>
                                    <p:anim calcmode="lin" valueType="num">
                                      <p:cBhvr additive="base">
                                        <p:cTn id="13" dur="500" fill="hold"/>
                                        <p:tgtEl>
                                          <p:spTgt spid="3">
                                            <p:graphicEl>
                                              <a:dgm id="{B668FC9C-0C72-494B-A6F2-99FF156D10B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B668FC9C-0C72-494B-A6F2-99FF156D10B2}"/>
                                            </p:graphicEl>
                                          </p:spTgt>
                                        </p:tgtEl>
                                        <p:attrNameLst>
                                          <p:attrName>ppt_y</p:attrName>
                                        </p:attrNameLst>
                                      </p:cBhvr>
                                      <p:tavLst>
                                        <p:tav tm="0">
                                          <p:val>
                                            <p:strVal val="#ppt_y"/>
                                          </p:val>
                                        </p:tav>
                                        <p:tav tm="100000">
                                          <p:val>
                                            <p:strVal val="#ppt_y"/>
                                          </p:val>
                                        </p:tav>
                                      </p:tavLst>
                                    </p:anim>
                                  </p:childTnLst>
                                </p:cTn>
                              </p:par>
                              <p:par>
                                <p:cTn id="15" presetID="2" presetClass="entr" presetSubtype="8" accel="50000" decel="50000" fill="hold" grpId="0" nodeType="withEffect">
                                  <p:stCondLst>
                                    <p:cond delay="0"/>
                                  </p:stCondLst>
                                  <p:childTnLst>
                                    <p:set>
                                      <p:cBhvr>
                                        <p:cTn id="16" dur="1" fill="hold">
                                          <p:stCondLst>
                                            <p:cond delay="0"/>
                                          </p:stCondLst>
                                        </p:cTn>
                                        <p:tgtEl>
                                          <p:spTgt spid="3">
                                            <p:graphicEl>
                                              <a:dgm id="{648EAEC1-8528-3845-8174-4A5FDCFFFBCD}"/>
                                            </p:graphicEl>
                                          </p:spTgt>
                                        </p:tgtEl>
                                        <p:attrNameLst>
                                          <p:attrName>style.visibility</p:attrName>
                                        </p:attrNameLst>
                                      </p:cBhvr>
                                      <p:to>
                                        <p:strVal val="visible"/>
                                      </p:to>
                                    </p:set>
                                    <p:anim calcmode="lin" valueType="num">
                                      <p:cBhvr additive="base">
                                        <p:cTn id="17" dur="500" fill="hold"/>
                                        <p:tgtEl>
                                          <p:spTgt spid="3">
                                            <p:graphicEl>
                                              <a:dgm id="{648EAEC1-8528-3845-8174-4A5FDCFFFBCD}"/>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648EAEC1-8528-3845-8174-4A5FDCFFFBCD}"/>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accel="50000" decel="50000" fill="hold" grpId="0" nodeType="clickEffect">
                                  <p:stCondLst>
                                    <p:cond delay="0"/>
                                  </p:stCondLst>
                                  <p:childTnLst>
                                    <p:set>
                                      <p:cBhvr>
                                        <p:cTn id="22" dur="1" fill="hold">
                                          <p:stCondLst>
                                            <p:cond delay="0"/>
                                          </p:stCondLst>
                                        </p:cTn>
                                        <p:tgtEl>
                                          <p:spTgt spid="3">
                                            <p:graphicEl>
                                              <a:dgm id="{342F981F-DEFB-B640-B9C7-08DF67DB003E}"/>
                                            </p:graphicEl>
                                          </p:spTgt>
                                        </p:tgtEl>
                                        <p:attrNameLst>
                                          <p:attrName>style.visibility</p:attrName>
                                        </p:attrNameLst>
                                      </p:cBhvr>
                                      <p:to>
                                        <p:strVal val="visible"/>
                                      </p:to>
                                    </p:set>
                                    <p:anim calcmode="lin" valueType="num">
                                      <p:cBhvr additive="base">
                                        <p:cTn id="23" dur="500" fill="hold"/>
                                        <p:tgtEl>
                                          <p:spTgt spid="3">
                                            <p:graphicEl>
                                              <a:dgm id="{342F981F-DEFB-B640-B9C7-08DF67DB003E}"/>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342F981F-DEFB-B640-B9C7-08DF67DB003E}"/>
                                            </p:graphicEl>
                                          </p:spTgt>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grpId="0" nodeType="withEffect">
                                  <p:stCondLst>
                                    <p:cond delay="0"/>
                                  </p:stCondLst>
                                  <p:childTnLst>
                                    <p:set>
                                      <p:cBhvr>
                                        <p:cTn id="26" dur="1" fill="hold">
                                          <p:stCondLst>
                                            <p:cond delay="0"/>
                                          </p:stCondLst>
                                        </p:cTn>
                                        <p:tgtEl>
                                          <p:spTgt spid="3">
                                            <p:graphicEl>
                                              <a:dgm id="{B18E9B24-5873-A94A-AA1A-E5EBBF58A724}"/>
                                            </p:graphicEl>
                                          </p:spTgt>
                                        </p:tgtEl>
                                        <p:attrNameLst>
                                          <p:attrName>style.visibility</p:attrName>
                                        </p:attrNameLst>
                                      </p:cBhvr>
                                      <p:to>
                                        <p:strVal val="visible"/>
                                      </p:to>
                                    </p:set>
                                    <p:anim calcmode="lin" valueType="num">
                                      <p:cBhvr additive="base">
                                        <p:cTn id="27" dur="500" fill="hold"/>
                                        <p:tgtEl>
                                          <p:spTgt spid="3">
                                            <p:graphicEl>
                                              <a:dgm id="{B18E9B24-5873-A94A-AA1A-E5EBBF58A724}"/>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B18E9B24-5873-A94A-AA1A-E5EBBF58A724}"/>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accel="50000" decel="50000" fill="hold" grpId="0" nodeType="clickEffect">
                                  <p:stCondLst>
                                    <p:cond delay="0"/>
                                  </p:stCondLst>
                                  <p:childTnLst>
                                    <p:set>
                                      <p:cBhvr>
                                        <p:cTn id="32" dur="1" fill="hold">
                                          <p:stCondLst>
                                            <p:cond delay="0"/>
                                          </p:stCondLst>
                                        </p:cTn>
                                        <p:tgtEl>
                                          <p:spTgt spid="3">
                                            <p:graphicEl>
                                              <a:dgm id="{E47AFDAE-413D-054E-8DCC-BAA85D34526D}"/>
                                            </p:graphicEl>
                                          </p:spTgt>
                                        </p:tgtEl>
                                        <p:attrNameLst>
                                          <p:attrName>style.visibility</p:attrName>
                                        </p:attrNameLst>
                                      </p:cBhvr>
                                      <p:to>
                                        <p:strVal val="visible"/>
                                      </p:to>
                                    </p:set>
                                    <p:anim calcmode="lin" valueType="num">
                                      <p:cBhvr additive="base">
                                        <p:cTn id="33" dur="500" fill="hold"/>
                                        <p:tgtEl>
                                          <p:spTgt spid="3">
                                            <p:graphicEl>
                                              <a:dgm id="{E47AFDAE-413D-054E-8DCC-BAA85D34526D}"/>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graphicEl>
                                              <a:dgm id="{E47AFDAE-413D-054E-8DCC-BAA85D34526D}"/>
                                            </p:graphicEl>
                                          </p:spTgt>
                                        </p:tgtEl>
                                        <p:attrNameLst>
                                          <p:attrName>ppt_y</p:attrName>
                                        </p:attrNameLst>
                                      </p:cBhvr>
                                      <p:tavLst>
                                        <p:tav tm="0">
                                          <p:val>
                                            <p:strVal val="#ppt_y"/>
                                          </p:val>
                                        </p:tav>
                                        <p:tav tm="100000">
                                          <p:val>
                                            <p:strVal val="#ppt_y"/>
                                          </p:val>
                                        </p:tav>
                                      </p:tavLst>
                                    </p:anim>
                                  </p:childTnLst>
                                </p:cTn>
                              </p:par>
                              <p:par>
                                <p:cTn id="35" presetID="2" presetClass="entr" presetSubtype="8" accel="50000" decel="50000" fill="hold" grpId="0" nodeType="withEffect">
                                  <p:stCondLst>
                                    <p:cond delay="0"/>
                                  </p:stCondLst>
                                  <p:childTnLst>
                                    <p:set>
                                      <p:cBhvr>
                                        <p:cTn id="36" dur="1" fill="hold">
                                          <p:stCondLst>
                                            <p:cond delay="0"/>
                                          </p:stCondLst>
                                        </p:cTn>
                                        <p:tgtEl>
                                          <p:spTgt spid="3">
                                            <p:graphicEl>
                                              <a:dgm id="{8E98CAFC-213A-904A-AF1F-8166785C0F74}"/>
                                            </p:graphicEl>
                                          </p:spTgt>
                                        </p:tgtEl>
                                        <p:attrNameLst>
                                          <p:attrName>style.visibility</p:attrName>
                                        </p:attrNameLst>
                                      </p:cBhvr>
                                      <p:to>
                                        <p:strVal val="visible"/>
                                      </p:to>
                                    </p:set>
                                    <p:anim calcmode="lin" valueType="num">
                                      <p:cBhvr additive="base">
                                        <p:cTn id="37" dur="500" fill="hold"/>
                                        <p:tgtEl>
                                          <p:spTgt spid="3">
                                            <p:graphicEl>
                                              <a:dgm id="{8E98CAFC-213A-904A-AF1F-8166785C0F74}"/>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8E98CAFC-213A-904A-AF1F-8166785C0F74}"/>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graphicEl>
                                              <a:dgm id="{58C74621-BB30-4245-8256-0E513FB536AF}"/>
                                            </p:graphicEl>
                                          </p:spTgt>
                                        </p:tgtEl>
                                        <p:attrNameLst>
                                          <p:attrName>style.visibility</p:attrName>
                                        </p:attrNameLst>
                                      </p:cBhvr>
                                      <p:to>
                                        <p:strVal val="visible"/>
                                      </p:to>
                                    </p:set>
                                    <p:anim calcmode="lin" valueType="num">
                                      <p:cBhvr additive="base">
                                        <p:cTn id="43" dur="500" fill="hold"/>
                                        <p:tgtEl>
                                          <p:spTgt spid="3">
                                            <p:graphicEl>
                                              <a:dgm id="{58C74621-BB30-4245-8256-0E513FB536AF}"/>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graphicEl>
                                              <a:dgm id="{58C74621-BB30-4245-8256-0E513FB536AF}"/>
                                            </p:graphicEl>
                                          </p:spTgt>
                                        </p:tgtEl>
                                        <p:attrNameLst>
                                          <p:attrName>ppt_y</p:attrName>
                                        </p:attrNameLst>
                                      </p:cBhvr>
                                      <p:tavLst>
                                        <p:tav tm="0">
                                          <p:val>
                                            <p:strVal val="#ppt_y"/>
                                          </p:val>
                                        </p:tav>
                                        <p:tav tm="100000">
                                          <p:val>
                                            <p:strVal val="#ppt_y"/>
                                          </p:val>
                                        </p:tav>
                                      </p:tavLst>
                                    </p:anim>
                                  </p:childTnLst>
                                </p:cTn>
                              </p:par>
                              <p:par>
                                <p:cTn id="45" presetID="2" presetClass="entr" presetSubtype="8" accel="50000" decel="50000" fill="hold" grpId="0" nodeType="withEffect">
                                  <p:stCondLst>
                                    <p:cond delay="0"/>
                                  </p:stCondLst>
                                  <p:childTnLst>
                                    <p:set>
                                      <p:cBhvr>
                                        <p:cTn id="46" dur="1" fill="hold">
                                          <p:stCondLst>
                                            <p:cond delay="0"/>
                                          </p:stCondLst>
                                        </p:cTn>
                                        <p:tgtEl>
                                          <p:spTgt spid="3">
                                            <p:graphicEl>
                                              <a:dgm id="{6D0069A4-033C-E04E-B2E3-E248B8554A9A}"/>
                                            </p:graphicEl>
                                          </p:spTgt>
                                        </p:tgtEl>
                                        <p:attrNameLst>
                                          <p:attrName>style.visibility</p:attrName>
                                        </p:attrNameLst>
                                      </p:cBhvr>
                                      <p:to>
                                        <p:strVal val="visible"/>
                                      </p:to>
                                    </p:set>
                                    <p:anim calcmode="lin" valueType="num">
                                      <p:cBhvr additive="base">
                                        <p:cTn id="47" dur="500" fill="hold"/>
                                        <p:tgtEl>
                                          <p:spTgt spid="3">
                                            <p:graphicEl>
                                              <a:dgm id="{6D0069A4-033C-E04E-B2E3-E248B8554A9A}"/>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6D0069A4-033C-E04E-B2E3-E248B8554A9A}"/>
                                            </p:graphicEl>
                                          </p:spTgt>
                                        </p:tgtEl>
                                        <p:attrNameLst>
                                          <p:attrName>ppt_y</p:attrName>
                                        </p:attrNameLst>
                                      </p:cBhvr>
                                      <p:tavLst>
                                        <p:tav tm="0">
                                          <p:val>
                                            <p:strVal val="#ppt_y"/>
                                          </p:val>
                                        </p:tav>
                                        <p:tav tm="100000">
                                          <p:val>
                                            <p:strVal val="#ppt_y"/>
                                          </p:val>
                                        </p:tav>
                                      </p:tavLst>
                                    </p:anim>
                                  </p:childTnLst>
                                </p:cTn>
                              </p:par>
                              <p:par>
                                <p:cTn id="49" presetID="2" presetClass="entr" presetSubtype="8" accel="50000" decel="50000" fill="hold" grpId="0" nodeType="withEffect">
                                  <p:stCondLst>
                                    <p:cond delay="0"/>
                                  </p:stCondLst>
                                  <p:childTnLst>
                                    <p:set>
                                      <p:cBhvr>
                                        <p:cTn id="50" dur="1" fill="hold">
                                          <p:stCondLst>
                                            <p:cond delay="0"/>
                                          </p:stCondLst>
                                        </p:cTn>
                                        <p:tgtEl>
                                          <p:spTgt spid="3">
                                            <p:graphicEl>
                                              <a:dgm id="{34FF6B49-82A8-624C-BA31-A9733786BD73}"/>
                                            </p:graphicEl>
                                          </p:spTgt>
                                        </p:tgtEl>
                                        <p:attrNameLst>
                                          <p:attrName>style.visibility</p:attrName>
                                        </p:attrNameLst>
                                      </p:cBhvr>
                                      <p:to>
                                        <p:strVal val="visible"/>
                                      </p:to>
                                    </p:set>
                                    <p:anim calcmode="lin" valueType="num">
                                      <p:cBhvr additive="base">
                                        <p:cTn id="51" dur="500" fill="hold"/>
                                        <p:tgtEl>
                                          <p:spTgt spid="3">
                                            <p:graphicEl>
                                              <a:dgm id="{34FF6B49-82A8-624C-BA31-A9733786BD73}"/>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graphicEl>
                                              <a:dgm id="{34FF6B49-82A8-624C-BA31-A9733786BD7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z="4300" dirty="0">
                <a:latin typeface="Calisto MT" charset="0"/>
                <a:ea typeface="ＭＳ Ｐゴシック" charset="0"/>
                <a:cs typeface="ＭＳ Ｐゴシック" charset="0"/>
              </a:rPr>
              <a:t>UP Certificate Requirements</a:t>
            </a:r>
          </a:p>
        </p:txBody>
      </p:sp>
      <p:graphicFrame>
        <p:nvGraphicFramePr>
          <p:cNvPr id="5" name="Diagram 4"/>
          <p:cNvGraphicFramePr/>
          <p:nvPr>
            <p:extLst>
              <p:ext uri="{D42A27DB-BD31-4B8C-83A1-F6EECF244321}">
                <p14:modId xmlns:p14="http://schemas.microsoft.com/office/powerpoint/2010/main" val="4234120735"/>
              </p:ext>
            </p:extLst>
          </p:nvPr>
        </p:nvGraphicFramePr>
        <p:xfrm>
          <a:off x="838200" y="1676400"/>
          <a:ext cx="70866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a:spLocks noChangeArrowheads="1"/>
          </p:cNvSpPr>
          <p:nvPr/>
        </p:nvSpPr>
        <p:spPr bwMode="auto">
          <a:xfrm>
            <a:off x="1981200" y="5943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*Individual Plan for College Participation (IPCP)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304800" y="244475"/>
            <a:ext cx="8458200" cy="1339850"/>
          </a:xfrm>
        </p:spPr>
        <p:txBody>
          <a:bodyPr/>
          <a:lstStyle/>
          <a:p>
            <a:pPr eaLnBrk="1" hangingPunct="1"/>
            <a:r>
              <a:rPr lang="en-US" sz="4000">
                <a:latin typeface="Calisto MT" charset="0"/>
                <a:ea typeface="ＭＳ Ｐゴシック" charset="0"/>
                <a:cs typeface="ＭＳ Ｐゴシック" charset="0"/>
              </a:rPr>
              <a:t>What do UP Participants do at WCU?</a:t>
            </a:r>
          </a:p>
        </p:txBody>
      </p:sp>
      <p:sp>
        <p:nvSpPr>
          <p:cNvPr id="88066" name="Rectangle 3"/>
          <p:cNvSpPr>
            <a:spLocks noGrp="1" noChangeArrowheads="1"/>
          </p:cNvSpPr>
          <p:nvPr>
            <p:ph type="body" idx="1"/>
          </p:nvPr>
        </p:nvSpPr>
        <p:spPr>
          <a:xfrm>
            <a:off x="304800" y="1676400"/>
            <a:ext cx="5943600" cy="4495800"/>
          </a:xfrm>
        </p:spPr>
        <p:txBody>
          <a:bodyPr/>
          <a:lstStyle/>
          <a:p>
            <a:pPr eaLnBrk="1" hangingPunct="1">
              <a:lnSpc>
                <a:spcPct val="90000"/>
              </a:lnSpc>
            </a:pPr>
            <a:r>
              <a:rPr lang="en-US" sz="2800" dirty="0" smtClean="0">
                <a:latin typeface="Calisto MT" charset="0"/>
                <a:ea typeface="ＭＳ Ｐゴシック" charset="0"/>
                <a:cs typeface="ＭＳ Ｐゴシック" charset="0"/>
              </a:rPr>
              <a:t>Live in campus residence halls and experience college life with same age peers</a:t>
            </a:r>
          </a:p>
          <a:p>
            <a:pPr eaLnBrk="1" hangingPunct="1">
              <a:lnSpc>
                <a:spcPct val="90000"/>
              </a:lnSpc>
            </a:pPr>
            <a:r>
              <a:rPr lang="en-US" sz="2800" dirty="0" smtClean="0">
                <a:latin typeface="Calisto MT" charset="0"/>
                <a:ea typeface="ＭＳ Ｐゴシック" charset="0"/>
                <a:cs typeface="ＭＳ Ｐゴシック" charset="0"/>
              </a:rPr>
              <a:t>Have an individual plan that would allow personal development for post-UP success</a:t>
            </a:r>
          </a:p>
          <a:p>
            <a:pPr eaLnBrk="1" hangingPunct="1">
              <a:lnSpc>
                <a:spcPct val="90000"/>
              </a:lnSpc>
            </a:pPr>
            <a:r>
              <a:rPr lang="en-US" sz="2800" dirty="0" smtClean="0">
                <a:latin typeface="Calisto MT" charset="0"/>
                <a:ea typeface="ＭＳ Ｐゴシック" charset="0"/>
                <a:cs typeface="ＭＳ Ｐゴシック" charset="0"/>
              </a:rPr>
              <a:t>Attend and audit a limited number of classes</a:t>
            </a:r>
          </a:p>
          <a:p>
            <a:pPr eaLnBrk="1" hangingPunct="1">
              <a:lnSpc>
                <a:spcPct val="90000"/>
              </a:lnSpc>
            </a:pPr>
            <a:r>
              <a:rPr lang="en-US" sz="2800" dirty="0" smtClean="0">
                <a:latin typeface="Calisto MT" charset="0"/>
                <a:ea typeface="ＭＳ Ｐゴシック" charset="0"/>
                <a:cs typeface="ＭＳ Ｐゴシック" charset="0"/>
              </a:rPr>
              <a:t>Participate in social events and activities</a:t>
            </a:r>
          </a:p>
        </p:txBody>
      </p:sp>
      <p:pic>
        <p:nvPicPr>
          <p:cNvPr id="6" name="Picture 5" descr="Screen shot 2012-08-15 at 8.00.29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2503" y="1371600"/>
            <a:ext cx="1300897" cy="1843505"/>
          </a:xfrm>
          <a:prstGeom prst="rect">
            <a:avLst/>
          </a:prstGeom>
        </p:spPr>
      </p:pic>
      <p:pic>
        <p:nvPicPr>
          <p:cNvPr id="7" name="Picture 6" descr="Screen shot 2012-08-15 at 8.06.21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58916" y="3138411"/>
            <a:ext cx="2776352" cy="1738389"/>
          </a:xfrm>
          <a:prstGeom prst="rect">
            <a:avLst/>
          </a:prstGeom>
        </p:spPr>
      </p:pic>
      <p:pic>
        <p:nvPicPr>
          <p:cNvPr id="8" name="Picture 7" descr="Screen shot 2012-08-15 at 8.05.42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53200" y="4876800"/>
            <a:ext cx="1861028" cy="1782583"/>
          </a:xfrm>
          <a:prstGeom prst="rect">
            <a:avLst/>
          </a:prstGeom>
        </p:spPr>
      </p:pic>
    </p:spTree>
    <p:extLst>
      <p:ext uri="{BB962C8B-B14F-4D97-AF65-F5344CB8AC3E}">
        <p14:creationId xmlns:p14="http://schemas.microsoft.com/office/powerpoint/2010/main" val="1437157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The Process</a:t>
            </a:r>
            <a:endParaRPr lang="en-US" dirty="0"/>
          </a:p>
        </p:txBody>
      </p:sp>
      <p:graphicFrame>
        <p:nvGraphicFramePr>
          <p:cNvPr id="4" name="Diagram 3"/>
          <p:cNvGraphicFramePr/>
          <p:nvPr>
            <p:extLst>
              <p:ext uri="{D42A27DB-BD31-4B8C-83A1-F6EECF244321}">
                <p14:modId xmlns:p14="http://schemas.microsoft.com/office/powerpoint/2010/main" val="2416580381"/>
              </p:ext>
            </p:extLst>
          </p:nvPr>
        </p:nvGraphicFramePr>
        <p:xfrm>
          <a:off x="1981200" y="2514600"/>
          <a:ext cx="4200525"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E:\UPP\photovoice\sp 2013\prephotovoice pics\end r word.jpg"/>
          <p:cNvPicPr/>
          <p:nvPr/>
        </p:nvPicPr>
        <p:blipFill rotWithShape="1">
          <a:blip r:embed="rId8">
            <a:extLst>
              <a:ext uri="{28A0092B-C50C-407E-A947-70E740481C1C}">
                <a14:useLocalDpi xmlns:a14="http://schemas.microsoft.com/office/drawing/2010/main" val="0"/>
              </a:ext>
            </a:extLst>
          </a:blip>
          <a:srcRect l="66185" t="12140" r="12661" b="68990"/>
          <a:stretch/>
        </p:blipFill>
        <p:spPr bwMode="auto">
          <a:xfrm>
            <a:off x="3429000" y="3276600"/>
            <a:ext cx="1466850" cy="1752600"/>
          </a:xfrm>
          <a:prstGeom prst="ellipse">
            <a:avLst/>
          </a:prstGeom>
          <a:ln>
            <a:noFill/>
          </a:ln>
          <a:effectLst>
            <a:softEdge rad="112500"/>
          </a:effectLst>
          <a:extLst>
            <a:ext uri="{53640926-AAD7-44D8-BBD7-CCE9431645EC}">
              <a14:shadowObscured xmlns:a14="http://schemas.microsoft.com/office/drawing/2010/main"/>
            </a:ext>
          </a:extLst>
        </p:spPr>
      </p:pic>
      <p:sp>
        <p:nvSpPr>
          <p:cNvPr id="6" name="TextBox 5"/>
          <p:cNvSpPr txBox="1"/>
          <p:nvPr/>
        </p:nvSpPr>
        <p:spPr>
          <a:xfrm>
            <a:off x="6082964" y="2095512"/>
            <a:ext cx="1723549" cy="369332"/>
          </a:xfrm>
          <a:prstGeom prst="rect">
            <a:avLst/>
          </a:prstGeom>
          <a:noFill/>
        </p:spPr>
        <p:txBody>
          <a:bodyPr wrap="none" rtlCol="0">
            <a:spAutoFit/>
          </a:bodyPr>
          <a:lstStyle/>
          <a:p>
            <a:r>
              <a:rPr lang="en-US" dirty="0" smtClean="0">
                <a:solidFill>
                  <a:srgbClr val="00B050"/>
                </a:solidFill>
              </a:rPr>
              <a:t>Entrance video</a:t>
            </a:r>
          </a:p>
        </p:txBody>
      </p:sp>
      <p:sp>
        <p:nvSpPr>
          <p:cNvPr id="7" name="TextBox 6"/>
          <p:cNvSpPr txBox="1"/>
          <p:nvPr/>
        </p:nvSpPr>
        <p:spPr>
          <a:xfrm>
            <a:off x="6359998" y="2409309"/>
            <a:ext cx="2236510" cy="369332"/>
          </a:xfrm>
          <a:prstGeom prst="rect">
            <a:avLst/>
          </a:prstGeom>
          <a:noFill/>
        </p:spPr>
        <p:txBody>
          <a:bodyPr wrap="none" rtlCol="0">
            <a:spAutoFit/>
          </a:bodyPr>
          <a:lstStyle/>
          <a:p>
            <a:r>
              <a:rPr lang="en-US" dirty="0" smtClean="0">
                <a:solidFill>
                  <a:srgbClr val="00B050"/>
                </a:solidFill>
              </a:rPr>
              <a:t>Academic road map</a:t>
            </a:r>
          </a:p>
        </p:txBody>
      </p:sp>
      <p:sp>
        <p:nvSpPr>
          <p:cNvPr id="8" name="TextBox 7"/>
          <p:cNvSpPr txBox="1"/>
          <p:nvPr/>
        </p:nvSpPr>
        <p:spPr>
          <a:xfrm>
            <a:off x="858830" y="2350325"/>
            <a:ext cx="1300356" cy="369332"/>
          </a:xfrm>
          <a:prstGeom prst="rect">
            <a:avLst/>
          </a:prstGeom>
          <a:noFill/>
        </p:spPr>
        <p:txBody>
          <a:bodyPr wrap="none" rtlCol="0">
            <a:spAutoFit/>
          </a:bodyPr>
          <a:lstStyle/>
          <a:p>
            <a:r>
              <a:rPr lang="en-US" u="sng" dirty="0" smtClean="0">
                <a:solidFill>
                  <a:srgbClr val="00B0F0"/>
                </a:solidFill>
              </a:rPr>
              <a:t>Successes</a:t>
            </a:r>
          </a:p>
        </p:txBody>
      </p:sp>
      <p:sp>
        <p:nvSpPr>
          <p:cNvPr id="9" name="TextBox 8"/>
          <p:cNvSpPr txBox="1"/>
          <p:nvPr/>
        </p:nvSpPr>
        <p:spPr>
          <a:xfrm>
            <a:off x="1741882" y="2110425"/>
            <a:ext cx="1402948" cy="369332"/>
          </a:xfrm>
          <a:prstGeom prst="rect">
            <a:avLst/>
          </a:prstGeom>
          <a:noFill/>
        </p:spPr>
        <p:txBody>
          <a:bodyPr wrap="none" rtlCol="0">
            <a:spAutoFit/>
          </a:bodyPr>
          <a:lstStyle/>
          <a:p>
            <a:r>
              <a:rPr lang="en-US" u="sng" dirty="0" smtClean="0">
                <a:solidFill>
                  <a:srgbClr val="00B0F0"/>
                </a:solidFill>
              </a:rPr>
              <a:t>Goal review</a:t>
            </a:r>
          </a:p>
        </p:txBody>
      </p:sp>
      <p:sp>
        <p:nvSpPr>
          <p:cNvPr id="10" name="TextBox 9"/>
          <p:cNvSpPr txBox="1"/>
          <p:nvPr/>
        </p:nvSpPr>
        <p:spPr>
          <a:xfrm>
            <a:off x="512581" y="2634965"/>
            <a:ext cx="1646605" cy="369332"/>
          </a:xfrm>
          <a:prstGeom prst="rect">
            <a:avLst/>
          </a:prstGeom>
          <a:noFill/>
        </p:spPr>
        <p:txBody>
          <a:bodyPr wrap="none" rtlCol="0">
            <a:spAutoFit/>
          </a:bodyPr>
          <a:lstStyle/>
          <a:p>
            <a:r>
              <a:rPr lang="en-US" u="sng" dirty="0" smtClean="0">
                <a:solidFill>
                  <a:srgbClr val="00B0F0"/>
                </a:solidFill>
              </a:rPr>
              <a:t>Improvements</a:t>
            </a:r>
          </a:p>
        </p:txBody>
      </p:sp>
      <p:sp>
        <p:nvSpPr>
          <p:cNvPr id="11" name="TextBox 10"/>
          <p:cNvSpPr txBox="1"/>
          <p:nvPr/>
        </p:nvSpPr>
        <p:spPr>
          <a:xfrm>
            <a:off x="1093558" y="2898707"/>
            <a:ext cx="1274708" cy="369332"/>
          </a:xfrm>
          <a:prstGeom prst="rect">
            <a:avLst/>
          </a:prstGeom>
          <a:noFill/>
        </p:spPr>
        <p:txBody>
          <a:bodyPr wrap="none" rtlCol="0">
            <a:spAutoFit/>
          </a:bodyPr>
          <a:lstStyle/>
          <a:p>
            <a:r>
              <a:rPr lang="en-US" u="sng" dirty="0" smtClean="0">
                <a:solidFill>
                  <a:srgbClr val="00B0F0"/>
                </a:solidFill>
              </a:rPr>
              <a:t>Next steps</a:t>
            </a:r>
          </a:p>
        </p:txBody>
      </p:sp>
      <p:sp>
        <p:nvSpPr>
          <p:cNvPr id="12" name="TextBox 11"/>
          <p:cNvSpPr txBox="1"/>
          <p:nvPr/>
        </p:nvSpPr>
        <p:spPr>
          <a:xfrm>
            <a:off x="6337570" y="3889445"/>
            <a:ext cx="2185214" cy="369332"/>
          </a:xfrm>
          <a:prstGeom prst="rect">
            <a:avLst/>
          </a:prstGeom>
          <a:noFill/>
        </p:spPr>
        <p:txBody>
          <a:bodyPr wrap="none" rtlCol="0">
            <a:spAutoFit/>
          </a:bodyPr>
          <a:lstStyle/>
          <a:p>
            <a:r>
              <a:rPr lang="en-US" dirty="0" smtClean="0"/>
              <a:t>Summer immersion</a:t>
            </a:r>
          </a:p>
        </p:txBody>
      </p:sp>
      <p:sp>
        <p:nvSpPr>
          <p:cNvPr id="13" name="TextBox 12"/>
          <p:cNvSpPr txBox="1"/>
          <p:nvPr/>
        </p:nvSpPr>
        <p:spPr>
          <a:xfrm>
            <a:off x="6397153" y="5046553"/>
            <a:ext cx="1095172" cy="369332"/>
          </a:xfrm>
          <a:prstGeom prst="rect">
            <a:avLst/>
          </a:prstGeom>
          <a:noFill/>
        </p:spPr>
        <p:txBody>
          <a:bodyPr wrap="none" rtlCol="0">
            <a:spAutoFit/>
          </a:bodyPr>
          <a:lstStyle/>
          <a:p>
            <a:r>
              <a:rPr lang="en-US" u="sng" dirty="0" smtClean="0">
                <a:solidFill>
                  <a:srgbClr val="7030A0"/>
                </a:solidFill>
              </a:rPr>
              <a:t>Personal</a:t>
            </a:r>
          </a:p>
        </p:txBody>
      </p:sp>
      <p:sp>
        <p:nvSpPr>
          <p:cNvPr id="14" name="TextBox 13"/>
          <p:cNvSpPr txBox="1"/>
          <p:nvPr/>
        </p:nvSpPr>
        <p:spPr>
          <a:xfrm>
            <a:off x="6397153" y="5347071"/>
            <a:ext cx="813043" cy="369332"/>
          </a:xfrm>
          <a:prstGeom prst="rect">
            <a:avLst/>
          </a:prstGeom>
          <a:noFill/>
        </p:spPr>
        <p:txBody>
          <a:bodyPr wrap="none" rtlCol="0">
            <a:spAutoFit/>
          </a:bodyPr>
          <a:lstStyle/>
          <a:p>
            <a:r>
              <a:rPr lang="en-US" u="sng" dirty="0" smtClean="0">
                <a:solidFill>
                  <a:srgbClr val="7030A0"/>
                </a:solidFill>
              </a:rPr>
              <a:t>Social</a:t>
            </a:r>
          </a:p>
        </p:txBody>
      </p:sp>
      <p:sp>
        <p:nvSpPr>
          <p:cNvPr id="15" name="TextBox 14"/>
          <p:cNvSpPr txBox="1"/>
          <p:nvPr/>
        </p:nvSpPr>
        <p:spPr>
          <a:xfrm>
            <a:off x="6054091" y="5891542"/>
            <a:ext cx="1197764" cy="369332"/>
          </a:xfrm>
          <a:prstGeom prst="rect">
            <a:avLst/>
          </a:prstGeom>
          <a:noFill/>
        </p:spPr>
        <p:txBody>
          <a:bodyPr wrap="none" rtlCol="0">
            <a:spAutoFit/>
          </a:bodyPr>
          <a:lstStyle/>
          <a:p>
            <a:r>
              <a:rPr lang="en-US" u="sng" dirty="0" smtClean="0">
                <a:solidFill>
                  <a:srgbClr val="7030A0"/>
                </a:solidFill>
              </a:rPr>
              <a:t>Academic</a:t>
            </a:r>
          </a:p>
        </p:txBody>
      </p:sp>
      <p:sp>
        <p:nvSpPr>
          <p:cNvPr id="16" name="TextBox 15"/>
          <p:cNvSpPr txBox="1"/>
          <p:nvPr/>
        </p:nvSpPr>
        <p:spPr>
          <a:xfrm>
            <a:off x="6229128" y="5638800"/>
            <a:ext cx="1249125" cy="369332"/>
          </a:xfrm>
          <a:prstGeom prst="rect">
            <a:avLst/>
          </a:prstGeom>
          <a:noFill/>
        </p:spPr>
        <p:txBody>
          <a:bodyPr wrap="none" rtlCol="0">
            <a:spAutoFit/>
          </a:bodyPr>
          <a:lstStyle/>
          <a:p>
            <a:r>
              <a:rPr lang="en-US" u="sng" dirty="0" smtClean="0">
                <a:solidFill>
                  <a:srgbClr val="7030A0"/>
                </a:solidFill>
              </a:rPr>
              <a:t>Vocational</a:t>
            </a:r>
          </a:p>
        </p:txBody>
      </p:sp>
      <p:sp>
        <p:nvSpPr>
          <p:cNvPr id="17" name="TextBox 16"/>
          <p:cNvSpPr txBox="1"/>
          <p:nvPr/>
        </p:nvSpPr>
        <p:spPr>
          <a:xfrm>
            <a:off x="5695679" y="6082928"/>
            <a:ext cx="1402948" cy="369332"/>
          </a:xfrm>
          <a:prstGeom prst="rect">
            <a:avLst/>
          </a:prstGeom>
          <a:noFill/>
        </p:spPr>
        <p:txBody>
          <a:bodyPr wrap="none" rtlCol="0">
            <a:spAutoFit/>
          </a:bodyPr>
          <a:lstStyle/>
          <a:p>
            <a:r>
              <a:rPr lang="en-US" u="sng" dirty="0" smtClean="0">
                <a:solidFill>
                  <a:srgbClr val="7030A0"/>
                </a:solidFill>
              </a:rPr>
              <a:t>Community</a:t>
            </a:r>
          </a:p>
        </p:txBody>
      </p:sp>
      <p:sp>
        <p:nvSpPr>
          <p:cNvPr id="18" name="TextBox 17"/>
          <p:cNvSpPr txBox="1"/>
          <p:nvPr/>
        </p:nvSpPr>
        <p:spPr>
          <a:xfrm>
            <a:off x="961422" y="4677221"/>
            <a:ext cx="1095172" cy="369332"/>
          </a:xfrm>
          <a:prstGeom prst="rect">
            <a:avLst/>
          </a:prstGeom>
          <a:noFill/>
        </p:spPr>
        <p:txBody>
          <a:bodyPr wrap="none" rtlCol="0">
            <a:spAutoFit/>
          </a:bodyPr>
          <a:lstStyle/>
          <a:p>
            <a:r>
              <a:rPr lang="en-US" u="sng" dirty="0" smtClean="0">
                <a:solidFill>
                  <a:srgbClr val="FF0000"/>
                </a:solidFill>
              </a:rPr>
              <a:t>Personal</a:t>
            </a:r>
          </a:p>
        </p:txBody>
      </p:sp>
      <p:sp>
        <p:nvSpPr>
          <p:cNvPr id="19" name="TextBox 18"/>
          <p:cNvSpPr txBox="1"/>
          <p:nvPr/>
        </p:nvSpPr>
        <p:spPr>
          <a:xfrm>
            <a:off x="932312" y="4999600"/>
            <a:ext cx="813043" cy="369332"/>
          </a:xfrm>
          <a:prstGeom prst="rect">
            <a:avLst/>
          </a:prstGeom>
          <a:noFill/>
        </p:spPr>
        <p:txBody>
          <a:bodyPr wrap="none" rtlCol="0">
            <a:spAutoFit/>
          </a:bodyPr>
          <a:lstStyle/>
          <a:p>
            <a:r>
              <a:rPr lang="en-US" u="sng" dirty="0" smtClean="0">
                <a:solidFill>
                  <a:srgbClr val="FF0000"/>
                </a:solidFill>
              </a:rPr>
              <a:t>Social</a:t>
            </a:r>
          </a:p>
        </p:txBody>
      </p:sp>
      <p:sp>
        <p:nvSpPr>
          <p:cNvPr id="20" name="TextBox 19"/>
          <p:cNvSpPr txBox="1"/>
          <p:nvPr/>
        </p:nvSpPr>
        <p:spPr>
          <a:xfrm>
            <a:off x="910126" y="5461591"/>
            <a:ext cx="1197764" cy="369332"/>
          </a:xfrm>
          <a:prstGeom prst="rect">
            <a:avLst/>
          </a:prstGeom>
          <a:noFill/>
        </p:spPr>
        <p:txBody>
          <a:bodyPr wrap="none" rtlCol="0">
            <a:spAutoFit/>
          </a:bodyPr>
          <a:lstStyle/>
          <a:p>
            <a:r>
              <a:rPr lang="en-US" u="sng" dirty="0" smtClean="0">
                <a:solidFill>
                  <a:srgbClr val="FF0000"/>
                </a:solidFill>
              </a:rPr>
              <a:t>Academic</a:t>
            </a:r>
          </a:p>
        </p:txBody>
      </p:sp>
      <p:sp>
        <p:nvSpPr>
          <p:cNvPr id="21" name="TextBox 20"/>
          <p:cNvSpPr txBox="1"/>
          <p:nvPr/>
        </p:nvSpPr>
        <p:spPr>
          <a:xfrm>
            <a:off x="679229" y="5262012"/>
            <a:ext cx="1249125" cy="369332"/>
          </a:xfrm>
          <a:prstGeom prst="rect">
            <a:avLst/>
          </a:prstGeom>
          <a:noFill/>
        </p:spPr>
        <p:txBody>
          <a:bodyPr wrap="none" rtlCol="0">
            <a:spAutoFit/>
          </a:bodyPr>
          <a:lstStyle/>
          <a:p>
            <a:r>
              <a:rPr lang="en-US" u="sng" dirty="0" smtClean="0">
                <a:solidFill>
                  <a:srgbClr val="FF0000"/>
                </a:solidFill>
              </a:rPr>
              <a:t>Vocational</a:t>
            </a:r>
          </a:p>
        </p:txBody>
      </p:sp>
      <p:sp>
        <p:nvSpPr>
          <p:cNvPr id="22" name="TextBox 21"/>
          <p:cNvSpPr txBox="1"/>
          <p:nvPr/>
        </p:nvSpPr>
        <p:spPr>
          <a:xfrm>
            <a:off x="1099594" y="5706876"/>
            <a:ext cx="1402948" cy="369332"/>
          </a:xfrm>
          <a:prstGeom prst="rect">
            <a:avLst/>
          </a:prstGeom>
          <a:noFill/>
        </p:spPr>
        <p:txBody>
          <a:bodyPr wrap="none" rtlCol="0">
            <a:spAutoFit/>
          </a:bodyPr>
          <a:lstStyle/>
          <a:p>
            <a:r>
              <a:rPr lang="en-US" u="sng" dirty="0" smtClean="0">
                <a:solidFill>
                  <a:srgbClr val="FF0000"/>
                </a:solidFill>
              </a:rPr>
              <a:t>Community</a:t>
            </a:r>
          </a:p>
        </p:txBody>
      </p:sp>
      <p:cxnSp>
        <p:nvCxnSpPr>
          <p:cNvPr id="24" name="Straight Connector 23"/>
          <p:cNvCxnSpPr>
            <a:endCxn id="21" idx="3"/>
          </p:cNvCxnSpPr>
          <p:nvPr/>
        </p:nvCxnSpPr>
        <p:spPr>
          <a:xfrm flipH="1">
            <a:off x="1928354" y="5231219"/>
            <a:ext cx="574188" cy="215459"/>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056594" y="2634965"/>
            <a:ext cx="762806" cy="448408"/>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5562600" y="2534991"/>
            <a:ext cx="834553" cy="548382"/>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562600" y="3276600"/>
            <a:ext cx="797398" cy="782598"/>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5486400" y="4152900"/>
            <a:ext cx="873598" cy="893653"/>
          </a:xfrm>
          <a:prstGeom prst="line">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16" idx="1"/>
          </p:cNvCxnSpPr>
          <p:nvPr/>
        </p:nvCxnSpPr>
        <p:spPr>
          <a:xfrm>
            <a:off x="5486400" y="5231219"/>
            <a:ext cx="742728" cy="592247"/>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173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Michael’s Academic Roadmap</a:t>
            </a:r>
            <a:endParaRPr lang="en-US" dirty="0"/>
          </a:p>
        </p:txBody>
      </p:sp>
      <p:pic>
        <p:nvPicPr>
          <p:cNvPr id="4" name="Picture 3"/>
          <p:cNvPicPr/>
          <p:nvPr/>
        </p:nvPicPr>
        <p:blipFill>
          <a:blip r:embed="rId3" cstate="print"/>
          <a:srcRect/>
          <a:stretch>
            <a:fillRect/>
          </a:stretch>
        </p:blipFill>
        <p:spPr bwMode="auto">
          <a:xfrm>
            <a:off x="3778102" y="2057400"/>
            <a:ext cx="1936898" cy="2593180"/>
          </a:xfrm>
          <a:prstGeom prst="rect">
            <a:avLst/>
          </a:prstGeom>
          <a:noFill/>
          <a:ln w="38100">
            <a:solidFill>
              <a:schemeClr val="tx1"/>
            </a:solidFill>
            <a:miter lim="800000"/>
            <a:headEnd/>
            <a:tailEnd/>
          </a:ln>
        </p:spPr>
      </p:pic>
      <p:sp>
        <p:nvSpPr>
          <p:cNvPr id="5" name="Text Box 2"/>
          <p:cNvSpPr txBox="1">
            <a:spLocks noChangeArrowheads="1"/>
          </p:cNvSpPr>
          <p:nvPr/>
        </p:nvSpPr>
        <p:spPr bwMode="auto">
          <a:xfrm>
            <a:off x="990600" y="2057400"/>
            <a:ext cx="2366963" cy="2593181"/>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600" b="1" i="0" u="sng" strike="noStrike" cap="none" normalizeH="0" baseline="0" dirty="0" smtClean="0">
                <a:ln>
                  <a:noFill/>
                </a:ln>
                <a:solidFill>
                  <a:schemeClr val="tx1"/>
                </a:solidFill>
                <a:effectLst/>
                <a:latin typeface="Calibri" pitchFamily="34" charset="0"/>
                <a:cs typeface="Arial" pitchFamily="34" charset="0"/>
              </a:rPr>
              <a:t>Who will I be? Future me.</a:t>
            </a:r>
          </a:p>
          <a:p>
            <a:pPr>
              <a:spcAft>
                <a:spcPts val="1000"/>
              </a:spcAft>
              <a:buFont typeface="Symbol" pitchFamily="18" charset="2"/>
              <a:buChar char="·"/>
            </a:pPr>
            <a:r>
              <a:rPr lang="en-US" altLang="en-US" sz="1600" dirty="0">
                <a:latin typeface="Times New Roman" pitchFamily="18" charset="0"/>
                <a:cs typeface="Arial" pitchFamily="34" charset="0"/>
              </a:rPr>
              <a:t>I’ll be good at childcare, have lots of friends, go to concerts and sporting events where I’ll tailgate </a:t>
            </a: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kumimoji="0" lang="en-US" altLang="en-US" sz="1600" b="0" i="0" u="none" strike="noStrike" cap="none" normalizeH="0" baseline="0" dirty="0" smtClean="0">
                <a:ln>
                  <a:noFill/>
                </a:ln>
                <a:solidFill>
                  <a:schemeClr val="tx1"/>
                </a:solidFill>
                <a:effectLst/>
                <a:latin typeface="Times New Roman" pitchFamily="18" charset="0"/>
                <a:cs typeface="Arial" pitchFamily="34" charset="0"/>
              </a:rPr>
              <a:t>I’ll live in Georgia in community housing</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6172200" y="2057400"/>
            <a:ext cx="2366962" cy="2593181"/>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600" b="1" i="0" u="sng" strike="noStrike" cap="none" normalizeH="0" baseline="0" dirty="0" smtClean="0">
                <a:ln>
                  <a:noFill/>
                </a:ln>
                <a:solidFill>
                  <a:schemeClr val="tx1"/>
                </a:solidFill>
                <a:effectLst/>
                <a:latin typeface="Calibri" pitchFamily="34" charset="0"/>
                <a:cs typeface="Arial" pitchFamily="34" charset="0"/>
              </a:rPr>
              <a:t>Skills Desired</a:t>
            </a:r>
            <a:endParaRPr lang="en-US" altLang="en-US" sz="1600" b="1" u="sng" dirty="0">
              <a:latin typeface="Times New Roman" pitchFamily="18" charset="0"/>
              <a:cs typeface="Arial" pitchFamily="34" charset="0"/>
            </a:endParaRPr>
          </a:p>
          <a:p>
            <a:pPr>
              <a:spcAft>
                <a:spcPts val="1000"/>
              </a:spcAft>
              <a:buFont typeface="Symbol" pitchFamily="18" charset="2"/>
              <a:buChar char="·"/>
            </a:pPr>
            <a:r>
              <a:rPr lang="en-US" altLang="en-US" sz="1600" dirty="0">
                <a:latin typeface="Times New Roman" pitchFamily="18" charset="0"/>
                <a:cs typeface="Arial" pitchFamily="34" charset="0"/>
              </a:rPr>
              <a:t>Painting</a:t>
            </a: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kumimoji="0" lang="en-US" altLang="en-US" sz="1600" b="0" i="0" u="none" strike="noStrike" cap="none" normalizeH="0" baseline="0" dirty="0" smtClean="0">
                <a:ln>
                  <a:noFill/>
                </a:ln>
                <a:solidFill>
                  <a:schemeClr val="tx1"/>
                </a:solidFill>
                <a:effectLst/>
                <a:latin typeface="Times New Roman" pitchFamily="18" charset="0"/>
                <a:cs typeface="Arial" pitchFamily="34" charset="0"/>
              </a:rPr>
              <a:t>Public speaking</a:t>
            </a: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kumimoji="0" lang="en-US" altLang="en-US" sz="1600" b="0" i="0" u="none" strike="noStrike" cap="none" normalizeH="0" baseline="0" dirty="0" smtClean="0">
                <a:ln>
                  <a:noFill/>
                </a:ln>
                <a:solidFill>
                  <a:schemeClr val="tx1"/>
                </a:solidFill>
                <a:effectLst/>
                <a:latin typeface="Times New Roman" pitchFamily="18" charset="0"/>
                <a:cs typeface="Arial" pitchFamily="34" charset="0"/>
              </a:rPr>
              <a:t>Money management</a:t>
            </a: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kumimoji="0" lang="en-US" altLang="en-US" sz="1600" b="0" i="0" u="none" strike="noStrike" cap="none" normalizeH="0" baseline="0" dirty="0" smtClean="0">
                <a:ln>
                  <a:noFill/>
                </a:ln>
                <a:solidFill>
                  <a:schemeClr val="tx1"/>
                </a:solidFill>
                <a:effectLst/>
                <a:latin typeface="Times New Roman" pitchFamily="18" charset="0"/>
                <a:cs typeface="Arial" pitchFamily="34" charset="0"/>
              </a:rPr>
              <a:t>Cooking skills</a:t>
            </a: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kumimoji="0" lang="en-US" altLang="en-US" sz="1600" b="0" i="0" u="none" strike="noStrike" cap="none" normalizeH="0" baseline="0" dirty="0" smtClean="0">
                <a:ln>
                  <a:noFill/>
                </a:ln>
                <a:solidFill>
                  <a:schemeClr val="tx1"/>
                </a:solidFill>
                <a:effectLst/>
                <a:latin typeface="Times New Roman" pitchFamily="18" charset="0"/>
                <a:cs typeface="Arial" pitchFamily="34" charset="0"/>
              </a:rPr>
              <a:t>Camping skills</a:t>
            </a: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kumimoji="0" lang="en-US" altLang="en-US" sz="1600" b="0" i="0" u="none" strike="noStrike" cap="none" normalizeH="0" baseline="0" dirty="0" smtClean="0">
                <a:ln>
                  <a:noFill/>
                </a:ln>
                <a:solidFill>
                  <a:schemeClr val="tx1"/>
                </a:solidFill>
                <a:effectLst/>
                <a:latin typeface="Times New Roman" pitchFamily="18" charset="0"/>
                <a:cs typeface="Arial" pitchFamily="34" charset="0"/>
              </a:rPr>
              <a:t>Reading skills</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altLang="en-US" sz="2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altLang="en-US" sz="2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altLang="en-US" sz="2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altLang="en-US" sz="2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altLang="en-US" sz="2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1433512" y="4724400"/>
            <a:ext cx="6429375" cy="186247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b="1" i="0" u="sng" strike="noStrike" cap="none" normalizeH="0" baseline="0" dirty="0" smtClean="0">
                <a:ln>
                  <a:noFill/>
                </a:ln>
                <a:solidFill>
                  <a:schemeClr val="tx1"/>
                </a:solidFill>
                <a:effectLst/>
                <a:latin typeface="Calibri" pitchFamily="34" charset="0"/>
                <a:cs typeface="Arial" pitchFamily="34" charset="0"/>
              </a:rPr>
              <a:t>By the time I leave college….</a:t>
            </a:r>
          </a:p>
          <a:p>
            <a:pPr>
              <a:spcAft>
                <a:spcPts val="1000"/>
              </a:spcAft>
              <a:buFont typeface="Symbol" pitchFamily="18" charset="2"/>
              <a:buChar char="·"/>
            </a:pPr>
            <a:r>
              <a:rPr lang="en-US" altLang="en-US" dirty="0">
                <a:latin typeface="Times New Roman" pitchFamily="18" charset="0"/>
                <a:cs typeface="Arial" pitchFamily="34" charset="0"/>
              </a:rPr>
              <a:t>I want to know/ be able to… </a:t>
            </a:r>
            <a:r>
              <a:rPr lang="en-US" altLang="en-US" i="1" dirty="0">
                <a:latin typeface="Times New Roman" pitchFamily="18" charset="0"/>
                <a:cs typeface="Arial" pitchFamily="34" charset="0"/>
              </a:rPr>
              <a:t>childcare</a:t>
            </a:r>
          </a:p>
          <a:p>
            <a:pPr marL="0" marR="0" lvl="0" indent="0" algn="l" defTabSz="914400" rtl="0" eaLnBrk="1" fontAlgn="base" latinLnBrk="0" hangingPunct="1">
              <a:lnSpc>
                <a:spcPct val="100000"/>
              </a:lnSpc>
              <a:spcBef>
                <a:spcPct val="0"/>
              </a:spcBef>
              <a:spcAft>
                <a:spcPts val="1000"/>
              </a:spcAft>
              <a:buClrTx/>
              <a:buSzTx/>
              <a:buFont typeface="Symbol" pitchFamily="18" charset="2"/>
              <a:buChar char="·"/>
              <a:tabLst/>
            </a:pPr>
            <a:r>
              <a:rPr kumimoji="0" lang="en-US" altLang="en-US" b="0" i="0" u="none" strike="noStrike" cap="none" normalizeH="0" baseline="0" dirty="0" smtClean="0">
                <a:ln>
                  <a:noFill/>
                </a:ln>
                <a:solidFill>
                  <a:schemeClr val="tx1"/>
                </a:solidFill>
                <a:effectLst/>
                <a:latin typeface="Times New Roman" pitchFamily="18" charset="0"/>
                <a:cs typeface="Arial" pitchFamily="34" charset="0"/>
              </a:rPr>
              <a:t>I want to prove to others… </a:t>
            </a:r>
            <a:r>
              <a:rPr kumimoji="0" lang="en-US" altLang="en-US" b="0" i="1" u="none" strike="noStrike" cap="none" normalizeH="0" baseline="0" dirty="0" smtClean="0">
                <a:ln>
                  <a:noFill/>
                </a:ln>
                <a:solidFill>
                  <a:schemeClr val="tx1"/>
                </a:solidFill>
                <a:effectLst/>
                <a:latin typeface="Times New Roman" pitchFamily="18" charset="0"/>
                <a:cs typeface="Arial" pitchFamily="34" charset="0"/>
              </a:rPr>
              <a:t>That people like me and</a:t>
            </a:r>
            <a:r>
              <a:rPr kumimoji="0" lang="en-US" altLang="en-US" b="0" i="1" u="none" strike="noStrike" cap="none" normalizeH="0" dirty="0" smtClean="0">
                <a:ln>
                  <a:noFill/>
                </a:ln>
                <a:solidFill>
                  <a:schemeClr val="tx1"/>
                </a:solidFill>
                <a:effectLst/>
                <a:latin typeface="Times New Roman" pitchFamily="18" charset="0"/>
                <a:cs typeface="Arial" pitchFamily="34" charset="0"/>
              </a:rPr>
              <a:t> I</a:t>
            </a:r>
            <a:r>
              <a:rPr kumimoji="0" lang="en-US" altLang="en-US" b="0" i="1" u="none" strike="noStrike" cap="none" normalizeH="0" baseline="0" dirty="0" smtClean="0">
                <a:ln>
                  <a:noFill/>
                </a:ln>
                <a:solidFill>
                  <a:schemeClr val="tx1"/>
                </a:solidFill>
                <a:effectLst/>
                <a:latin typeface="Times New Roman" pitchFamily="18" charset="0"/>
                <a:cs typeface="Arial" pitchFamily="34" charset="0"/>
              </a:rPr>
              <a:t> can think like people without disabilities. </a:t>
            </a:r>
          </a:p>
          <a:p>
            <a:pPr marL="285750" marR="0" lvl="0" indent="-285750" defTabSz="914400" eaLnBrk="1" latinLnBrk="0" hangingPunct="1">
              <a:lnSpc>
                <a:spcPct val="100000"/>
              </a:lnSpc>
              <a:spcAft>
                <a:spcPts val="1000"/>
              </a:spcAft>
              <a:buClrTx/>
              <a:buSzTx/>
              <a:buFont typeface="Symbol" pitchFamily="18" charset="2"/>
              <a:buChar char="·"/>
              <a:tabLst/>
            </a:pPr>
            <a:r>
              <a:rPr lang="en-US" altLang="en-US" dirty="0">
                <a:latin typeface="Times New Roman" pitchFamily="18" charset="0"/>
                <a:cs typeface="Arial" pitchFamily="34" charset="0"/>
              </a:rPr>
              <a:t>How will people remember me? </a:t>
            </a:r>
            <a:r>
              <a:rPr lang="en-US" altLang="en-US" i="1" dirty="0">
                <a:latin typeface="Times New Roman" pitchFamily="18" charset="0"/>
                <a:cs typeface="Arial" pitchFamily="34" charset="0"/>
              </a:rPr>
              <a:t>As a regular person</a:t>
            </a:r>
          </a:p>
        </p:txBody>
      </p:sp>
      <p:sp>
        <p:nvSpPr>
          <p:cNvPr id="8" name="TextBox 7"/>
          <p:cNvSpPr txBox="1"/>
          <p:nvPr/>
        </p:nvSpPr>
        <p:spPr>
          <a:xfrm>
            <a:off x="8077199" y="6217538"/>
            <a:ext cx="697627" cy="369332"/>
          </a:xfrm>
          <a:prstGeom prst="rect">
            <a:avLst/>
          </a:prstGeom>
          <a:noFill/>
        </p:spPr>
        <p:txBody>
          <a:bodyPr wrap="non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4286008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and Assessing IPCP Goals</a:t>
            </a:r>
            <a:endParaRPr lang="en-US"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0332" t="30329" r="16633" b="47578"/>
          <a:stretch/>
        </p:blipFill>
        <p:spPr bwMode="auto">
          <a:xfrm>
            <a:off x="990601" y="2667000"/>
            <a:ext cx="6858000" cy="1616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4"/>
          <p:cNvPicPr/>
          <p:nvPr/>
        </p:nvPicPr>
        <p:blipFill rotWithShape="1">
          <a:blip r:embed="rId4"/>
          <a:srcRect l="29926" t="50000" r="16643" b="26940"/>
          <a:stretch/>
        </p:blipFill>
        <p:spPr bwMode="auto">
          <a:xfrm>
            <a:off x="990601" y="4419600"/>
            <a:ext cx="6857999"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TextBox 5"/>
          <p:cNvSpPr txBox="1"/>
          <p:nvPr/>
        </p:nvSpPr>
        <p:spPr>
          <a:xfrm>
            <a:off x="8153400" y="6172200"/>
            <a:ext cx="697627" cy="369332"/>
          </a:xfrm>
          <a:prstGeom prst="rect">
            <a:avLst/>
          </a:prstGeom>
          <a:noFill/>
        </p:spPr>
        <p:txBody>
          <a:bodyPr wrap="none" rtlCol="0">
            <a:spAutoFit/>
          </a:bodyPr>
          <a:lstStyle/>
          <a:p>
            <a:r>
              <a:rPr lang="en-US" dirty="0" smtClean="0">
                <a:hlinkClick r:id="rId5" action="ppaction://hlinksldjump"/>
              </a:rPr>
              <a:t>Back</a:t>
            </a:r>
            <a:endParaRPr lang="en-US" dirty="0"/>
          </a:p>
        </p:txBody>
      </p:sp>
    </p:spTree>
    <p:extLst>
      <p:ext uri="{BB962C8B-B14F-4D97-AF65-F5344CB8AC3E}">
        <p14:creationId xmlns:p14="http://schemas.microsoft.com/office/powerpoint/2010/main" val="801319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PCP</a:t>
            </a:r>
            <a:endParaRPr lang="en-US" dirty="0"/>
          </a:p>
        </p:txBody>
      </p:sp>
      <p:pic>
        <p:nvPicPr>
          <p:cNvPr id="1026" name="Picture 2" descr="C:\Users\smprohn\Pictures\20131209_16351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6744" b="6046"/>
          <a:stretch/>
        </p:blipFill>
        <p:spPr bwMode="auto">
          <a:xfrm>
            <a:off x="762000" y="1752600"/>
            <a:ext cx="3382523" cy="4642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Content Placeholder 4"/>
          <p:cNvPicPr>
            <a:picLocks noGrp="1"/>
          </p:cNvPicPr>
          <p:nvPr>
            <p:ph idx="1"/>
          </p:nvPr>
        </p:nvPicPr>
        <p:blipFill rotWithShape="1">
          <a:blip r:embed="rId4"/>
          <a:srcRect l="22276" t="23290" r="52404" b="11111"/>
          <a:stretch/>
        </p:blipFill>
        <p:spPr bwMode="auto">
          <a:xfrm>
            <a:off x="4800600" y="1766777"/>
            <a:ext cx="28194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TextBox 5"/>
          <p:cNvSpPr txBox="1"/>
          <p:nvPr/>
        </p:nvSpPr>
        <p:spPr>
          <a:xfrm>
            <a:off x="8077199" y="6096000"/>
            <a:ext cx="697627" cy="369332"/>
          </a:xfrm>
          <a:prstGeom prst="rect">
            <a:avLst/>
          </a:prstGeom>
          <a:noFill/>
        </p:spPr>
        <p:txBody>
          <a:bodyPr wrap="none" rtlCol="0">
            <a:spAutoFit/>
          </a:bodyPr>
          <a:lstStyle/>
          <a:p>
            <a:r>
              <a:rPr lang="en-US" dirty="0" smtClean="0">
                <a:hlinkClick r:id="rId5" action="ppaction://hlinksldjump"/>
              </a:rPr>
              <a:t>Back</a:t>
            </a:r>
            <a:endParaRPr lang="en-US" dirty="0"/>
          </a:p>
        </p:txBody>
      </p:sp>
    </p:spTree>
    <p:extLst>
      <p:ext uri="{BB962C8B-B14F-4D97-AF65-F5344CB8AC3E}">
        <p14:creationId xmlns:p14="http://schemas.microsoft.com/office/powerpoint/2010/main" val="602356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2272</TotalTime>
  <Words>1269</Words>
  <Application>Microsoft Office PowerPoint</Application>
  <PresentationFormat>On-screen Show (4:3)</PresentationFormat>
  <Paragraphs>185</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Capital</vt:lpstr>
      <vt:lpstr>1_Capital</vt:lpstr>
      <vt:lpstr>Western Carolina University’s      University Participant Program “Can College Decrease Support Needs and Increase Independence?”  </vt:lpstr>
      <vt:lpstr>What is the UP Program?</vt:lpstr>
      <vt:lpstr>Five Program Components</vt:lpstr>
      <vt:lpstr>UP Certificate Requirements</vt:lpstr>
      <vt:lpstr>What do UP Participants do at WCU?</vt:lpstr>
      <vt:lpstr>Independence: The Process</vt:lpstr>
      <vt:lpstr>Michael’s Academic Roadmap</vt:lpstr>
      <vt:lpstr>Creating and Assessing IPCP Goals</vt:lpstr>
      <vt:lpstr>PCP</vt:lpstr>
      <vt:lpstr>Weekly Activity Schedules</vt:lpstr>
      <vt:lpstr>Staff/Support View</vt:lpstr>
      <vt:lpstr>Student View</vt:lpstr>
      <vt:lpstr>Dependent Variable: Support Needs*</vt:lpstr>
      <vt:lpstr>Participant Support Needs 2012-13 Academic Year</vt:lpstr>
      <vt:lpstr>Time is Money*</vt:lpstr>
      <vt:lpstr>Michael’s Support Needs Fall 2012-Fall 2013</vt:lpstr>
      <vt:lpstr>Michael Kozicki</vt:lpstr>
      <vt:lpstr>Leslie Kozicki</vt:lpstr>
      <vt:lpstr>Implications for Practice</vt:lpstr>
      <vt:lpstr>Questions and Contact Info</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Autumn</dc:creator>
  <cp:lastModifiedBy>smprohn</cp:lastModifiedBy>
  <cp:revision>301</cp:revision>
  <cp:lastPrinted>2012-11-08T22:13:16Z</cp:lastPrinted>
  <dcterms:created xsi:type="dcterms:W3CDTF">2012-11-08T22:18:46Z</dcterms:created>
  <dcterms:modified xsi:type="dcterms:W3CDTF">2014-01-28T13:15:31Z</dcterms:modified>
</cp:coreProperties>
</file>