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8" autoAdjust="0"/>
    <p:restoredTop sz="93598" autoAdjust="0"/>
  </p:normalViewPr>
  <p:slideViewPr>
    <p:cSldViewPr snapToGrid="0" snapToObjects="1" showGuides="1">
      <p:cViewPr>
        <p:scale>
          <a:sx n="33" d="100"/>
          <a:sy n="33" d="100"/>
        </p:scale>
        <p:origin x="144" y="144"/>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D7564-EFFA-A944-A1A7-83D830D96081}"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D7564-EFFA-A944-A1A7-83D830D96081}" type="datetimeFigureOut">
              <a:rPr lang="en-US" smtClean="0"/>
              <a:t>11/28/18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D7564-EFFA-A944-A1A7-83D830D96081}" type="datetimeFigureOut">
              <a:rPr lang="en-US" smtClean="0"/>
              <a:t>11/28/18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11/28/18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11/28/18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43891200" cy="5156879"/>
          </a:xfrm>
          <a:prstGeom prst="rect">
            <a:avLst/>
          </a:prstGeom>
        </p:spPr>
      </p:pic>
      <p:pic>
        <p:nvPicPr>
          <p:cNvPr id="5" name="Picture 4"/>
          <p:cNvPicPr>
            <a:picLocks noChangeAspect="1"/>
          </p:cNvPicPr>
          <p:nvPr/>
        </p:nvPicPr>
        <p:blipFill>
          <a:blip r:embed="rId3"/>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10000" kern="0" dirty="0" smtClean="0">
                <a:solidFill>
                  <a:sysClr val="window" lastClr="FFFFFF"/>
                </a:solidFill>
              </a:rPr>
              <a:t>Research poster title</a:t>
            </a:r>
            <a:endParaRPr lang="en-US" sz="10000" kern="0" dirty="0">
              <a:solidFill>
                <a:sysClr val="window" lastClr="FFFFFF"/>
              </a:solidFill>
            </a:endParaRPr>
          </a:p>
        </p:txBody>
      </p:sp>
      <p:sp>
        <p:nvSpPr>
          <p:cNvPr id="10" name="object 3"/>
          <p:cNvSpPr txBox="1"/>
          <p:nvPr/>
        </p:nvSpPr>
        <p:spPr>
          <a:xfrm>
            <a:off x="1377950" y="2902830"/>
            <a:ext cx="32918400" cy="1420893"/>
          </a:xfrm>
          <a:prstGeom prst="rect">
            <a:avLst/>
          </a:prstGeom>
        </p:spPr>
        <p:txBody>
          <a:bodyPr vert="horz" wrap="square" lIns="0" tIns="0" rIns="0" bIns="0" rtlCol="0">
            <a:noAutofit/>
          </a:bodyPr>
          <a:lstStyle/>
          <a:p>
            <a:pPr>
              <a:lnSpc>
                <a:spcPts val="6024"/>
              </a:lnSpc>
            </a:pPr>
            <a:r>
              <a:rPr sz="5000" spc="-142" dirty="0">
                <a:solidFill>
                  <a:srgbClr val="FFFFFF"/>
                </a:solidFill>
                <a:latin typeface="Arial"/>
                <a:cs typeface="Arial"/>
              </a:rPr>
              <a:t>Your </a:t>
            </a:r>
            <a:r>
              <a:rPr sz="5000" spc="-22" dirty="0">
                <a:solidFill>
                  <a:srgbClr val="FFFFFF"/>
                </a:solidFill>
                <a:latin typeface="Arial"/>
                <a:cs typeface="Arial"/>
              </a:rPr>
              <a:t>name, or names of research</a:t>
            </a:r>
            <a:r>
              <a:rPr sz="5000" spc="22" dirty="0">
                <a:solidFill>
                  <a:srgbClr val="FFFFFF"/>
                </a:solidFill>
                <a:latin typeface="Arial"/>
                <a:cs typeface="Arial"/>
              </a:rPr>
              <a:t> </a:t>
            </a:r>
            <a:r>
              <a:rPr sz="5000" spc="-10" dirty="0" smtClean="0">
                <a:solidFill>
                  <a:srgbClr val="FFFFFF"/>
                </a:solidFill>
                <a:latin typeface="Arial"/>
                <a:cs typeface="Arial"/>
              </a:rPr>
              <a:t>team</a:t>
            </a:r>
            <a:endParaRPr sz="5000" dirty="0">
              <a:latin typeface="Arial"/>
              <a:cs typeface="Arial"/>
            </a:endParaRPr>
          </a:p>
          <a:p>
            <a:pPr>
              <a:lnSpc>
                <a:spcPts val="4322"/>
              </a:lnSpc>
            </a:pPr>
            <a:r>
              <a:rPr sz="3600" i="1" spc="-22" dirty="0">
                <a:solidFill>
                  <a:srgbClr val="C1A775"/>
                </a:solidFill>
                <a:latin typeface="Arial"/>
                <a:cs typeface="Arial"/>
              </a:rPr>
              <a:t>Departments, </a:t>
            </a:r>
            <a:r>
              <a:rPr sz="3600" i="1" spc="-10" dirty="0">
                <a:solidFill>
                  <a:srgbClr val="C1A775"/>
                </a:solidFill>
                <a:latin typeface="Arial"/>
                <a:cs typeface="Arial"/>
              </a:rPr>
              <a:t>Programs, and</a:t>
            </a:r>
            <a:r>
              <a:rPr sz="3600" i="1" dirty="0">
                <a:solidFill>
                  <a:srgbClr val="C1A775"/>
                </a:solidFill>
                <a:latin typeface="Arial"/>
                <a:cs typeface="Arial"/>
              </a:rPr>
              <a:t> </a:t>
            </a:r>
            <a:r>
              <a:rPr sz="3600" i="1" spc="-22" dirty="0" smtClean="0">
                <a:solidFill>
                  <a:srgbClr val="C1A775"/>
                </a:solidFill>
                <a:latin typeface="Arial"/>
                <a:cs typeface="Arial"/>
              </a:rPr>
              <a:t>Colleges</a:t>
            </a:r>
            <a:endParaRPr sz="3600" dirty="0">
              <a:latin typeface="Arial"/>
              <a:cs typeface="Arial"/>
            </a:endParaRPr>
          </a:p>
        </p:txBody>
      </p:sp>
      <p:sp>
        <p:nvSpPr>
          <p:cNvPr id="13" name="object 4"/>
          <p:cNvSpPr txBox="1"/>
          <p:nvPr/>
        </p:nvSpPr>
        <p:spPr>
          <a:xfrm>
            <a:off x="1377950" y="6181344"/>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sz="4000" b="1" dirty="0" smtClean="0">
                <a:solidFill>
                  <a:srgbClr val="231F20"/>
                </a:solidFill>
                <a:latin typeface="Arial"/>
                <a:cs typeface="Arial"/>
              </a:rPr>
              <a:t>ABSTRACT</a:t>
            </a:r>
            <a:endParaRPr sz="4000" b="1" dirty="0">
              <a:solidFill>
                <a:srgbClr val="231F20"/>
              </a:solidFill>
              <a:latin typeface="Arial"/>
              <a:cs typeface="Arial"/>
            </a:endParaRPr>
          </a:p>
          <a:p>
            <a:pPr marR="11088">
              <a:lnSpc>
                <a:spcPts val="3600"/>
              </a:lnSpc>
              <a:spcAft>
                <a:spcPts val="1600"/>
              </a:spcAft>
            </a:pPr>
            <a:r>
              <a:rPr sz="2800" spc="22" dirty="0">
                <a:solidFill>
                  <a:srgbClr val="231F20"/>
                </a:solidFill>
                <a:latin typeface="Arial"/>
                <a:cs typeface="Arial"/>
              </a:rPr>
              <a:t>This editable template is in the most common poster size  (48” x 36”</a:t>
            </a:r>
            <a:r>
              <a:rPr sz="2800" spc="22" dirty="0" smtClean="0">
                <a:solidFill>
                  <a:srgbClr val="231F20"/>
                </a:solidFill>
                <a:latin typeface="Arial"/>
                <a:cs typeface="Arial"/>
              </a:rPr>
              <a:t>).</a:t>
            </a:r>
            <a:endParaRPr sz="2800" spc="22" dirty="0">
              <a:solidFill>
                <a:srgbClr val="231F20"/>
              </a:solidFill>
              <a:latin typeface="Arial"/>
              <a:cs typeface="Arial"/>
            </a:endParaRPr>
          </a:p>
          <a:p>
            <a:pPr marR="11088">
              <a:lnSpc>
                <a:spcPts val="3600"/>
              </a:lnSpc>
              <a:spcAft>
                <a:spcPts val="1600"/>
              </a:spcAft>
            </a:pPr>
            <a:r>
              <a:rPr lang="en-US" sz="2800" spc="22" dirty="0" err="1" smtClean="0">
                <a:solidFill>
                  <a:srgbClr val="231F20"/>
                </a:solidFill>
                <a:latin typeface="Arial"/>
                <a:cs typeface="Arial"/>
              </a:rPr>
              <a:t>Parcimi</a:t>
            </a:r>
            <a:r>
              <a:rPr lang="en-US" sz="2800" spc="22" dirty="0" smtClean="0">
                <a:solidFill>
                  <a:srgbClr val="231F20"/>
                </a:solidFill>
                <a:latin typeface="Arial"/>
                <a:cs typeface="Arial"/>
              </a:rPr>
              <a:t> </a:t>
            </a:r>
            <a:r>
              <a:rPr lang="en-US" sz="2800" spc="22" dirty="0" err="1">
                <a:solidFill>
                  <a:srgbClr val="231F20"/>
                </a:solidFill>
                <a:latin typeface="Arial"/>
                <a:cs typeface="Arial"/>
              </a:rPr>
              <a:t>nvelige</a:t>
            </a:r>
            <a:r>
              <a:rPr lang="en-US" sz="2800" spc="22" dirty="0">
                <a:solidFill>
                  <a:srgbClr val="231F20"/>
                </a:solidFill>
                <a:latin typeface="Arial"/>
                <a:cs typeface="Arial"/>
              </a:rPr>
              <a:t> </a:t>
            </a:r>
            <a:r>
              <a:rPr lang="en-US" sz="2800" spc="22" dirty="0" err="1">
                <a:solidFill>
                  <a:srgbClr val="231F20"/>
                </a:solidFill>
                <a:latin typeface="Arial"/>
                <a:cs typeface="Arial"/>
              </a:rPr>
              <a:t>ndiam</a:t>
            </a:r>
            <a:r>
              <a:rPr lang="en-US" sz="2800" spc="22" dirty="0">
                <a:solidFill>
                  <a:srgbClr val="231F20"/>
                </a:solidFill>
                <a:latin typeface="Arial"/>
                <a:cs typeface="Arial"/>
              </a:rPr>
              <a:t>, </a:t>
            </a:r>
            <a:r>
              <a:rPr lang="en-US" sz="2800" spc="22" dirty="0" err="1">
                <a:solidFill>
                  <a:srgbClr val="231F20"/>
                </a:solidFill>
                <a:latin typeface="Arial"/>
                <a:cs typeface="Arial"/>
              </a:rPr>
              <a:t>vendae</a:t>
            </a:r>
            <a:r>
              <a:rPr lang="en-US" sz="2800" spc="22" dirty="0">
                <a:solidFill>
                  <a:srgbClr val="231F20"/>
                </a:solidFill>
                <a:latin typeface="Arial"/>
                <a:cs typeface="Arial"/>
              </a:rPr>
              <a:t> </a:t>
            </a:r>
            <a:r>
              <a:rPr lang="en-US" sz="2800" spc="22" dirty="0" err="1">
                <a:solidFill>
                  <a:srgbClr val="231F20"/>
                </a:solidFill>
                <a:latin typeface="Arial"/>
                <a:cs typeface="Arial"/>
              </a:rPr>
              <a:t>eaquame</a:t>
            </a:r>
            <a:r>
              <a:rPr lang="en-US" sz="2800" spc="22" dirty="0">
                <a:solidFill>
                  <a:srgbClr val="231F20"/>
                </a:solidFill>
                <a:latin typeface="Arial"/>
                <a:cs typeface="Arial"/>
              </a:rPr>
              <a:t> </a:t>
            </a:r>
            <a:r>
              <a:rPr lang="en-US" sz="2800" spc="22" dirty="0" err="1">
                <a:solidFill>
                  <a:srgbClr val="231F20"/>
                </a:solidFill>
                <a:latin typeface="Arial"/>
                <a:cs typeface="Arial"/>
              </a:rPr>
              <a:t>nulpari</a:t>
            </a:r>
            <a:r>
              <a:rPr lang="en-US" sz="2800" spc="22" dirty="0">
                <a:solidFill>
                  <a:srgbClr val="231F20"/>
                </a:solidFill>
                <a:latin typeface="Arial"/>
                <a:cs typeface="Arial"/>
              </a:rPr>
              <a:t> </a:t>
            </a:r>
            <a:r>
              <a:rPr lang="en-US" sz="2800" spc="22" dirty="0" err="1">
                <a:solidFill>
                  <a:srgbClr val="231F20"/>
                </a:solidFill>
                <a:latin typeface="Arial"/>
                <a:cs typeface="Arial"/>
              </a:rPr>
              <a:t>onetur</a:t>
            </a:r>
            <a:r>
              <a:rPr lang="en-US" sz="2800" spc="22" dirty="0">
                <a:solidFill>
                  <a:srgbClr val="231F20"/>
                </a:solidFill>
                <a:latin typeface="Arial"/>
                <a:cs typeface="Arial"/>
              </a:rPr>
              <a:t> sit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quis</a:t>
            </a:r>
            <a:r>
              <a:rPr lang="en-US" sz="2800" spc="22" dirty="0">
                <a:solidFill>
                  <a:srgbClr val="231F20"/>
                </a:solidFill>
                <a:latin typeface="Arial"/>
                <a:cs typeface="Arial"/>
              </a:rPr>
              <a:t> </a:t>
            </a:r>
            <a:r>
              <a:rPr lang="en-US" sz="2800" spc="22" dirty="0" err="1">
                <a:solidFill>
                  <a:srgbClr val="231F20"/>
                </a:solidFill>
                <a:latin typeface="Arial"/>
                <a:cs typeface="Arial"/>
              </a:rPr>
              <a:t>dem</a:t>
            </a:r>
            <a:r>
              <a:rPr lang="en-US" sz="2800" spc="22" dirty="0">
                <a:solidFill>
                  <a:srgbClr val="231F20"/>
                </a:solidFill>
                <a:latin typeface="Arial"/>
                <a:cs typeface="Arial"/>
              </a:rPr>
              <a:t> quam, </a:t>
            </a:r>
            <a:r>
              <a:rPr lang="en-US" sz="2800" spc="22" dirty="0" err="1">
                <a:solidFill>
                  <a:srgbClr val="231F20"/>
                </a:solidFill>
                <a:latin typeface="Arial"/>
                <a:cs typeface="Arial"/>
              </a:rPr>
              <a:t>elit</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qui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haruntiur</a:t>
            </a:r>
            <a:r>
              <a:rPr lang="en-US" sz="2800" spc="22" dirty="0">
                <a:solidFill>
                  <a:srgbClr val="231F20"/>
                </a:solidFill>
                <a:latin typeface="Arial"/>
                <a:cs typeface="Arial"/>
              </a:rPr>
              <a:t>? Pore </a:t>
            </a:r>
            <a:r>
              <a:rPr lang="en-US" sz="2800" spc="22" dirty="0" err="1">
                <a:solidFill>
                  <a:srgbClr val="231F20"/>
                </a:solidFill>
                <a:latin typeface="Arial"/>
                <a:cs typeface="Arial"/>
              </a:rPr>
              <a:t>nimporu</a:t>
            </a:r>
            <a:r>
              <a:rPr lang="en-US" sz="2800" spc="22" dirty="0">
                <a:solidFill>
                  <a:srgbClr val="231F20"/>
                </a:solidFill>
                <a:latin typeface="Arial"/>
                <a:cs typeface="Arial"/>
              </a:rPr>
              <a:t> </a:t>
            </a:r>
            <a:r>
              <a:rPr lang="en-US" sz="2800" spc="22" dirty="0" err="1">
                <a:solidFill>
                  <a:srgbClr val="231F20"/>
                </a:solidFill>
                <a:latin typeface="Arial"/>
                <a:cs typeface="Arial"/>
              </a:rPr>
              <a:t>menihic</a:t>
            </a:r>
            <a:r>
              <a:rPr lang="en-US" sz="2800" spc="22" dirty="0">
                <a:solidFill>
                  <a:srgbClr val="231F20"/>
                </a:solidFill>
                <a:latin typeface="Arial"/>
                <a:cs typeface="Arial"/>
              </a:rPr>
              <a:t> </a:t>
            </a:r>
            <a:r>
              <a:rPr lang="en-US" sz="2800" spc="22" dirty="0" err="1">
                <a:solidFill>
                  <a:srgbClr val="231F20"/>
                </a:solidFill>
                <a:latin typeface="Arial"/>
                <a:cs typeface="Arial"/>
              </a:rPr>
              <a:t>iaeprae</a:t>
            </a:r>
            <a:r>
              <a:rPr lang="en-US" sz="2800" spc="22" dirty="0">
                <a:solidFill>
                  <a:srgbClr val="231F20"/>
                </a:solidFill>
                <a:latin typeface="Arial"/>
                <a:cs typeface="Arial"/>
              </a:rPr>
              <a:t> </a:t>
            </a:r>
            <a:r>
              <a:rPr lang="en-US" sz="2800" spc="22" dirty="0" err="1">
                <a:solidFill>
                  <a:srgbClr val="231F20"/>
                </a:solidFill>
                <a:latin typeface="Arial"/>
                <a:cs typeface="Arial"/>
              </a:rPr>
              <a:t>ommoluptis</a:t>
            </a:r>
            <a:r>
              <a:rPr lang="en-US" sz="2800" spc="22" dirty="0">
                <a:solidFill>
                  <a:srgbClr val="231F20"/>
                </a:solidFill>
                <a:latin typeface="Arial"/>
                <a:cs typeface="Arial"/>
              </a:rPr>
              <a:t> et </a:t>
            </a:r>
            <a:r>
              <a:rPr lang="en-US" sz="2800" spc="22" dirty="0" err="1">
                <a:solidFill>
                  <a:srgbClr val="231F20"/>
                </a:solidFill>
                <a:latin typeface="Arial"/>
                <a:cs typeface="Arial"/>
              </a:rPr>
              <a:t>dolorum</a:t>
            </a:r>
            <a:r>
              <a:rPr lang="en-US" sz="2800" spc="22" dirty="0">
                <a:solidFill>
                  <a:srgbClr val="231F20"/>
                </a:solidFill>
                <a:latin typeface="Arial"/>
                <a:cs typeface="Arial"/>
              </a:rPr>
              <a:t> </a:t>
            </a:r>
            <a:r>
              <a:rPr lang="en-US" sz="2800" spc="22" dirty="0" err="1">
                <a:solidFill>
                  <a:srgbClr val="231F20"/>
                </a:solidFill>
                <a:latin typeface="Arial"/>
                <a:cs typeface="Arial"/>
              </a:rPr>
              <a:t>eveliqu</a:t>
            </a:r>
            <a:r>
              <a:rPr lang="en-US" sz="2800" spc="22" dirty="0">
                <a:solidFill>
                  <a:srgbClr val="231F20"/>
                </a:solidFill>
                <a:latin typeface="Arial"/>
                <a:cs typeface="Arial"/>
              </a:rPr>
              <a:t> </a:t>
            </a:r>
            <a:r>
              <a:rPr lang="en-US" sz="2800" spc="22" dirty="0" err="1">
                <a:solidFill>
                  <a:srgbClr val="231F20"/>
                </a:solidFill>
                <a:latin typeface="Arial"/>
                <a:cs typeface="Arial"/>
              </a:rPr>
              <a:t>atemped</a:t>
            </a:r>
            <a:r>
              <a:rPr lang="en-US" sz="2800" spc="22" dirty="0">
                <a:solidFill>
                  <a:srgbClr val="231F20"/>
                </a:solidFill>
                <a:latin typeface="Arial"/>
                <a:cs typeface="Arial"/>
              </a:rPr>
              <a:t> </a:t>
            </a:r>
            <a:r>
              <a:rPr lang="en-US" sz="2800" spc="22" dirty="0" err="1">
                <a:solidFill>
                  <a:srgbClr val="231F20"/>
                </a:solidFill>
                <a:latin typeface="Arial"/>
                <a:cs typeface="Arial"/>
              </a:rPr>
              <a:t>explabo</a:t>
            </a:r>
            <a:r>
              <a:rPr lang="en-US" sz="2800" spc="22" dirty="0">
                <a:solidFill>
                  <a:srgbClr val="231F20"/>
                </a:solidFill>
                <a:latin typeface="Arial"/>
                <a:cs typeface="Arial"/>
              </a:rPr>
              <a:t>. Et </a:t>
            </a:r>
            <a:r>
              <a:rPr lang="en-US" sz="2800" spc="22" dirty="0" err="1">
                <a:solidFill>
                  <a:srgbClr val="231F20"/>
                </a:solidFill>
                <a:latin typeface="Arial"/>
                <a:cs typeface="Arial"/>
              </a:rPr>
              <a:t>occum</a:t>
            </a:r>
            <a:r>
              <a:rPr lang="en-US" sz="2800" spc="22" dirty="0">
                <a:solidFill>
                  <a:srgbClr val="231F20"/>
                </a:solidFill>
                <a:latin typeface="Arial"/>
                <a:cs typeface="Arial"/>
              </a:rPr>
              <a:t> </a:t>
            </a:r>
            <a:r>
              <a:rPr lang="en-US" sz="2800" spc="22" dirty="0" err="1">
                <a:solidFill>
                  <a:srgbClr val="231F20"/>
                </a:solidFill>
                <a:latin typeface="Arial"/>
                <a:cs typeface="Arial"/>
              </a:rPr>
              <a:t>eiur</a:t>
            </a:r>
            <a:r>
              <a:rPr lang="en-US" sz="2800" spc="22" dirty="0">
                <a:solidFill>
                  <a:srgbClr val="231F20"/>
                </a:solidFill>
                <a:latin typeface="Arial"/>
                <a:cs typeface="Arial"/>
              </a:rPr>
              <a:t>? </a:t>
            </a:r>
            <a:r>
              <a:rPr lang="en-US" sz="2800" spc="22" dirty="0" err="1">
                <a:solidFill>
                  <a:srgbClr val="231F20"/>
                </a:solidFill>
                <a:latin typeface="Arial"/>
                <a:cs typeface="Arial"/>
              </a:rPr>
              <a:t>restiberunt</a:t>
            </a:r>
            <a:r>
              <a:rPr lang="en-US" sz="2800" spc="22" dirty="0">
                <a:solidFill>
                  <a:srgbClr val="231F20"/>
                </a:solidFill>
                <a:latin typeface="Arial"/>
                <a:cs typeface="Arial"/>
              </a:rPr>
              <a:t> </a:t>
            </a:r>
            <a:r>
              <a:rPr lang="en-US" sz="2800" spc="22" dirty="0" err="1">
                <a:solidFill>
                  <a:srgbClr val="231F20"/>
                </a:solidFill>
                <a:latin typeface="Arial"/>
                <a:cs typeface="Arial"/>
              </a:rPr>
              <a:t>accae</a:t>
            </a:r>
            <a:r>
              <a:rPr lang="en-US" sz="2800" spc="22" dirty="0">
                <a:solidFill>
                  <a:srgbClr val="231F20"/>
                </a:solidFill>
                <a:latin typeface="Arial"/>
                <a:cs typeface="Arial"/>
              </a:rPr>
              <a:t>. </a:t>
            </a:r>
            <a:r>
              <a:rPr lang="en-US" sz="2800" spc="22" dirty="0" err="1">
                <a:solidFill>
                  <a:srgbClr val="231F20"/>
                </a:solidFill>
                <a:latin typeface="Arial"/>
                <a:cs typeface="Arial"/>
              </a:rPr>
              <a:t>Itatur</a:t>
            </a:r>
            <a:r>
              <a:rPr lang="en-US" sz="2800" spc="22" dirty="0">
                <a:solidFill>
                  <a:srgbClr val="231F20"/>
                </a:solidFill>
                <a:latin typeface="Arial"/>
                <a:cs typeface="Arial"/>
              </a:rPr>
              <a:t> </a:t>
            </a:r>
            <a:r>
              <a:rPr lang="en-US" sz="2800" spc="22" dirty="0" err="1">
                <a:solidFill>
                  <a:srgbClr val="231F20"/>
                </a:solidFill>
                <a:latin typeface="Arial"/>
                <a:cs typeface="Arial"/>
              </a:rPr>
              <a:t>acepro</a:t>
            </a:r>
            <a:r>
              <a:rPr lang="en-US" sz="2800" spc="22" dirty="0">
                <a:solidFill>
                  <a:srgbClr val="231F20"/>
                </a:solidFill>
                <a:latin typeface="Arial"/>
                <a:cs typeface="Arial"/>
              </a:rPr>
              <a:t> mod </a:t>
            </a:r>
            <a:r>
              <a:rPr lang="en-US" sz="2800" spc="22" dirty="0" err="1">
                <a:solidFill>
                  <a:srgbClr val="231F20"/>
                </a:solidFill>
                <a:latin typeface="Arial"/>
                <a:cs typeface="Arial"/>
              </a:rPr>
              <a:t>endaepera</a:t>
            </a:r>
            <a:r>
              <a:rPr lang="en-US" sz="2800" spc="22" dirty="0">
                <a:solidFill>
                  <a:srgbClr val="231F20"/>
                </a:solidFill>
                <a:latin typeface="Arial"/>
                <a:cs typeface="Arial"/>
              </a:rPr>
              <a:t> </a:t>
            </a:r>
            <a:r>
              <a:rPr lang="en-US" sz="2800" spc="22" dirty="0" err="1">
                <a:solidFill>
                  <a:srgbClr val="231F20"/>
                </a:solidFill>
                <a:latin typeface="Arial"/>
                <a:cs typeface="Arial"/>
              </a:rPr>
              <a:t>volum</a:t>
            </a:r>
            <a:r>
              <a:rPr lang="en-US" sz="2800" spc="22" dirty="0">
                <a:solidFill>
                  <a:srgbClr val="231F20"/>
                </a:solidFill>
                <a:latin typeface="Arial"/>
                <a:cs typeface="Arial"/>
              </a:rPr>
              <a:t> rem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adio</a:t>
            </a:r>
            <a:r>
              <a:rPr lang="en-US" sz="2800" spc="22" dirty="0">
                <a:solidFill>
                  <a:srgbClr val="231F20"/>
                </a:solidFill>
                <a:latin typeface="Arial"/>
                <a:cs typeface="Arial"/>
              </a:rPr>
              <a:t> </a:t>
            </a:r>
            <a:r>
              <a:rPr lang="en-US" sz="2800" spc="22" dirty="0" err="1">
                <a:solidFill>
                  <a:srgbClr val="231F20"/>
                </a:solidFill>
                <a:latin typeface="Arial"/>
                <a:cs typeface="Arial"/>
              </a:rPr>
              <a:t>verferumet</a:t>
            </a:r>
            <a:r>
              <a:rPr lang="en-US" sz="2800" spc="22" dirty="0">
                <a:solidFill>
                  <a:srgbClr val="231F20"/>
                </a:solidFill>
                <a:latin typeface="Arial"/>
                <a:cs typeface="Arial"/>
              </a:rPr>
              <a:t>, </a:t>
            </a:r>
            <a:r>
              <a:rPr lang="en-US" sz="2800" spc="22" dirty="0" err="1">
                <a:solidFill>
                  <a:srgbClr val="231F20"/>
                </a:solidFill>
                <a:latin typeface="Arial"/>
                <a:cs typeface="Arial"/>
              </a:rPr>
              <a:t>undelit</a:t>
            </a:r>
            <a:r>
              <a:rPr lang="en-US" sz="2800" spc="22" dirty="0">
                <a:solidFill>
                  <a:srgbClr val="231F20"/>
                </a:solidFill>
                <a:latin typeface="Arial"/>
                <a:cs typeface="Arial"/>
              </a:rPr>
              <a:t> as cum </a:t>
            </a:r>
            <a:r>
              <a:rPr lang="en-US" sz="2800" spc="22" dirty="0" err="1">
                <a:solidFill>
                  <a:srgbClr val="231F20"/>
                </a:solidFill>
                <a:latin typeface="Arial"/>
                <a:cs typeface="Arial"/>
              </a:rPr>
              <a:t>quia</a:t>
            </a:r>
            <a:r>
              <a:rPr lang="en-US" sz="2800" spc="22" dirty="0">
                <a:solidFill>
                  <a:srgbClr val="231F20"/>
                </a:solidFill>
                <a:latin typeface="Arial"/>
                <a:cs typeface="Arial"/>
              </a:rPr>
              <a:t> am </a:t>
            </a:r>
            <a:r>
              <a:rPr lang="en-US" sz="2800" spc="22" dirty="0" err="1">
                <a:solidFill>
                  <a:srgbClr val="231F20"/>
                </a:solidFill>
                <a:latin typeface="Arial"/>
                <a:cs typeface="Arial"/>
              </a:rPr>
              <a:t>facerci</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idus</a:t>
            </a:r>
            <a:r>
              <a:rPr lang="en-US" sz="2800" spc="22" dirty="0">
                <a:solidFill>
                  <a:srgbClr val="231F20"/>
                </a:solidFill>
                <a:latin typeface="Arial"/>
                <a:cs typeface="Arial"/>
              </a:rPr>
              <a:t>.</a:t>
            </a:r>
          </a:p>
          <a:p>
            <a:pPr marR="11088">
              <a:lnSpc>
                <a:spcPts val="3600"/>
              </a:lnSpc>
              <a:spcAft>
                <a:spcPts val="1600"/>
              </a:spcAft>
            </a:pPr>
            <a:r>
              <a:rPr lang="en-US" sz="2800" spc="22" dirty="0" err="1">
                <a:solidFill>
                  <a:srgbClr val="231F20"/>
                </a:solidFill>
                <a:latin typeface="Arial"/>
                <a:cs typeface="Arial"/>
              </a:rPr>
              <a:t>Ucius</a:t>
            </a:r>
            <a:r>
              <a:rPr lang="en-US" sz="2800" spc="22" dirty="0">
                <a:solidFill>
                  <a:srgbClr val="231F20"/>
                </a:solidFill>
                <a:latin typeface="Arial"/>
                <a:cs typeface="Arial"/>
              </a:rPr>
              <a:t>, </a:t>
            </a:r>
            <a:r>
              <a:rPr lang="en-US" sz="2800" spc="22" dirty="0" err="1">
                <a:solidFill>
                  <a:srgbClr val="231F20"/>
                </a:solidFill>
                <a:latin typeface="Arial"/>
                <a:cs typeface="Arial"/>
              </a:rPr>
              <a:t>eum</a:t>
            </a:r>
            <a:r>
              <a:rPr lang="en-US" sz="2800" spc="22" dirty="0">
                <a:solidFill>
                  <a:srgbClr val="231F20"/>
                </a:solidFill>
                <a:latin typeface="Arial"/>
                <a:cs typeface="Arial"/>
              </a:rPr>
              <a:t> </a:t>
            </a:r>
            <a:r>
              <a:rPr lang="en-US" sz="2800" spc="22" dirty="0" err="1">
                <a:solidFill>
                  <a:srgbClr val="231F20"/>
                </a:solidFill>
                <a:latin typeface="Arial"/>
                <a:cs typeface="Arial"/>
              </a:rPr>
              <a:t>nestio</a:t>
            </a:r>
            <a:r>
              <a:rPr lang="en-US" sz="2800" spc="22" dirty="0">
                <a:solidFill>
                  <a:srgbClr val="231F20"/>
                </a:solidFill>
                <a:latin typeface="Arial"/>
                <a:cs typeface="Arial"/>
              </a:rPr>
              <a:t>. Et arum </a:t>
            </a:r>
            <a:r>
              <a:rPr lang="en-US" sz="2800" spc="22" dirty="0" err="1">
                <a:solidFill>
                  <a:srgbClr val="231F20"/>
                </a:solidFill>
                <a:latin typeface="Arial"/>
                <a:cs typeface="Arial"/>
              </a:rPr>
              <a:t>es</a:t>
            </a:r>
            <a:r>
              <a:rPr lang="en-US" sz="2800" spc="22" dirty="0">
                <a:solidFill>
                  <a:srgbClr val="231F20"/>
                </a:solidFill>
                <a:latin typeface="Arial"/>
                <a:cs typeface="Arial"/>
              </a:rPr>
              <a:t> </a:t>
            </a:r>
            <a:r>
              <a:rPr lang="en-US" sz="2800" spc="22" dirty="0" err="1">
                <a:solidFill>
                  <a:srgbClr val="231F20"/>
                </a:solidFill>
                <a:latin typeface="Arial"/>
                <a:cs typeface="Arial"/>
              </a:rPr>
              <a:t>veliae</a:t>
            </a:r>
            <a:r>
              <a:rPr lang="en-US" sz="2800" spc="22" dirty="0">
                <a:solidFill>
                  <a:srgbClr val="231F20"/>
                </a:solidFill>
                <a:latin typeface="Arial"/>
                <a:cs typeface="Arial"/>
              </a:rPr>
              <a:t> </a:t>
            </a:r>
            <a:r>
              <a:rPr lang="en-US" sz="2800" spc="22" dirty="0" err="1">
                <a:solidFill>
                  <a:srgbClr val="231F20"/>
                </a:solidFill>
                <a:latin typeface="Arial"/>
                <a:cs typeface="Arial"/>
              </a:rPr>
              <a:t>consed</a:t>
            </a:r>
            <a:r>
              <a:rPr lang="en-US" sz="2800" spc="22" dirty="0">
                <a:solidFill>
                  <a:srgbClr val="231F20"/>
                </a:solidFill>
                <a:latin typeface="Arial"/>
                <a:cs typeface="Arial"/>
              </a:rPr>
              <a:t> </a:t>
            </a:r>
            <a:r>
              <a:rPr lang="en-US" sz="2800" spc="22" dirty="0" err="1">
                <a:solidFill>
                  <a:srgbClr val="231F20"/>
                </a:solidFill>
                <a:latin typeface="Arial"/>
                <a:cs typeface="Arial"/>
              </a:rPr>
              <a:t>molorro</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ellaut</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laborae</a:t>
            </a:r>
            <a:r>
              <a:rPr lang="en-US" sz="2800" spc="22" dirty="0">
                <a:solidFill>
                  <a:srgbClr val="231F20"/>
                </a:solidFill>
                <a:latin typeface="Arial"/>
                <a:cs typeface="Arial"/>
              </a:rPr>
              <a:t>. </a:t>
            </a:r>
            <a:r>
              <a:rPr lang="en-US" sz="2800" spc="22" dirty="0" err="1">
                <a:solidFill>
                  <a:srgbClr val="231F20"/>
                </a:solidFill>
                <a:latin typeface="Arial"/>
                <a:cs typeface="Arial"/>
              </a:rPr>
              <a:t>Ipsum</a:t>
            </a:r>
            <a:r>
              <a:rPr lang="en-US" sz="2800" spc="22" dirty="0">
                <a:solidFill>
                  <a:srgbClr val="231F20"/>
                </a:solidFill>
                <a:latin typeface="Arial"/>
                <a:cs typeface="Arial"/>
              </a:rPr>
              <a:t> </a:t>
            </a:r>
            <a:r>
              <a:rPr lang="en-US" sz="2800" spc="22" dirty="0" err="1">
                <a:solidFill>
                  <a:srgbClr val="231F20"/>
                </a:solidFill>
                <a:latin typeface="Arial"/>
                <a:cs typeface="Arial"/>
              </a:rPr>
              <a:t>dendigent</a:t>
            </a:r>
            <a:r>
              <a:rPr lang="en-US" sz="2800" spc="22" dirty="0">
                <a:solidFill>
                  <a:srgbClr val="231F20"/>
                </a:solidFill>
                <a:latin typeface="Arial"/>
                <a:cs typeface="Arial"/>
              </a:rPr>
              <a:t> </a:t>
            </a:r>
            <a:r>
              <a:rPr lang="en-US" sz="2800" spc="22" dirty="0" err="1">
                <a:solidFill>
                  <a:srgbClr val="231F20"/>
                </a:solidFill>
                <a:latin typeface="Arial"/>
                <a:cs typeface="Arial"/>
              </a:rPr>
              <a:t>odic</a:t>
            </a:r>
            <a:r>
              <a:rPr lang="en-US" sz="2800" spc="22" dirty="0">
                <a:solidFill>
                  <a:srgbClr val="231F20"/>
                </a:solidFill>
                <a:latin typeface="Arial"/>
                <a:cs typeface="Arial"/>
              </a:rPr>
              <a:t> tem </a:t>
            </a:r>
            <a:r>
              <a:rPr lang="en-US" sz="2800" spc="22" dirty="0" err="1">
                <a:solidFill>
                  <a:srgbClr val="231F20"/>
                </a:solidFill>
                <a:latin typeface="Arial"/>
                <a:cs typeface="Arial"/>
              </a:rPr>
              <a:t>iligent</a:t>
            </a:r>
            <a:r>
              <a:rPr lang="en-US" sz="2800" spc="22" dirty="0">
                <a:solidFill>
                  <a:srgbClr val="231F20"/>
                </a:solidFill>
                <a:latin typeface="Arial"/>
                <a:cs typeface="Arial"/>
              </a:rPr>
              <a:t>, </a:t>
            </a:r>
            <a:r>
              <a:rPr lang="en-US" sz="2800" spc="22" dirty="0" err="1">
                <a:solidFill>
                  <a:srgbClr val="231F20"/>
                </a:solidFill>
                <a:latin typeface="Arial"/>
                <a:cs typeface="Arial"/>
              </a:rPr>
              <a:t>sediame</a:t>
            </a:r>
            <a:r>
              <a:rPr lang="en-US" sz="2800" spc="22" dirty="0">
                <a:solidFill>
                  <a:srgbClr val="231F20"/>
                </a:solidFill>
                <a:latin typeface="Arial"/>
                <a:cs typeface="Arial"/>
              </a:rPr>
              <a:t> </a:t>
            </a:r>
            <a:r>
              <a:rPr lang="en-US" sz="2800" spc="22" dirty="0" err="1">
                <a:solidFill>
                  <a:srgbClr val="231F20"/>
                </a:solidFill>
                <a:latin typeface="Arial"/>
                <a:cs typeface="Arial"/>
              </a:rPr>
              <a:t>sitat</a:t>
            </a:r>
            <a:r>
              <a:rPr lang="en-US" sz="2800" spc="22" dirty="0">
                <a:solidFill>
                  <a:srgbClr val="231F20"/>
                </a:solidFill>
                <a:latin typeface="Arial"/>
                <a:cs typeface="Arial"/>
              </a:rPr>
              <a:t> </a:t>
            </a:r>
            <a:r>
              <a:rPr lang="en-US" sz="2800" spc="22" dirty="0" err="1">
                <a:solidFill>
                  <a:srgbClr val="231F20"/>
                </a:solidFill>
                <a:latin typeface="Arial"/>
                <a:cs typeface="Arial"/>
              </a:rPr>
              <a:t>laboriatis</a:t>
            </a:r>
            <a:r>
              <a:rPr lang="en-US" sz="2800" spc="22" dirty="0">
                <a:solidFill>
                  <a:srgbClr val="231F20"/>
                </a:solidFill>
                <a:latin typeface="Arial"/>
                <a:cs typeface="Arial"/>
              </a:rPr>
              <a:t> </a:t>
            </a:r>
            <a:r>
              <a:rPr lang="en-US" sz="2800" spc="22" dirty="0" err="1">
                <a:solidFill>
                  <a:srgbClr val="231F20"/>
                </a:solidFill>
                <a:latin typeface="Arial"/>
                <a:cs typeface="Arial"/>
              </a:rPr>
              <a:t>molecae</a:t>
            </a:r>
            <a:r>
              <a:rPr lang="en-US" sz="2800" spc="22" dirty="0">
                <a:solidFill>
                  <a:srgbClr val="231F20"/>
                </a:solidFill>
                <a:latin typeface="Arial"/>
                <a:cs typeface="Arial"/>
              </a:rPr>
              <a:t> </a:t>
            </a:r>
            <a:r>
              <a:rPr lang="en-US" sz="2800" spc="22" dirty="0" err="1">
                <a:solidFill>
                  <a:srgbClr val="231F20"/>
                </a:solidFill>
                <a:latin typeface="Arial"/>
                <a:cs typeface="Arial"/>
              </a:rPr>
              <a:t>rferovidis</a:t>
            </a:r>
            <a:r>
              <a:rPr lang="en-US" sz="2800" spc="22" dirty="0">
                <a:solidFill>
                  <a:srgbClr val="231F20"/>
                </a:solidFill>
                <a:latin typeface="Arial"/>
                <a:cs typeface="Arial"/>
              </a:rPr>
              <a:t> res </a:t>
            </a:r>
            <a:r>
              <a:rPr lang="en-US" sz="2800" spc="22" dirty="0" err="1">
                <a:solidFill>
                  <a:srgbClr val="231F20"/>
                </a:solidFill>
                <a:latin typeface="Arial"/>
                <a:cs typeface="Arial"/>
              </a:rPr>
              <a:t>culla</a:t>
            </a:r>
            <a:r>
              <a:rPr lang="en-US" sz="2800" spc="22" dirty="0">
                <a:solidFill>
                  <a:srgbClr val="231F20"/>
                </a:solidFill>
                <a:latin typeface="Arial"/>
                <a:cs typeface="Arial"/>
              </a:rPr>
              <a:t> </a:t>
            </a:r>
            <a:r>
              <a:rPr lang="en-US" sz="2800" spc="22" dirty="0" err="1">
                <a:solidFill>
                  <a:srgbClr val="231F20"/>
                </a:solidFill>
                <a:latin typeface="Arial"/>
                <a:cs typeface="Arial"/>
              </a:rPr>
              <a:t>vit</a:t>
            </a:r>
            <a:r>
              <a:rPr lang="en-US" sz="2800" spc="22" dirty="0">
                <a:solidFill>
                  <a:srgbClr val="231F20"/>
                </a:solidFill>
                <a:latin typeface="Arial"/>
                <a:cs typeface="Arial"/>
              </a:rPr>
              <a:t>, </a:t>
            </a:r>
            <a:r>
              <a:rPr lang="en-US" sz="2800" spc="22" dirty="0" err="1">
                <a:solidFill>
                  <a:srgbClr val="231F20"/>
                </a:solidFill>
                <a:latin typeface="Arial"/>
                <a:cs typeface="Arial"/>
              </a:rPr>
              <a:t>volesequam</a:t>
            </a:r>
            <a:r>
              <a:rPr lang="en-US" sz="2800" spc="22" dirty="0">
                <a:solidFill>
                  <a:srgbClr val="231F20"/>
                </a:solidFill>
                <a:latin typeface="Arial"/>
                <a:cs typeface="Arial"/>
              </a:rPr>
              <a:t>, vent faces rem </a:t>
            </a:r>
            <a:r>
              <a:rPr lang="en-US" sz="2800" spc="22" dirty="0" err="1">
                <a:solidFill>
                  <a:srgbClr val="231F20"/>
                </a:solidFill>
                <a:latin typeface="Arial"/>
                <a:cs typeface="Arial"/>
              </a:rPr>
              <a:t>accupite</a:t>
            </a:r>
            <a:r>
              <a:rPr lang="en-US" sz="2800" spc="22" dirty="0">
                <a:solidFill>
                  <a:srgbClr val="231F20"/>
                </a:solidFill>
                <a:latin typeface="Arial"/>
                <a:cs typeface="Arial"/>
              </a:rPr>
              <a:t> ne </a:t>
            </a:r>
            <a:r>
              <a:rPr lang="en-US" sz="2800" spc="22" dirty="0" err="1">
                <a:solidFill>
                  <a:srgbClr val="231F20"/>
                </a:solidFill>
                <a:latin typeface="Arial"/>
                <a:cs typeface="Arial"/>
              </a:rPr>
              <a:t>ped</a:t>
            </a:r>
            <a:r>
              <a:rPr lang="en-US" sz="2800" spc="22" dirty="0">
                <a:solidFill>
                  <a:srgbClr val="231F20"/>
                </a:solidFill>
                <a:latin typeface="Arial"/>
                <a:cs typeface="Arial"/>
              </a:rPr>
              <a:t> </a:t>
            </a:r>
            <a:r>
              <a:rPr lang="en-US" sz="2800" spc="22" dirty="0" err="1">
                <a:solidFill>
                  <a:srgbClr val="231F20"/>
                </a:solidFill>
                <a:latin typeface="Arial"/>
                <a:cs typeface="Arial"/>
              </a:rPr>
              <a:t>molorerspe</a:t>
            </a:r>
            <a:r>
              <a:rPr lang="en-US" sz="2800" spc="22" dirty="0">
                <a:solidFill>
                  <a:srgbClr val="231F20"/>
                </a:solidFill>
                <a:latin typeface="Arial"/>
                <a:cs typeface="Arial"/>
              </a:rPr>
              <a:t> </a:t>
            </a:r>
            <a:r>
              <a:rPr lang="en-US" sz="2800" spc="22" dirty="0" err="1">
                <a:solidFill>
                  <a:srgbClr val="231F20"/>
                </a:solidFill>
                <a:latin typeface="Arial"/>
                <a:cs typeface="Arial"/>
              </a:rPr>
              <a:t>custis</a:t>
            </a:r>
            <a:r>
              <a:rPr lang="en-US" sz="2800" spc="22" dirty="0">
                <a:solidFill>
                  <a:srgbClr val="231F20"/>
                </a:solidFill>
                <a:latin typeface="Arial"/>
                <a:cs typeface="Arial"/>
              </a:rPr>
              <a:t> </a:t>
            </a:r>
            <a:r>
              <a:rPr lang="en-US" sz="2800" spc="22" dirty="0" err="1">
                <a:solidFill>
                  <a:srgbClr val="231F20"/>
                </a:solidFill>
                <a:latin typeface="Arial"/>
                <a:cs typeface="Arial"/>
              </a:rPr>
              <a:t>essim</a:t>
            </a:r>
            <a:r>
              <a:rPr lang="en-US" sz="2800" spc="22" dirty="0">
                <a:solidFill>
                  <a:srgbClr val="231F20"/>
                </a:solidFill>
                <a:latin typeface="Arial"/>
                <a:cs typeface="Arial"/>
              </a:rPr>
              <a:t> </a:t>
            </a:r>
            <a:r>
              <a:rPr lang="en-US" sz="2800" spc="22" dirty="0" err="1">
                <a:solidFill>
                  <a:srgbClr val="231F20"/>
                </a:solidFill>
                <a:latin typeface="Arial"/>
                <a:cs typeface="Arial"/>
              </a:rPr>
              <a:t>hitaerio</a:t>
            </a:r>
            <a:r>
              <a:rPr lang="en-US" sz="2800" spc="22" dirty="0">
                <a:solidFill>
                  <a:srgbClr val="231F20"/>
                </a:solidFill>
                <a:latin typeface="Arial"/>
                <a:cs typeface="Arial"/>
              </a:rPr>
              <a:t> </a:t>
            </a:r>
            <a:r>
              <a:rPr lang="en-US" sz="2800" spc="22" dirty="0" err="1">
                <a:solidFill>
                  <a:srgbClr val="231F20"/>
                </a:solidFill>
                <a:latin typeface="Arial"/>
                <a:cs typeface="Arial"/>
              </a:rPr>
              <a:t>blaciunt</a:t>
            </a:r>
            <a:r>
              <a:rPr lang="en-US" sz="2800" spc="22" dirty="0">
                <a:solidFill>
                  <a:srgbClr val="231F20"/>
                </a:solidFill>
                <a:latin typeface="Arial"/>
                <a:cs typeface="Arial"/>
              </a:rPr>
              <a:t>, </a:t>
            </a:r>
            <a:r>
              <a:rPr lang="en-US" sz="2800" spc="22" dirty="0" err="1">
                <a:solidFill>
                  <a:srgbClr val="231F20"/>
                </a:solidFill>
                <a:latin typeface="Arial"/>
                <a:cs typeface="Arial"/>
              </a:rPr>
              <a:t>soluptis</a:t>
            </a:r>
            <a:r>
              <a:rPr lang="en-US" sz="2800" spc="22" dirty="0">
                <a:solidFill>
                  <a:srgbClr val="231F20"/>
                </a:solidFill>
                <a:latin typeface="Arial"/>
                <a:cs typeface="Arial"/>
              </a:rPr>
              <a:t> </a:t>
            </a:r>
            <a:r>
              <a:rPr lang="en-US" sz="2800" spc="22" dirty="0" err="1">
                <a:solidFill>
                  <a:srgbClr val="231F20"/>
                </a:solidFill>
                <a:latin typeface="Arial"/>
                <a:cs typeface="Arial"/>
              </a:rPr>
              <a:t>aruptat</a:t>
            </a:r>
            <a:r>
              <a:rPr lang="en-US" sz="2800" spc="22" dirty="0">
                <a:solidFill>
                  <a:srgbClr val="231F20"/>
                </a:solidFill>
                <a:latin typeface="Arial"/>
                <a:cs typeface="Arial"/>
              </a:rPr>
              <a:t> </a:t>
            </a:r>
            <a:r>
              <a:rPr lang="en-US" sz="2800" spc="22" dirty="0" err="1">
                <a:solidFill>
                  <a:srgbClr val="231F20"/>
                </a:solidFill>
                <a:latin typeface="Arial"/>
                <a:cs typeface="Arial"/>
              </a:rPr>
              <a:t>atusdanditem</a:t>
            </a:r>
            <a:r>
              <a:rPr lang="en-US" sz="2800" spc="22" dirty="0">
                <a:solidFill>
                  <a:srgbClr val="231F20"/>
                </a:solidFill>
                <a:latin typeface="Arial"/>
                <a:cs typeface="Arial"/>
              </a:rPr>
              <a:t> </a:t>
            </a:r>
            <a:r>
              <a:rPr lang="en-US" sz="2800" spc="22" dirty="0" err="1">
                <a:solidFill>
                  <a:srgbClr val="231F20"/>
                </a:solidFill>
                <a:latin typeface="Arial"/>
                <a:cs typeface="Arial"/>
              </a:rPr>
              <a:t>quibus</a:t>
            </a:r>
            <a:r>
              <a:rPr lang="en-US" sz="2800" spc="22" dirty="0">
                <a:solidFill>
                  <a:srgbClr val="231F20"/>
                </a:solidFill>
                <a:latin typeface="Arial"/>
                <a:cs typeface="Arial"/>
              </a:rPr>
              <a:t> </a:t>
            </a:r>
            <a:r>
              <a:rPr lang="en-US" sz="2800" spc="22" dirty="0" err="1">
                <a:solidFill>
                  <a:srgbClr val="231F20"/>
                </a:solidFill>
                <a:latin typeface="Arial"/>
                <a:cs typeface="Arial"/>
              </a:rPr>
              <a:t>verum</a:t>
            </a:r>
            <a:r>
              <a:rPr lang="en-US" sz="2800" spc="22" dirty="0">
                <a:solidFill>
                  <a:srgbClr val="231F20"/>
                </a:solidFill>
                <a:latin typeface="Arial"/>
                <a:cs typeface="Arial"/>
              </a:rPr>
              <a:t> cum </a:t>
            </a:r>
            <a:r>
              <a:rPr lang="en-US" sz="2800" spc="22" dirty="0" err="1">
                <a:solidFill>
                  <a:srgbClr val="231F20"/>
                </a:solidFill>
                <a:latin typeface="Arial"/>
                <a:cs typeface="Arial"/>
              </a:rPr>
              <a:t>acea</a:t>
            </a:r>
            <a:r>
              <a:rPr lang="en-US" sz="2800" spc="22" dirty="0">
                <a:solidFill>
                  <a:srgbClr val="231F20"/>
                </a:solidFill>
                <a:latin typeface="Arial"/>
                <a:cs typeface="Arial"/>
              </a:rPr>
              <a:t> </a:t>
            </a:r>
            <a:r>
              <a:rPr lang="en-US" sz="2800" spc="22" dirty="0" err="1">
                <a:solidFill>
                  <a:srgbClr val="231F20"/>
                </a:solidFill>
                <a:latin typeface="Arial"/>
                <a:cs typeface="Arial"/>
              </a:rPr>
              <a:t>sitemque</a:t>
            </a:r>
            <a:r>
              <a:rPr lang="en-US" sz="2800" spc="22" dirty="0">
                <a:solidFill>
                  <a:srgbClr val="231F20"/>
                </a:solidFill>
                <a:latin typeface="Arial"/>
                <a:cs typeface="Arial"/>
              </a:rPr>
              <a:t> </a:t>
            </a:r>
            <a:r>
              <a:rPr lang="en-US" sz="2800" spc="22" dirty="0" err="1">
                <a:solidFill>
                  <a:srgbClr val="231F20"/>
                </a:solidFill>
                <a:latin typeface="Arial"/>
                <a:cs typeface="Arial"/>
              </a:rPr>
              <a:t>nobist</a:t>
            </a:r>
            <a:r>
              <a:rPr lang="en-US" sz="2800" spc="22" dirty="0">
                <a:solidFill>
                  <a:srgbClr val="231F20"/>
                </a:solidFill>
                <a:latin typeface="Arial"/>
                <a:cs typeface="Arial"/>
              </a:rPr>
              <a:t> et </a:t>
            </a:r>
            <a:r>
              <a:rPr lang="en-US" sz="2800" spc="22" dirty="0" err="1">
                <a:solidFill>
                  <a:srgbClr val="231F20"/>
                </a:solidFill>
                <a:latin typeface="Arial"/>
                <a:cs typeface="Arial"/>
              </a:rPr>
              <a:t>vollitio</a:t>
            </a:r>
            <a:r>
              <a:rPr lang="en-US" sz="2800" spc="22" dirty="0">
                <a:solidFill>
                  <a:srgbClr val="231F20"/>
                </a:solidFill>
                <a:latin typeface="Arial"/>
                <a:cs typeface="Arial"/>
              </a:rPr>
              <a:t>. </a:t>
            </a:r>
            <a:r>
              <a:rPr lang="en-US" sz="2800" spc="22" dirty="0" err="1">
                <a:solidFill>
                  <a:srgbClr val="231F20"/>
                </a:solidFill>
                <a:latin typeface="Arial"/>
                <a:cs typeface="Arial"/>
              </a:rPr>
              <a:t>Seditiis</a:t>
            </a:r>
            <a:r>
              <a:rPr lang="en-US" sz="2800" spc="22" dirty="0">
                <a:solidFill>
                  <a:srgbClr val="231F20"/>
                </a:solidFill>
                <a:latin typeface="Arial"/>
                <a:cs typeface="Arial"/>
              </a:rPr>
              <a:t> </a:t>
            </a:r>
            <a:r>
              <a:rPr lang="en-US" sz="2800" spc="22" dirty="0" err="1">
                <a:solidFill>
                  <a:srgbClr val="231F20"/>
                </a:solidFill>
                <a:latin typeface="Arial"/>
                <a:cs typeface="Arial"/>
              </a:rPr>
              <a:t>doluptaquam</a:t>
            </a:r>
            <a:r>
              <a:rPr lang="en-US" sz="2800" spc="22" dirty="0">
                <a:solidFill>
                  <a:srgbClr val="231F20"/>
                </a:solidFill>
                <a:latin typeface="Arial"/>
                <a:cs typeface="Arial"/>
              </a:rPr>
              <a:t> </a:t>
            </a:r>
            <a:r>
              <a:rPr lang="en-US" sz="2800" spc="22" dirty="0" err="1">
                <a:solidFill>
                  <a:srgbClr val="231F20"/>
                </a:solidFill>
                <a:latin typeface="Arial"/>
                <a:cs typeface="Arial"/>
              </a:rPr>
              <a:t>elluptat</a:t>
            </a:r>
            <a:r>
              <a:rPr lang="en-US" sz="2800" spc="22" dirty="0">
                <a:solidFill>
                  <a:srgbClr val="231F20"/>
                </a:solidFill>
                <a:latin typeface="Arial"/>
                <a:cs typeface="Arial"/>
              </a:rPr>
              <a:t> </a:t>
            </a:r>
            <a:r>
              <a:rPr lang="en-US" sz="2800" spc="22" dirty="0" err="1">
                <a:solidFill>
                  <a:srgbClr val="231F20"/>
                </a:solidFill>
                <a:latin typeface="Arial"/>
                <a:cs typeface="Arial"/>
              </a:rPr>
              <a:t>excepro</a:t>
            </a:r>
            <a:r>
              <a:rPr lang="en-US" sz="2800" spc="22" dirty="0">
                <a:solidFill>
                  <a:srgbClr val="231F20"/>
                </a:solidFill>
                <a:latin typeface="Arial"/>
                <a:cs typeface="Arial"/>
              </a:rPr>
              <a:t> </a:t>
            </a:r>
            <a:r>
              <a:rPr lang="en-US" sz="2800" spc="22" dirty="0" err="1">
                <a:solidFill>
                  <a:srgbClr val="231F20"/>
                </a:solidFill>
                <a:latin typeface="Arial"/>
                <a:cs typeface="Arial"/>
              </a:rPr>
              <a:t>reptus</a:t>
            </a:r>
            <a:r>
              <a:rPr lang="en-US" sz="2800" spc="22" dirty="0">
                <a:solidFill>
                  <a:srgbClr val="231F20"/>
                </a:solidFill>
                <a:latin typeface="Arial"/>
                <a:cs typeface="Arial"/>
              </a:rPr>
              <a:t> </a:t>
            </a:r>
            <a:r>
              <a:rPr lang="en-US" sz="2800" spc="22" dirty="0" err="1">
                <a:solidFill>
                  <a:srgbClr val="231F20"/>
                </a:solidFill>
                <a:latin typeface="Arial"/>
                <a:cs typeface="Arial"/>
              </a:rPr>
              <a:t>eles</a:t>
            </a:r>
            <a:r>
              <a:rPr lang="en-US" sz="2800" spc="22" dirty="0">
                <a:solidFill>
                  <a:srgbClr val="231F20"/>
                </a:solidFill>
                <a:latin typeface="Arial"/>
                <a:cs typeface="Arial"/>
              </a:rPr>
              <a:t> </a:t>
            </a:r>
            <a:r>
              <a:rPr lang="en-US" sz="2800" spc="22" dirty="0" err="1">
                <a:solidFill>
                  <a:srgbClr val="231F20"/>
                </a:solidFill>
                <a:latin typeface="Arial"/>
                <a:cs typeface="Arial"/>
              </a:rPr>
              <a:t>dus</a:t>
            </a:r>
            <a:r>
              <a:rPr lang="en-US" sz="2800" spc="22" dirty="0" smtClean="0">
                <a:solidFill>
                  <a:srgbClr val="231F20"/>
                </a:solidFill>
                <a:latin typeface="Arial"/>
                <a:cs typeface="Arial"/>
              </a:rPr>
              <a:t>.</a:t>
            </a:r>
          </a:p>
          <a:p>
            <a:pPr marR="11088">
              <a:lnSpc>
                <a:spcPts val="3600"/>
              </a:lnSpc>
              <a:spcAft>
                <a:spcPts val="1600"/>
              </a:spcAft>
            </a:pPr>
            <a:endParaRPr lang="en-US" sz="2800" spc="22" dirty="0" smtClean="0">
              <a:solidFill>
                <a:srgbClr val="231F20"/>
              </a:solidFill>
              <a:latin typeface="Arial"/>
              <a:cs typeface="Arial"/>
            </a:endParaRPr>
          </a:p>
          <a:p>
            <a:pPr marR="11088">
              <a:lnSpc>
                <a:spcPts val="4000"/>
              </a:lnSpc>
              <a:spcAft>
                <a:spcPts val="1200"/>
              </a:spcAft>
            </a:pPr>
            <a:r>
              <a:rPr lang="en-US" sz="4000" b="1" spc="22" dirty="0" smtClean="0">
                <a:solidFill>
                  <a:srgbClr val="231F20"/>
                </a:solidFill>
                <a:latin typeface="Arial"/>
                <a:cs typeface="Arial"/>
              </a:rPr>
              <a:t>INTRO / GOALS </a:t>
            </a:r>
            <a:r>
              <a:rPr lang="en-US" sz="4000" b="1" spc="22" dirty="0">
                <a:solidFill>
                  <a:srgbClr val="231F20"/>
                </a:solidFill>
                <a:latin typeface="Arial"/>
                <a:cs typeface="Arial"/>
              </a:rPr>
              <a:t>/ OBJECTIVES</a:t>
            </a:r>
          </a:p>
          <a:p>
            <a:pPr marR="11088">
              <a:lnSpc>
                <a:spcPts val="3600"/>
              </a:lnSpc>
              <a:spcAft>
                <a:spcPts val="1600"/>
              </a:spcAft>
            </a:pPr>
            <a:r>
              <a:rPr lang="en-US" sz="2800" spc="22" dirty="0">
                <a:solidFill>
                  <a:srgbClr val="231F20"/>
                </a:solidFill>
                <a:latin typeface="Arial"/>
                <a:cs typeface="Arial"/>
              </a:rPr>
              <a:t>Odis delis </a:t>
            </a:r>
            <a:r>
              <a:rPr lang="en-US" sz="2800" spc="22" dirty="0" err="1">
                <a:solidFill>
                  <a:srgbClr val="231F20"/>
                </a:solidFill>
                <a:latin typeface="Arial"/>
                <a:cs typeface="Arial"/>
              </a:rPr>
              <a:t>aliquament</a:t>
            </a:r>
            <a:r>
              <a:rPr lang="en-US" sz="2800" spc="22" dirty="0">
                <a:solidFill>
                  <a:srgbClr val="231F20"/>
                </a:solidFill>
                <a:latin typeface="Arial"/>
                <a:cs typeface="Arial"/>
              </a:rPr>
              <a:t> </a:t>
            </a:r>
            <a:r>
              <a:rPr lang="en-US" sz="2800" spc="22" dirty="0" err="1">
                <a:solidFill>
                  <a:srgbClr val="231F20"/>
                </a:solidFill>
                <a:latin typeface="Arial"/>
                <a:cs typeface="Arial"/>
              </a:rPr>
              <a:t>estotatisi</a:t>
            </a:r>
            <a:r>
              <a:rPr lang="en-US" sz="2800" spc="22" dirty="0">
                <a:solidFill>
                  <a:srgbClr val="231F20"/>
                </a:solidFill>
                <a:latin typeface="Arial"/>
                <a:cs typeface="Arial"/>
              </a:rPr>
              <a:t> qui </a:t>
            </a:r>
            <a:r>
              <a:rPr lang="en-US" sz="2800" spc="22" dirty="0" err="1">
                <a:solidFill>
                  <a:srgbClr val="231F20"/>
                </a:solidFill>
                <a:latin typeface="Arial"/>
                <a:cs typeface="Arial"/>
              </a:rPr>
              <a:t>siti</a:t>
            </a:r>
            <a:r>
              <a:rPr lang="en-US" sz="2800" spc="22" dirty="0">
                <a:solidFill>
                  <a:srgbClr val="231F20"/>
                </a:solidFill>
                <a:latin typeface="Arial"/>
                <a:cs typeface="Arial"/>
              </a:rPr>
              <a:t> </a:t>
            </a:r>
            <a:r>
              <a:rPr lang="en-US" sz="2800" spc="22" dirty="0" err="1">
                <a:solidFill>
                  <a:srgbClr val="231F20"/>
                </a:solidFill>
                <a:latin typeface="Arial"/>
                <a:cs typeface="Arial"/>
              </a:rPr>
              <a:t>suntur</a:t>
            </a:r>
            <a:r>
              <a:rPr lang="en-US" sz="2800" spc="22" dirty="0">
                <a:solidFill>
                  <a:srgbClr val="231F20"/>
                </a:solidFill>
                <a:latin typeface="Arial"/>
                <a:cs typeface="Arial"/>
              </a:rPr>
              <a:t>, sit </a:t>
            </a:r>
            <a:r>
              <a:rPr lang="en-US" sz="2800" spc="22" dirty="0" err="1">
                <a:solidFill>
                  <a:srgbClr val="231F20"/>
                </a:solidFill>
                <a:latin typeface="Arial"/>
                <a:cs typeface="Arial"/>
              </a:rPr>
              <a:t>perorrum</a:t>
            </a:r>
            <a:r>
              <a:rPr lang="en-US" sz="2800" spc="22" dirty="0">
                <a:solidFill>
                  <a:srgbClr val="231F20"/>
                </a:solidFill>
                <a:latin typeface="Arial"/>
                <a:cs typeface="Arial"/>
              </a:rPr>
              <a:t> </a:t>
            </a:r>
            <a:r>
              <a:rPr lang="en-US" sz="2800" spc="22" dirty="0" err="1">
                <a:solidFill>
                  <a:srgbClr val="231F20"/>
                </a:solidFill>
                <a:latin typeface="Arial"/>
                <a:cs typeface="Arial"/>
              </a:rPr>
              <a:t>sundi</a:t>
            </a:r>
            <a:r>
              <a:rPr lang="en-US" sz="2800" spc="22" dirty="0">
                <a:solidFill>
                  <a:srgbClr val="231F20"/>
                </a:solidFill>
                <a:latin typeface="Arial"/>
                <a:cs typeface="Arial"/>
              </a:rPr>
              <a:t> </a:t>
            </a:r>
            <a:r>
              <a:rPr lang="en-US" sz="2800" spc="22" dirty="0" err="1">
                <a:solidFill>
                  <a:srgbClr val="231F20"/>
                </a:solidFill>
                <a:latin typeface="Arial"/>
                <a:cs typeface="Arial"/>
              </a:rPr>
              <a:t>consequos</a:t>
            </a:r>
            <a:r>
              <a:rPr lang="en-US" sz="2800" spc="22" dirty="0">
                <a:solidFill>
                  <a:srgbClr val="231F20"/>
                </a:solidFill>
                <a:latin typeface="Arial"/>
                <a:cs typeface="Arial"/>
              </a:rPr>
              <a:t> doles </a:t>
            </a:r>
            <a:r>
              <a:rPr lang="en-US" sz="2800" spc="22" dirty="0" err="1">
                <a:solidFill>
                  <a:srgbClr val="231F20"/>
                </a:solidFill>
                <a:latin typeface="Arial"/>
                <a:cs typeface="Arial"/>
              </a:rPr>
              <a:t>illupti</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cuptaturest</a:t>
            </a:r>
            <a:r>
              <a:rPr lang="en-US" sz="2800" spc="22" dirty="0">
                <a:solidFill>
                  <a:srgbClr val="231F20"/>
                </a:solidFill>
                <a:latin typeface="Arial"/>
                <a:cs typeface="Arial"/>
              </a:rPr>
              <a:t> </a:t>
            </a:r>
            <a:r>
              <a:rPr lang="en-US" sz="2800" spc="22" dirty="0" err="1">
                <a:solidFill>
                  <a:srgbClr val="231F20"/>
                </a:solidFill>
                <a:latin typeface="Arial"/>
                <a:cs typeface="Arial"/>
              </a:rPr>
              <a:t>volore</a:t>
            </a:r>
            <a:r>
              <a:rPr lang="en-US" sz="2800" spc="22" dirty="0">
                <a:solidFill>
                  <a:srgbClr val="231F20"/>
                </a:solidFill>
                <a:latin typeface="Arial"/>
                <a:cs typeface="Arial"/>
              </a:rPr>
              <a:t> molest </a:t>
            </a:r>
            <a:r>
              <a:rPr lang="en-US" sz="2800" spc="22" dirty="0" err="1">
                <a:solidFill>
                  <a:srgbClr val="231F20"/>
                </a:solidFill>
                <a:latin typeface="Arial"/>
                <a:cs typeface="Arial"/>
              </a:rPr>
              <a:t>occusciis</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lat</a:t>
            </a:r>
            <a:r>
              <a:rPr lang="en-US" sz="2800" spc="22" dirty="0">
                <a:solidFill>
                  <a:srgbClr val="231F20"/>
                </a:solidFill>
                <a:latin typeface="Arial"/>
                <a:cs typeface="Arial"/>
              </a:rPr>
              <a:t> </a:t>
            </a:r>
            <a:r>
              <a:rPr lang="en-US" sz="2800" spc="22" dirty="0" err="1">
                <a:solidFill>
                  <a:srgbClr val="231F20"/>
                </a:solidFill>
                <a:latin typeface="Arial"/>
                <a:cs typeface="Arial"/>
              </a:rPr>
              <a:t>unt</a:t>
            </a:r>
            <a:r>
              <a:rPr lang="en-US" sz="2800" spc="22" dirty="0">
                <a:solidFill>
                  <a:srgbClr val="231F20"/>
                </a:solidFill>
                <a:latin typeface="Arial"/>
                <a:cs typeface="Arial"/>
              </a:rPr>
              <a:t> </a:t>
            </a:r>
            <a:r>
              <a:rPr lang="en-US" sz="2800" spc="22" dirty="0" err="1">
                <a:solidFill>
                  <a:srgbClr val="231F20"/>
                </a:solidFill>
                <a:latin typeface="Arial"/>
                <a:cs typeface="Arial"/>
              </a:rPr>
              <a:t>arcillab</a:t>
            </a:r>
            <a:r>
              <a:rPr lang="en-US" sz="2800" spc="22" dirty="0">
                <a:solidFill>
                  <a:srgbClr val="231F20"/>
                </a:solidFill>
                <a:latin typeface="Arial"/>
                <a:cs typeface="Arial"/>
              </a:rPr>
              <a:t> </a:t>
            </a:r>
            <a:r>
              <a:rPr lang="en-US" sz="2800" spc="22" dirty="0" err="1">
                <a:solidFill>
                  <a:srgbClr val="231F20"/>
                </a:solidFill>
                <a:latin typeface="Arial"/>
                <a:cs typeface="Arial"/>
              </a:rPr>
              <a:t>im</a:t>
            </a:r>
            <a:r>
              <a:rPr lang="en-US" sz="2800" spc="22" dirty="0">
                <a:solidFill>
                  <a:srgbClr val="231F20"/>
                </a:solidFill>
                <a:latin typeface="Arial"/>
                <a:cs typeface="Arial"/>
              </a:rPr>
              <a:t> qui </a:t>
            </a:r>
            <a:r>
              <a:rPr lang="en-US" sz="2800" spc="22" dirty="0" err="1">
                <a:solidFill>
                  <a:srgbClr val="231F20"/>
                </a:solidFill>
                <a:latin typeface="Arial"/>
                <a:cs typeface="Arial"/>
              </a:rPr>
              <a:t>nam</a:t>
            </a:r>
            <a:r>
              <a:rPr lang="en-US" sz="2800" spc="22" dirty="0">
                <a:solidFill>
                  <a:srgbClr val="231F20"/>
                </a:solidFill>
                <a:latin typeface="Arial"/>
                <a:cs typeface="Arial"/>
              </a:rPr>
              <a:t> </a:t>
            </a:r>
            <a:r>
              <a:rPr lang="en-US" sz="2800" spc="22" dirty="0" err="1">
                <a:solidFill>
                  <a:srgbClr val="231F20"/>
                </a:solidFill>
                <a:latin typeface="Arial"/>
                <a:cs typeface="Arial"/>
              </a:rPr>
              <a:t>velibus</a:t>
            </a:r>
            <a:r>
              <a:rPr lang="en-US" sz="2800" spc="22" dirty="0">
                <a:solidFill>
                  <a:srgbClr val="231F20"/>
                </a:solidFill>
                <a:latin typeface="Arial"/>
                <a:cs typeface="Arial"/>
              </a:rPr>
              <a:t>.</a:t>
            </a:r>
          </a:p>
          <a:p>
            <a:pPr marR="11088">
              <a:lnSpc>
                <a:spcPts val="3600"/>
              </a:lnSpc>
              <a:spcAft>
                <a:spcPts val="1600"/>
              </a:spcAft>
            </a:pPr>
            <a:r>
              <a:rPr lang="en-US" sz="2800" spc="22" dirty="0">
                <a:solidFill>
                  <a:srgbClr val="231F20"/>
                </a:solidFill>
                <a:latin typeface="Arial"/>
                <a:cs typeface="Arial"/>
              </a:rPr>
              <a:t>Nam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natios</a:t>
            </a:r>
            <a:r>
              <a:rPr lang="en-US" sz="2800" spc="22" dirty="0">
                <a:solidFill>
                  <a:srgbClr val="231F20"/>
                </a:solidFill>
                <a:latin typeface="Arial"/>
                <a:cs typeface="Arial"/>
              </a:rPr>
              <a:t> re </a:t>
            </a:r>
            <a:r>
              <a:rPr lang="en-US" sz="2800" spc="22" dirty="0" err="1">
                <a:solidFill>
                  <a:srgbClr val="231F20"/>
                </a:solidFill>
                <a:latin typeface="Arial"/>
                <a:cs typeface="Arial"/>
              </a:rPr>
              <a:t>odic</a:t>
            </a:r>
            <a:r>
              <a:rPr lang="en-US" sz="2800" spc="22" dirty="0">
                <a:solidFill>
                  <a:srgbClr val="231F20"/>
                </a:solidFill>
                <a:latin typeface="Arial"/>
                <a:cs typeface="Arial"/>
              </a:rPr>
              <a:t> </a:t>
            </a:r>
            <a:r>
              <a:rPr lang="en-US" sz="2800" spc="22" dirty="0" err="1">
                <a:solidFill>
                  <a:srgbClr val="231F20"/>
                </a:solidFill>
                <a:latin typeface="Arial"/>
                <a:cs typeface="Arial"/>
              </a:rPr>
              <a:t>te</a:t>
            </a:r>
            <a:r>
              <a:rPr lang="en-US" sz="2800" spc="22" dirty="0">
                <a:solidFill>
                  <a:srgbClr val="231F20"/>
                </a:solidFill>
                <a:latin typeface="Arial"/>
                <a:cs typeface="Arial"/>
              </a:rPr>
              <a:t> </a:t>
            </a:r>
            <a:r>
              <a:rPr lang="en-US" sz="2800" spc="22" dirty="0" err="1">
                <a:solidFill>
                  <a:srgbClr val="231F20"/>
                </a:solidFill>
                <a:latin typeface="Arial"/>
                <a:cs typeface="Arial"/>
              </a:rPr>
              <a:t>experit</a:t>
            </a:r>
            <a:r>
              <a:rPr lang="en-US" sz="2800" spc="22" dirty="0">
                <a:solidFill>
                  <a:srgbClr val="231F20"/>
                </a:solidFill>
                <a:latin typeface="Arial"/>
                <a:cs typeface="Arial"/>
              </a:rPr>
              <a:t> </a:t>
            </a:r>
            <a:r>
              <a:rPr lang="en-US" sz="2800" spc="22" dirty="0" err="1">
                <a:solidFill>
                  <a:srgbClr val="231F20"/>
                </a:solidFill>
                <a:latin typeface="Arial"/>
                <a:cs typeface="Arial"/>
              </a:rPr>
              <a:t>venducium</a:t>
            </a:r>
            <a:r>
              <a:rPr lang="en-US" sz="2800" spc="22" dirty="0">
                <a:solidFill>
                  <a:srgbClr val="231F20"/>
                </a:solidFill>
                <a:latin typeface="Arial"/>
                <a:cs typeface="Arial"/>
              </a:rPr>
              <a:t> quam </a:t>
            </a:r>
            <a:r>
              <a:rPr lang="en-US" sz="2800" spc="22" dirty="0" err="1">
                <a:solidFill>
                  <a:srgbClr val="231F20"/>
                </a:solidFill>
                <a:latin typeface="Arial"/>
                <a:cs typeface="Arial"/>
              </a:rPr>
              <a:t>volorernam</a:t>
            </a:r>
            <a:r>
              <a:rPr lang="en-US" sz="2800" spc="22" dirty="0">
                <a:solidFill>
                  <a:srgbClr val="231F20"/>
                </a:solidFill>
                <a:latin typeface="Arial"/>
                <a:cs typeface="Arial"/>
              </a:rPr>
              <a:t> sit del </a:t>
            </a:r>
            <a:r>
              <a:rPr lang="en-US" sz="2800" spc="22" dirty="0" err="1">
                <a:solidFill>
                  <a:srgbClr val="231F20"/>
                </a:solidFill>
                <a:latin typeface="Arial"/>
                <a:cs typeface="Arial"/>
              </a:rPr>
              <a:t>ilibusant</a:t>
            </a:r>
            <a:r>
              <a:rPr lang="en-US" sz="2800" spc="22" dirty="0">
                <a:solidFill>
                  <a:srgbClr val="231F20"/>
                </a:solidFill>
                <a:latin typeface="Arial"/>
                <a:cs typeface="Arial"/>
              </a:rPr>
              <a:t>, con pore, </a:t>
            </a:r>
            <a:r>
              <a:rPr lang="en-US" sz="2800" spc="22" dirty="0" err="1">
                <a:solidFill>
                  <a:srgbClr val="231F20"/>
                </a:solidFill>
                <a:latin typeface="Arial"/>
                <a:cs typeface="Arial"/>
              </a:rPr>
              <a:t>officii</a:t>
            </a:r>
            <a:r>
              <a:rPr lang="en-US" sz="2800" spc="22" dirty="0">
                <a:solidFill>
                  <a:srgbClr val="231F20"/>
                </a:solidFill>
                <a:latin typeface="Arial"/>
                <a:cs typeface="Arial"/>
              </a:rPr>
              <a:t> </a:t>
            </a:r>
            <a:r>
              <a:rPr lang="en-US" sz="2800" spc="22" dirty="0" err="1">
                <a:solidFill>
                  <a:srgbClr val="231F20"/>
                </a:solidFill>
                <a:latin typeface="Arial"/>
                <a:cs typeface="Arial"/>
              </a:rPr>
              <a:t>ssequas</a:t>
            </a:r>
            <a:r>
              <a:rPr lang="en-US" sz="2800" spc="22" dirty="0">
                <a:solidFill>
                  <a:srgbClr val="231F20"/>
                </a:solidFill>
                <a:latin typeface="Arial"/>
                <a:cs typeface="Arial"/>
              </a:rPr>
              <a:t> </a:t>
            </a:r>
            <a:r>
              <a:rPr lang="en-US" sz="2800" spc="22" dirty="0" err="1">
                <a:solidFill>
                  <a:srgbClr val="231F20"/>
                </a:solidFill>
                <a:latin typeface="Arial"/>
                <a:cs typeface="Arial"/>
              </a:rPr>
              <a:t>simintis</a:t>
            </a:r>
            <a:r>
              <a:rPr lang="en-US" sz="2800" spc="22" dirty="0">
                <a:solidFill>
                  <a:srgbClr val="231F20"/>
                </a:solidFill>
                <a:latin typeface="Arial"/>
                <a:cs typeface="Arial"/>
              </a:rPr>
              <a:t> </a:t>
            </a:r>
            <a:r>
              <a:rPr lang="en-US" sz="2800" spc="22" dirty="0" err="1">
                <a:solidFill>
                  <a:srgbClr val="231F20"/>
                </a:solidFill>
                <a:latin typeface="Arial"/>
                <a:cs typeface="Arial"/>
              </a:rPr>
              <a:t>voluptas</a:t>
            </a:r>
            <a:r>
              <a:rPr lang="en-US" sz="2800" spc="22" dirty="0">
                <a:solidFill>
                  <a:srgbClr val="231F20"/>
                </a:solidFill>
                <a:latin typeface="Arial"/>
                <a:cs typeface="Arial"/>
              </a:rPr>
              <a:t> </a:t>
            </a:r>
            <a:r>
              <a:rPr lang="en-US" sz="2800" spc="22" dirty="0" err="1">
                <a:solidFill>
                  <a:srgbClr val="231F20"/>
                </a:solidFill>
                <a:latin typeface="Arial"/>
                <a:cs typeface="Arial"/>
              </a:rPr>
              <a:t>eium</a:t>
            </a:r>
            <a:r>
              <a:rPr lang="en-US" sz="2800" spc="22" dirty="0">
                <a:solidFill>
                  <a:srgbClr val="231F20"/>
                </a:solidFill>
                <a:latin typeface="Arial"/>
                <a:cs typeface="Arial"/>
              </a:rPr>
              <a:t> as </a:t>
            </a:r>
            <a:r>
              <a:rPr lang="en-US" sz="2800" spc="22" dirty="0" err="1">
                <a:solidFill>
                  <a:srgbClr val="231F20"/>
                </a:solidFill>
                <a:latin typeface="Arial"/>
                <a:cs typeface="Arial"/>
              </a:rPr>
              <a:t>voluptae</a:t>
            </a:r>
            <a:r>
              <a:rPr lang="en-US" sz="2800" spc="22" dirty="0">
                <a:solidFill>
                  <a:srgbClr val="231F20"/>
                </a:solidFill>
                <a:latin typeface="Arial"/>
                <a:cs typeface="Arial"/>
              </a:rPr>
              <a:t> </a:t>
            </a:r>
            <a:r>
              <a:rPr lang="en-US" sz="2800" spc="22" dirty="0" err="1">
                <a:solidFill>
                  <a:srgbClr val="231F20"/>
                </a:solidFill>
                <a:latin typeface="Arial"/>
                <a:cs typeface="Arial"/>
              </a:rPr>
              <a:t>optatiam</a:t>
            </a:r>
            <a:r>
              <a:rPr lang="en-US" sz="2800" spc="22" dirty="0">
                <a:solidFill>
                  <a:srgbClr val="231F20"/>
                </a:solidFill>
                <a:latin typeface="Arial"/>
                <a:cs typeface="Arial"/>
              </a:rPr>
              <a:t> </a:t>
            </a:r>
            <a:r>
              <a:rPr lang="en-US" sz="2800" spc="22" dirty="0" err="1">
                <a:solidFill>
                  <a:srgbClr val="231F20"/>
                </a:solidFill>
                <a:latin typeface="Arial"/>
                <a:cs typeface="Arial"/>
              </a:rPr>
              <a:t>volupta</a:t>
            </a:r>
            <a:r>
              <a:rPr lang="en-US" sz="2800" spc="22" dirty="0">
                <a:solidFill>
                  <a:srgbClr val="231F20"/>
                </a:solidFill>
                <a:latin typeface="Arial"/>
                <a:cs typeface="Arial"/>
              </a:rPr>
              <a:t> </a:t>
            </a:r>
            <a:r>
              <a:rPr lang="en-US" sz="2800" spc="22" dirty="0" err="1">
                <a:solidFill>
                  <a:srgbClr val="231F20"/>
                </a:solidFill>
                <a:latin typeface="Arial"/>
                <a:cs typeface="Arial"/>
              </a:rPr>
              <a:t>tionsequo</a:t>
            </a:r>
            <a:r>
              <a:rPr lang="en-US" sz="2800" spc="22" dirty="0">
                <a:solidFill>
                  <a:srgbClr val="231F20"/>
                </a:solidFill>
                <a:latin typeface="Arial"/>
                <a:cs typeface="Arial"/>
              </a:rPr>
              <a:t> tem rent </a:t>
            </a:r>
            <a:r>
              <a:rPr lang="en-US" sz="2800" spc="22" dirty="0" err="1">
                <a:solidFill>
                  <a:srgbClr val="231F20"/>
                </a:solidFill>
                <a:latin typeface="Arial"/>
                <a:cs typeface="Arial"/>
              </a:rPr>
              <a:t>omnis</a:t>
            </a:r>
            <a:r>
              <a:rPr lang="en-US" sz="2800" spc="22" dirty="0">
                <a:solidFill>
                  <a:srgbClr val="231F20"/>
                </a:solidFill>
                <a:latin typeface="Arial"/>
                <a:cs typeface="Arial"/>
              </a:rPr>
              <a:t> </a:t>
            </a:r>
            <a:r>
              <a:rPr lang="en-US" sz="2800" spc="22" dirty="0" err="1">
                <a:solidFill>
                  <a:srgbClr val="231F20"/>
                </a:solidFill>
                <a:latin typeface="Arial"/>
                <a:cs typeface="Arial"/>
              </a:rPr>
              <a:t>dolorrora</a:t>
            </a:r>
            <a:r>
              <a:rPr lang="en-US" sz="2800" spc="22" dirty="0">
                <a:solidFill>
                  <a:srgbClr val="231F20"/>
                </a:solidFill>
                <a:latin typeface="Arial"/>
                <a:cs typeface="Arial"/>
              </a:rPr>
              <a:t> </a:t>
            </a:r>
            <a:r>
              <a:rPr lang="en-US" sz="2800" spc="22" dirty="0" err="1">
                <a:solidFill>
                  <a:srgbClr val="231F20"/>
                </a:solidFill>
                <a:latin typeface="Arial"/>
                <a:cs typeface="Arial"/>
              </a:rPr>
              <a:t>nobis</a:t>
            </a:r>
            <a:r>
              <a:rPr lang="en-US" sz="2800" spc="22" dirty="0">
                <a:solidFill>
                  <a:srgbClr val="231F20"/>
                </a:solidFill>
                <a:latin typeface="Arial"/>
                <a:cs typeface="Arial"/>
              </a:rPr>
              <a:t> et fugit, </a:t>
            </a:r>
            <a:r>
              <a:rPr lang="en-US" sz="2800" spc="22" dirty="0" err="1">
                <a:solidFill>
                  <a:srgbClr val="231F20"/>
                </a:solidFill>
                <a:latin typeface="Arial"/>
                <a:cs typeface="Arial"/>
              </a:rPr>
              <a:t>ute</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sequisint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volut</a:t>
            </a:r>
            <a:r>
              <a:rPr lang="en-US" sz="2800" spc="22" dirty="0">
                <a:solidFill>
                  <a:srgbClr val="231F20"/>
                </a:solidFill>
                <a:latin typeface="Arial"/>
                <a:cs typeface="Arial"/>
              </a:rPr>
              <a:t> </a:t>
            </a:r>
            <a:r>
              <a:rPr lang="en-US" sz="2800" spc="22" dirty="0" err="1">
                <a:solidFill>
                  <a:srgbClr val="231F20"/>
                </a:solidFill>
                <a:latin typeface="Arial"/>
                <a:cs typeface="Arial"/>
              </a:rPr>
              <a:t>postem</a:t>
            </a:r>
            <a:r>
              <a:rPr lang="en-US" sz="2800" spc="22" dirty="0">
                <a:solidFill>
                  <a:srgbClr val="231F20"/>
                </a:solidFill>
                <a:latin typeface="Arial"/>
                <a:cs typeface="Arial"/>
              </a:rPr>
              <a:t> </a:t>
            </a:r>
            <a:r>
              <a:rPr lang="en-US" sz="2800" spc="22" dirty="0" err="1">
                <a:solidFill>
                  <a:srgbClr val="231F20"/>
                </a:solidFill>
                <a:latin typeface="Arial"/>
                <a:cs typeface="Arial"/>
              </a:rPr>
              <a:t>eaque</a:t>
            </a:r>
            <a:r>
              <a:rPr lang="en-US" sz="2800" spc="22" dirty="0">
                <a:solidFill>
                  <a:srgbClr val="231F20"/>
                </a:solidFill>
                <a:latin typeface="Arial"/>
                <a:cs typeface="Arial"/>
              </a:rPr>
              <a:t> nus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perum</a:t>
            </a:r>
            <a:r>
              <a:rPr lang="en-US" sz="2800" spc="22" dirty="0">
                <a:solidFill>
                  <a:srgbClr val="231F20"/>
                </a:solidFill>
                <a:latin typeface="Arial"/>
                <a:cs typeface="Arial"/>
              </a:rPr>
              <a:t> </a:t>
            </a:r>
            <a:r>
              <a:rPr lang="en-US" sz="2800" spc="22" dirty="0" err="1">
                <a:solidFill>
                  <a:srgbClr val="231F20"/>
                </a:solidFill>
                <a:latin typeface="Arial"/>
                <a:cs typeface="Arial"/>
              </a:rPr>
              <a:t>eium</a:t>
            </a:r>
            <a:r>
              <a:rPr lang="en-US" sz="2800" spc="22" dirty="0">
                <a:solidFill>
                  <a:srgbClr val="231F20"/>
                </a:solidFill>
                <a:latin typeface="Arial"/>
                <a:cs typeface="Arial"/>
              </a:rPr>
              <a:t> qui con </a:t>
            </a:r>
            <a:r>
              <a:rPr lang="en-US" sz="2800" spc="22" dirty="0" err="1">
                <a:solidFill>
                  <a:srgbClr val="231F20"/>
                </a:solidFill>
                <a:latin typeface="Arial"/>
                <a:cs typeface="Arial"/>
              </a:rPr>
              <a:t>eatus</a:t>
            </a:r>
            <a:r>
              <a:rPr lang="en-US" sz="2800" spc="22" dirty="0">
                <a:solidFill>
                  <a:srgbClr val="231F20"/>
                </a:solidFill>
                <a:latin typeface="Arial"/>
                <a:cs typeface="Arial"/>
              </a:rPr>
              <a:t>.</a:t>
            </a:r>
          </a:p>
          <a:p>
            <a:pPr marR="11088">
              <a:lnSpc>
                <a:spcPts val="3600"/>
              </a:lnSpc>
              <a:spcAft>
                <a:spcPts val="1600"/>
              </a:spcAft>
            </a:pPr>
            <a:r>
              <a:rPr lang="en-US" sz="2800" spc="22" dirty="0" err="1">
                <a:solidFill>
                  <a:srgbClr val="231F20"/>
                </a:solidFill>
                <a:latin typeface="Arial"/>
                <a:cs typeface="Arial"/>
              </a:rPr>
              <a:t>Beriaesenia</a:t>
            </a:r>
            <a:r>
              <a:rPr lang="en-US" sz="2800" spc="22" dirty="0">
                <a:solidFill>
                  <a:srgbClr val="231F20"/>
                </a:solidFill>
                <a:latin typeface="Arial"/>
                <a:cs typeface="Arial"/>
              </a:rPr>
              <a:t> </a:t>
            </a:r>
            <a:r>
              <a:rPr lang="en-US" sz="2800" spc="22" dirty="0" err="1">
                <a:solidFill>
                  <a:srgbClr val="231F20"/>
                </a:solidFill>
                <a:latin typeface="Arial"/>
                <a:cs typeface="Arial"/>
              </a:rPr>
              <a:t>deribus</a:t>
            </a:r>
            <a:r>
              <a:rPr lang="en-US" sz="2800" spc="22" dirty="0">
                <a:solidFill>
                  <a:srgbClr val="231F20"/>
                </a:solidFill>
                <a:latin typeface="Arial"/>
                <a:cs typeface="Arial"/>
              </a:rPr>
              <a:t>, </a:t>
            </a:r>
            <a:r>
              <a:rPr lang="en-US" sz="2800" spc="22" dirty="0" err="1">
                <a:solidFill>
                  <a:srgbClr val="231F20"/>
                </a:solidFill>
                <a:latin typeface="Arial"/>
                <a:cs typeface="Arial"/>
              </a:rPr>
              <a:t>offici</a:t>
            </a:r>
            <a:r>
              <a:rPr lang="en-US" sz="2800" spc="22" dirty="0">
                <a:solidFill>
                  <a:srgbClr val="231F20"/>
                </a:solidFill>
                <a:latin typeface="Arial"/>
                <a:cs typeface="Arial"/>
              </a:rPr>
              <a:t> </a:t>
            </a:r>
            <a:r>
              <a:rPr lang="en-US" sz="2800" spc="22" dirty="0" err="1">
                <a:solidFill>
                  <a:srgbClr val="231F20"/>
                </a:solidFill>
                <a:latin typeface="Arial"/>
                <a:cs typeface="Arial"/>
              </a:rPr>
              <a:t>volupta</a:t>
            </a:r>
            <a:r>
              <a:rPr lang="en-US" sz="2800" spc="22" dirty="0">
                <a:solidFill>
                  <a:srgbClr val="231F20"/>
                </a:solidFill>
                <a:latin typeface="Arial"/>
                <a:cs typeface="Arial"/>
              </a:rPr>
              <a:t> </a:t>
            </a:r>
            <a:r>
              <a:rPr lang="en-US" sz="2800" spc="22" dirty="0" err="1">
                <a:solidFill>
                  <a:srgbClr val="231F20"/>
                </a:solidFill>
                <a:latin typeface="Arial"/>
                <a:cs typeface="Arial"/>
              </a:rPr>
              <a:t>tectorecte</a:t>
            </a:r>
            <a:r>
              <a:rPr lang="en-US" sz="2800" spc="22" dirty="0">
                <a:solidFill>
                  <a:srgbClr val="231F20"/>
                </a:solidFill>
                <a:latin typeface="Arial"/>
                <a:cs typeface="Arial"/>
              </a:rPr>
              <a:t> </a:t>
            </a:r>
            <a:r>
              <a:rPr lang="en-US" sz="2800" spc="22" dirty="0" err="1">
                <a:solidFill>
                  <a:srgbClr val="231F20"/>
                </a:solidFill>
                <a:latin typeface="Arial"/>
                <a:cs typeface="Arial"/>
              </a:rPr>
              <a:t>dolupta</a:t>
            </a:r>
            <a:r>
              <a:rPr lang="en-US" sz="2800" spc="22" dirty="0">
                <a:solidFill>
                  <a:srgbClr val="231F20"/>
                </a:solidFill>
                <a:latin typeface="Arial"/>
                <a:cs typeface="Arial"/>
              </a:rPr>
              <a:t> </a:t>
            </a:r>
            <a:r>
              <a:rPr lang="en-US" sz="2800" spc="22" dirty="0" err="1">
                <a:solidFill>
                  <a:srgbClr val="231F20"/>
                </a:solidFill>
                <a:latin typeface="Arial"/>
                <a:cs typeface="Arial"/>
              </a:rPr>
              <a:t>temquas</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laboreprem</a:t>
            </a:r>
            <a:r>
              <a:rPr lang="en-US" sz="2800" spc="22" dirty="0">
                <a:solidFill>
                  <a:srgbClr val="231F20"/>
                </a:solidFill>
                <a:latin typeface="Arial"/>
                <a:cs typeface="Arial"/>
              </a:rPr>
              <a:t> </a:t>
            </a:r>
            <a:r>
              <a:rPr lang="en-US" sz="2800" spc="22" dirty="0" err="1">
                <a:solidFill>
                  <a:srgbClr val="231F20"/>
                </a:solidFill>
                <a:latin typeface="Arial"/>
                <a:cs typeface="Arial"/>
              </a:rPr>
              <a:t>repudis</a:t>
            </a:r>
            <a:r>
              <a:rPr lang="en-US" sz="2800" spc="22" dirty="0">
                <a:solidFill>
                  <a:srgbClr val="231F20"/>
                </a:solidFill>
                <a:latin typeface="Arial"/>
                <a:cs typeface="Arial"/>
              </a:rPr>
              <a:t> </a:t>
            </a:r>
            <a:r>
              <a:rPr lang="en-US" sz="2800" spc="22" dirty="0" err="1">
                <a:solidFill>
                  <a:srgbClr val="231F20"/>
                </a:solidFill>
                <a:latin typeface="Arial"/>
                <a:cs typeface="Arial"/>
              </a:rPr>
              <a:t>asped</a:t>
            </a:r>
            <a:r>
              <a:rPr lang="en-US" sz="2800" spc="22" dirty="0">
                <a:solidFill>
                  <a:srgbClr val="231F20"/>
                </a:solidFill>
                <a:latin typeface="Arial"/>
                <a:cs typeface="Arial"/>
              </a:rPr>
              <a:t> et, </a:t>
            </a:r>
            <a:r>
              <a:rPr lang="en-US" sz="2800" spc="22" dirty="0" err="1">
                <a:solidFill>
                  <a:srgbClr val="231F20"/>
                </a:solidFill>
                <a:latin typeface="Arial"/>
                <a:cs typeface="Arial"/>
              </a:rPr>
              <a:t>inum</a:t>
            </a:r>
            <a:r>
              <a:rPr lang="en-US" sz="2800" spc="22" dirty="0">
                <a:solidFill>
                  <a:srgbClr val="231F20"/>
                </a:solidFill>
                <a:latin typeface="Arial"/>
                <a:cs typeface="Arial"/>
              </a:rPr>
              <a:t> rem et </a:t>
            </a:r>
            <a:r>
              <a:rPr lang="en-US" sz="2800" spc="22" dirty="0" err="1">
                <a:solidFill>
                  <a:srgbClr val="231F20"/>
                </a:solidFill>
                <a:latin typeface="Arial"/>
                <a:cs typeface="Arial"/>
              </a:rPr>
              <a:t>fugia</a:t>
            </a:r>
            <a:r>
              <a:rPr lang="en-US" sz="2800" spc="22" dirty="0">
                <a:solidFill>
                  <a:srgbClr val="231F20"/>
                </a:solidFill>
                <a:latin typeface="Arial"/>
                <a:cs typeface="Arial"/>
              </a:rPr>
              <a:t> </a:t>
            </a:r>
            <a:r>
              <a:rPr lang="en-US" sz="2800" spc="22" dirty="0" err="1">
                <a:solidFill>
                  <a:srgbClr val="231F20"/>
                </a:solidFill>
                <a:latin typeface="Arial"/>
                <a:cs typeface="Arial"/>
              </a:rPr>
              <a:t>dus</a:t>
            </a:r>
            <a:r>
              <a:rPr lang="en-US" sz="2800" spc="22" dirty="0">
                <a:solidFill>
                  <a:srgbClr val="231F20"/>
                </a:solidFill>
                <a:latin typeface="Arial"/>
                <a:cs typeface="Arial"/>
              </a:rPr>
              <a:t> </a:t>
            </a:r>
            <a:r>
              <a:rPr lang="en-US" sz="2800" spc="22" dirty="0" err="1">
                <a:solidFill>
                  <a:srgbClr val="231F20"/>
                </a:solidFill>
                <a:latin typeface="Arial"/>
                <a:cs typeface="Arial"/>
              </a:rPr>
              <a:t>explabor</a:t>
            </a:r>
            <a:r>
              <a:rPr lang="en-US" sz="2800" spc="22" dirty="0">
                <a:solidFill>
                  <a:srgbClr val="231F20"/>
                </a:solidFill>
                <a:latin typeface="Arial"/>
                <a:cs typeface="Arial"/>
              </a:rPr>
              <a:t> </a:t>
            </a:r>
            <a:r>
              <a:rPr lang="en-US" sz="2800" spc="22" dirty="0" err="1">
                <a:solidFill>
                  <a:srgbClr val="231F20"/>
                </a:solidFill>
                <a:latin typeface="Arial"/>
                <a:cs typeface="Arial"/>
              </a:rPr>
              <a:t>renis</a:t>
            </a:r>
            <a:r>
              <a:rPr lang="en-US" sz="2800" spc="22" dirty="0">
                <a:solidFill>
                  <a:srgbClr val="231F20"/>
                </a:solidFill>
                <a:latin typeface="Arial"/>
                <a:cs typeface="Arial"/>
              </a:rPr>
              <a:t> re la </a:t>
            </a:r>
            <a:r>
              <a:rPr lang="en-US" sz="2800" spc="22" dirty="0" err="1">
                <a:solidFill>
                  <a:srgbClr val="231F20"/>
                </a:solidFill>
                <a:latin typeface="Arial"/>
                <a:cs typeface="Arial"/>
              </a:rPr>
              <a:t>nossunt</a:t>
            </a:r>
            <a:r>
              <a:rPr lang="en-US" sz="2800" spc="22" dirty="0">
                <a:solidFill>
                  <a:srgbClr val="231F20"/>
                </a:solidFill>
                <a:latin typeface="Arial"/>
                <a:cs typeface="Arial"/>
              </a:rPr>
              <a:t> </a:t>
            </a:r>
            <a:r>
              <a:rPr lang="en-US" sz="2800" spc="22" dirty="0" err="1">
                <a:solidFill>
                  <a:srgbClr val="231F20"/>
                </a:solidFill>
                <a:latin typeface="Arial"/>
                <a:cs typeface="Arial"/>
              </a:rPr>
              <a:t>eiur</a:t>
            </a:r>
            <a:r>
              <a:rPr lang="en-US" sz="2800" spc="22" dirty="0">
                <a:solidFill>
                  <a:srgbClr val="231F20"/>
                </a:solidFill>
                <a:latin typeface="Arial"/>
                <a:cs typeface="Arial"/>
              </a:rPr>
              <a:t> re </a:t>
            </a:r>
            <a:r>
              <a:rPr lang="en-US" sz="2800" spc="22" dirty="0" err="1">
                <a:solidFill>
                  <a:srgbClr val="231F20"/>
                </a:solidFill>
                <a:latin typeface="Arial"/>
                <a:cs typeface="Arial"/>
              </a:rPr>
              <a:t>precearcim</a:t>
            </a:r>
            <a:r>
              <a:rPr lang="en-US" sz="2800" spc="22" dirty="0">
                <a:solidFill>
                  <a:srgbClr val="231F20"/>
                </a:solidFill>
                <a:latin typeface="Arial"/>
                <a:cs typeface="Arial"/>
              </a:rPr>
              <a:t> </a:t>
            </a:r>
            <a:r>
              <a:rPr lang="en-US" sz="2800" spc="22" dirty="0" err="1">
                <a:solidFill>
                  <a:srgbClr val="231F20"/>
                </a:solidFill>
                <a:latin typeface="Arial"/>
                <a:cs typeface="Arial"/>
              </a:rPr>
              <a:t>isciaec</a:t>
            </a:r>
            <a:r>
              <a:rPr lang="en-US" sz="2800" spc="22" dirty="0">
                <a:solidFill>
                  <a:srgbClr val="231F20"/>
                </a:solidFill>
                <a:latin typeface="Arial"/>
                <a:cs typeface="Arial"/>
              </a:rPr>
              <a:t> </a:t>
            </a:r>
            <a:r>
              <a:rPr lang="en-US" sz="2800" spc="22" dirty="0" err="1">
                <a:solidFill>
                  <a:srgbClr val="231F20"/>
                </a:solidFill>
                <a:latin typeface="Arial"/>
                <a:cs typeface="Arial"/>
              </a:rPr>
              <a:t>totatur</a:t>
            </a:r>
            <a:r>
              <a:rPr lang="en-US" sz="2800" spc="22" dirty="0">
                <a:solidFill>
                  <a:srgbClr val="231F20"/>
                </a:solidFill>
                <a:latin typeface="Arial"/>
                <a:cs typeface="Arial"/>
              </a:rPr>
              <a:t> ma </a:t>
            </a:r>
            <a:r>
              <a:rPr lang="en-US" sz="2800" spc="22" dirty="0" err="1">
                <a:solidFill>
                  <a:srgbClr val="231F20"/>
                </a:solidFill>
                <a:latin typeface="Arial"/>
                <a:cs typeface="Arial"/>
              </a:rPr>
              <a:t>delesse</a:t>
            </a:r>
            <a:r>
              <a:rPr lang="en-US" sz="2800" spc="22" dirty="0">
                <a:solidFill>
                  <a:srgbClr val="231F20"/>
                </a:solidFill>
                <a:latin typeface="Arial"/>
                <a:cs typeface="Arial"/>
              </a:rPr>
              <a:t> </a:t>
            </a:r>
            <a:r>
              <a:rPr lang="en-US" sz="2800" spc="22" dirty="0" err="1">
                <a:solidFill>
                  <a:srgbClr val="231F20"/>
                </a:solidFill>
                <a:latin typeface="Arial"/>
                <a:cs typeface="Arial"/>
              </a:rPr>
              <a:t>cabore</a:t>
            </a:r>
            <a:r>
              <a:rPr lang="en-US" sz="2800" spc="22" dirty="0">
                <a:solidFill>
                  <a:srgbClr val="231F20"/>
                </a:solidFill>
                <a:latin typeface="Arial"/>
                <a:cs typeface="Arial"/>
              </a:rPr>
              <a:t> </a:t>
            </a:r>
            <a:r>
              <a:rPr lang="en-US" sz="2800" spc="22" dirty="0" err="1">
                <a:solidFill>
                  <a:srgbClr val="231F20"/>
                </a:solidFill>
                <a:latin typeface="Arial"/>
                <a:cs typeface="Arial"/>
              </a:rPr>
              <a:t>conet</a:t>
            </a:r>
            <a:r>
              <a:rPr lang="en-US" sz="2800" spc="22" dirty="0">
                <a:solidFill>
                  <a:srgbClr val="231F20"/>
                </a:solidFill>
                <a:latin typeface="Arial"/>
                <a:cs typeface="Arial"/>
              </a:rPr>
              <a:t> </a:t>
            </a:r>
            <a:r>
              <a:rPr lang="en-US" sz="2800" spc="22" dirty="0" err="1">
                <a:solidFill>
                  <a:srgbClr val="231F20"/>
                </a:solidFill>
                <a:latin typeface="Arial"/>
                <a:cs typeface="Arial"/>
              </a:rPr>
              <a:t>eum</a:t>
            </a:r>
            <a:r>
              <a:rPr lang="en-US" sz="2800" spc="22" dirty="0">
                <a:solidFill>
                  <a:srgbClr val="231F20"/>
                </a:solidFill>
                <a:latin typeface="Arial"/>
                <a:cs typeface="Arial"/>
              </a:rPr>
              <a:t> </a:t>
            </a:r>
            <a:r>
              <a:rPr lang="en-US" sz="2800" spc="22" dirty="0" err="1">
                <a:solidFill>
                  <a:srgbClr val="231F20"/>
                </a:solidFill>
                <a:latin typeface="Arial"/>
                <a:cs typeface="Arial"/>
              </a:rPr>
              <a:t>asin</a:t>
            </a:r>
            <a:r>
              <a:rPr lang="en-US" sz="2800" spc="22" dirty="0">
                <a:solidFill>
                  <a:srgbClr val="231F20"/>
                </a:solidFill>
                <a:latin typeface="Arial"/>
                <a:cs typeface="Arial"/>
              </a:rPr>
              <a:t> con </a:t>
            </a:r>
            <a:r>
              <a:rPr lang="en-US" sz="2800" spc="22" dirty="0" err="1">
                <a:solidFill>
                  <a:srgbClr val="231F20"/>
                </a:solidFill>
                <a:latin typeface="Arial"/>
                <a:cs typeface="Arial"/>
              </a:rPr>
              <a:t>earumque</a:t>
            </a:r>
            <a:r>
              <a:rPr lang="en-US" sz="2800" spc="22" dirty="0">
                <a:solidFill>
                  <a:srgbClr val="231F20"/>
                </a:solidFill>
                <a:latin typeface="Arial"/>
                <a:cs typeface="Arial"/>
              </a:rPr>
              <a:t> </a:t>
            </a:r>
            <a:r>
              <a:rPr lang="en-US" sz="2800" spc="22" dirty="0" err="1">
                <a:solidFill>
                  <a:srgbClr val="231F20"/>
                </a:solidFill>
                <a:latin typeface="Arial"/>
                <a:cs typeface="Arial"/>
              </a:rPr>
              <a:t>cus</a:t>
            </a:r>
            <a:r>
              <a:rPr lang="en-US" sz="2800" spc="22" dirty="0">
                <a:solidFill>
                  <a:srgbClr val="231F20"/>
                </a:solidFill>
                <a:latin typeface="Arial"/>
                <a:cs typeface="Arial"/>
              </a:rPr>
              <a:t>.</a:t>
            </a:r>
          </a:p>
          <a:p>
            <a:pPr marR="11088">
              <a:lnSpc>
                <a:spcPts val="3600"/>
              </a:lnSpc>
              <a:spcAft>
                <a:spcPts val="1600"/>
              </a:spcAft>
            </a:pPr>
            <a:r>
              <a:rPr lang="en-US" sz="2800" spc="22" dirty="0" err="1">
                <a:solidFill>
                  <a:srgbClr val="231F20"/>
                </a:solidFill>
                <a:latin typeface="Arial"/>
                <a:cs typeface="Arial"/>
              </a:rPr>
              <a:t>Cit</a:t>
            </a:r>
            <a:r>
              <a:rPr lang="en-US" sz="2800" spc="22" dirty="0">
                <a:solidFill>
                  <a:srgbClr val="231F20"/>
                </a:solidFill>
                <a:latin typeface="Arial"/>
                <a:cs typeface="Arial"/>
              </a:rPr>
              <a:t> </a:t>
            </a:r>
            <a:r>
              <a:rPr lang="en-US" sz="2800" spc="22" dirty="0" err="1">
                <a:solidFill>
                  <a:srgbClr val="231F20"/>
                </a:solidFill>
                <a:latin typeface="Arial"/>
                <a:cs typeface="Arial"/>
              </a:rPr>
              <a:t>ute</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nullore</a:t>
            </a:r>
            <a:r>
              <a:rPr lang="en-US" sz="2800" spc="22" dirty="0">
                <a:solidFill>
                  <a:srgbClr val="231F20"/>
                </a:solidFill>
                <a:latin typeface="Arial"/>
                <a:cs typeface="Arial"/>
              </a:rPr>
              <a:t> </a:t>
            </a:r>
            <a:r>
              <a:rPr lang="en-US" sz="2800" spc="22" dirty="0" err="1">
                <a:solidFill>
                  <a:srgbClr val="231F20"/>
                </a:solidFill>
                <a:latin typeface="Arial"/>
                <a:cs typeface="Arial"/>
              </a:rPr>
              <a:t>hendemp</a:t>
            </a:r>
            <a:r>
              <a:rPr lang="en-US" sz="2800" spc="22" dirty="0">
                <a:solidFill>
                  <a:srgbClr val="231F20"/>
                </a:solidFill>
                <a:latin typeface="Arial"/>
                <a:cs typeface="Arial"/>
              </a:rPr>
              <a:t> </a:t>
            </a:r>
            <a:r>
              <a:rPr lang="en-US" sz="2800" spc="22" dirty="0" err="1">
                <a:solidFill>
                  <a:srgbClr val="231F20"/>
                </a:solidFill>
                <a:latin typeface="Arial"/>
                <a:cs typeface="Arial"/>
              </a:rPr>
              <a:t>oribustest</a:t>
            </a:r>
            <a:r>
              <a:rPr lang="en-US" sz="2800" spc="22" dirty="0">
                <a:solidFill>
                  <a:srgbClr val="231F20"/>
                </a:solidFill>
                <a:latin typeface="Arial"/>
                <a:cs typeface="Arial"/>
              </a:rPr>
              <a:t> </a:t>
            </a:r>
            <a:r>
              <a:rPr lang="en-US" sz="2800" spc="22" dirty="0" err="1">
                <a:solidFill>
                  <a:srgbClr val="231F20"/>
                </a:solidFill>
                <a:latin typeface="Arial"/>
                <a:cs typeface="Arial"/>
              </a:rPr>
              <a:t>explandis</a:t>
            </a:r>
            <a:r>
              <a:rPr lang="en-US" sz="2800" spc="22" dirty="0">
                <a:solidFill>
                  <a:srgbClr val="231F20"/>
                </a:solidFill>
                <a:latin typeface="Arial"/>
                <a:cs typeface="Arial"/>
              </a:rPr>
              <a:t> </a:t>
            </a:r>
            <a:r>
              <a:rPr lang="en-US" sz="2800" spc="22" dirty="0" err="1">
                <a:solidFill>
                  <a:srgbClr val="231F20"/>
                </a:solidFill>
                <a:latin typeface="Arial"/>
                <a:cs typeface="Arial"/>
              </a:rPr>
              <a:t>exped</a:t>
            </a:r>
            <a:r>
              <a:rPr lang="en-US" sz="2800" spc="22" dirty="0">
                <a:solidFill>
                  <a:srgbClr val="231F20"/>
                </a:solidFill>
                <a:latin typeface="Arial"/>
                <a:cs typeface="Arial"/>
              </a:rPr>
              <a:t> qui qui re </a:t>
            </a:r>
            <a:r>
              <a:rPr lang="en-US" sz="2800" spc="22" dirty="0" err="1">
                <a:solidFill>
                  <a:srgbClr val="231F20"/>
                </a:solidFill>
                <a:latin typeface="Arial"/>
                <a:cs typeface="Arial"/>
              </a:rPr>
              <a:t>laborat</a:t>
            </a:r>
            <a:r>
              <a:rPr lang="en-US" sz="2800" spc="22" dirty="0">
                <a:solidFill>
                  <a:srgbClr val="231F20"/>
                </a:solidFill>
                <a:latin typeface="Arial"/>
                <a:cs typeface="Arial"/>
              </a:rPr>
              <a:t> </a:t>
            </a:r>
            <a:r>
              <a:rPr lang="en-US" sz="2800" spc="22" dirty="0" err="1">
                <a:solidFill>
                  <a:srgbClr val="231F20"/>
                </a:solidFill>
                <a:latin typeface="Arial"/>
                <a:cs typeface="Arial"/>
              </a:rPr>
              <a:t>iosapis</a:t>
            </a:r>
            <a:r>
              <a:rPr lang="en-US" sz="2800" spc="22" dirty="0">
                <a:solidFill>
                  <a:srgbClr val="231F20"/>
                </a:solidFill>
                <a:latin typeface="Arial"/>
                <a:cs typeface="Arial"/>
              </a:rPr>
              <a:t> </a:t>
            </a:r>
            <a:r>
              <a:rPr lang="en-US" sz="2800" spc="22" dirty="0" err="1">
                <a:solidFill>
                  <a:srgbClr val="231F20"/>
                </a:solidFill>
                <a:latin typeface="Arial"/>
                <a:cs typeface="Arial"/>
              </a:rPr>
              <a:t>citatquam</a:t>
            </a:r>
            <a:r>
              <a:rPr lang="en-US" sz="2800" spc="22" dirty="0">
                <a:solidFill>
                  <a:srgbClr val="231F20"/>
                </a:solidFill>
                <a:latin typeface="Arial"/>
                <a:cs typeface="Arial"/>
              </a:rPr>
              <a:t>.</a:t>
            </a:r>
            <a:endParaRPr sz="2800" spc="22" dirty="0">
              <a:solidFill>
                <a:srgbClr val="231F20"/>
              </a:solidFill>
              <a:latin typeface="Arial"/>
              <a:cs typeface="Arial"/>
            </a:endParaRPr>
          </a:p>
        </p:txBody>
      </p:sp>
      <p:sp>
        <p:nvSpPr>
          <p:cNvPr id="14" name="object 140"/>
          <p:cNvSpPr/>
          <p:nvPr/>
        </p:nvSpPr>
        <p:spPr>
          <a:xfrm>
            <a:off x="11309348"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2038838" y="6181345"/>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METHODS</a:t>
            </a:r>
          </a:p>
          <a:p>
            <a:pPr marR="11088">
              <a:lnSpc>
                <a:spcPts val="3600"/>
              </a:lnSpc>
              <a:spcAft>
                <a:spcPts val="1600"/>
              </a:spcAft>
            </a:pPr>
            <a:r>
              <a:rPr lang="en-US" sz="2800" spc="22" dirty="0" err="1">
                <a:solidFill>
                  <a:srgbClr val="231F20"/>
                </a:solidFill>
                <a:latin typeface="Arial"/>
                <a:cs typeface="Arial"/>
              </a:rPr>
              <a:t>Asimagnis</a:t>
            </a:r>
            <a:r>
              <a:rPr lang="en-US" sz="2800" spc="22" dirty="0">
                <a:solidFill>
                  <a:srgbClr val="231F20"/>
                </a:solidFill>
                <a:latin typeface="Arial"/>
                <a:cs typeface="Arial"/>
              </a:rPr>
              <a:t> undesto debit verspe volupie ndist, tent quuntotati tem in peliqui stiamusti ommolup tatemped unti con exces et quis inus eum quam voluptat et ut abora culpa et voluptae et maion nimusa sendaero es ipsum quatur mostiun torem. Um ide arum </a:t>
            </a:r>
            <a:r>
              <a:rPr lang="en-US" sz="2800" spc="22" dirty="0" err="1">
                <a:solidFill>
                  <a:srgbClr val="231F20"/>
                </a:solidFill>
                <a:latin typeface="Arial"/>
                <a:cs typeface="Arial"/>
              </a:rPr>
              <a:t>nusapictem</a:t>
            </a:r>
            <a:r>
              <a:rPr lang="en-US" sz="2800" spc="22" dirty="0">
                <a:solidFill>
                  <a:srgbClr val="231F20"/>
                </a:solidFill>
                <a:latin typeface="Arial"/>
                <a:cs typeface="Arial"/>
              </a:rPr>
              <a:t> </a:t>
            </a:r>
            <a:r>
              <a:rPr lang="en-US" sz="2800" spc="22" dirty="0" err="1">
                <a:solidFill>
                  <a:srgbClr val="231F20"/>
                </a:solidFill>
                <a:latin typeface="Arial"/>
                <a:cs typeface="Arial"/>
              </a:rPr>
              <a:t>quatusti</a:t>
            </a:r>
            <a:r>
              <a:rPr lang="en-US" sz="2800" spc="22" dirty="0">
                <a:solidFill>
                  <a:srgbClr val="231F20"/>
                </a:solidFill>
                <a:latin typeface="Arial"/>
                <a:cs typeface="Arial"/>
              </a:rPr>
              <a:t> </a:t>
            </a:r>
            <a:r>
              <a:rPr lang="en-US" sz="2800" spc="22" dirty="0" err="1">
                <a:solidFill>
                  <a:srgbClr val="231F20"/>
                </a:solidFill>
                <a:latin typeface="Arial"/>
                <a:cs typeface="Arial"/>
              </a:rPr>
              <a:t>beritatures</a:t>
            </a:r>
            <a:r>
              <a:rPr lang="en-US" sz="2800" spc="22" dirty="0">
                <a:solidFill>
                  <a:srgbClr val="231F20"/>
                </a:solidFill>
                <a:latin typeface="Arial"/>
                <a:cs typeface="Arial"/>
              </a:rPr>
              <a:t> </a:t>
            </a:r>
            <a:r>
              <a:rPr lang="en-US" sz="2800" spc="22" dirty="0" err="1">
                <a:solidFill>
                  <a:srgbClr val="231F20"/>
                </a:solidFill>
                <a:latin typeface="Arial"/>
                <a:cs typeface="Arial"/>
              </a:rPr>
              <a:t>solorum</a:t>
            </a:r>
            <a:r>
              <a:rPr lang="en-US" sz="2800" spc="22" dirty="0">
                <a:solidFill>
                  <a:srgbClr val="231F20"/>
                </a:solidFill>
                <a:latin typeface="Arial"/>
                <a:cs typeface="Arial"/>
              </a:rPr>
              <a:t> </a:t>
            </a:r>
            <a:r>
              <a:rPr lang="en-US" sz="2800" spc="22" dirty="0" err="1">
                <a:solidFill>
                  <a:srgbClr val="231F20"/>
                </a:solidFill>
                <a:latin typeface="Arial"/>
                <a:cs typeface="Arial"/>
              </a:rPr>
              <a:t>quiatibus</a:t>
            </a:r>
            <a:r>
              <a:rPr lang="en-US" sz="2800" spc="22" dirty="0">
                <a:solidFill>
                  <a:srgbClr val="231F20"/>
                </a:solidFill>
                <a:latin typeface="Arial"/>
                <a:cs typeface="Arial"/>
              </a:rPr>
              <a:t>, ne nostrum </a:t>
            </a:r>
            <a:r>
              <a:rPr lang="en-US" sz="2800" spc="22" dirty="0" err="1">
                <a:solidFill>
                  <a:srgbClr val="231F20"/>
                </a:solidFill>
                <a:latin typeface="Arial"/>
                <a:cs typeface="Arial"/>
              </a:rPr>
              <a:t>dolo</a:t>
            </a:r>
            <a:r>
              <a:rPr lang="en-US" sz="2800" spc="22" dirty="0">
                <a:solidFill>
                  <a:srgbClr val="231F20"/>
                </a:solidFill>
                <a:latin typeface="Arial"/>
                <a:cs typeface="Arial"/>
              </a:rPr>
              <a:t> </a:t>
            </a:r>
            <a:r>
              <a:rPr lang="en-US" sz="2800" spc="22" dirty="0" err="1">
                <a:solidFill>
                  <a:srgbClr val="231F20"/>
                </a:solidFill>
                <a:latin typeface="Arial"/>
                <a:cs typeface="Arial"/>
              </a:rPr>
              <a:t>cuptat</a:t>
            </a:r>
            <a:r>
              <a:rPr lang="en-US" sz="2800" spc="22" dirty="0">
                <a:solidFill>
                  <a:srgbClr val="231F20"/>
                </a:solidFill>
                <a:latin typeface="Arial"/>
                <a:cs typeface="Arial"/>
              </a:rPr>
              <a:t> </a:t>
            </a:r>
            <a:r>
              <a:rPr lang="en-US" sz="2800" spc="22" dirty="0" err="1">
                <a:solidFill>
                  <a:srgbClr val="231F20"/>
                </a:solidFill>
                <a:latin typeface="Arial"/>
                <a:cs typeface="Arial"/>
              </a:rPr>
              <a:t>harum</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ilibus</a:t>
            </a:r>
            <a:r>
              <a:rPr lang="en-US" sz="2800" spc="22" dirty="0">
                <a:solidFill>
                  <a:srgbClr val="231F20"/>
                </a:solidFill>
                <a:latin typeface="Arial"/>
                <a:cs typeface="Arial"/>
              </a:rPr>
              <a:t> </a:t>
            </a:r>
            <a:r>
              <a:rPr lang="en-US" sz="2800" spc="22" dirty="0" err="1">
                <a:solidFill>
                  <a:srgbClr val="231F20"/>
                </a:solidFill>
                <a:latin typeface="Arial"/>
                <a:cs typeface="Arial"/>
              </a:rPr>
              <a:t>nectibus</a:t>
            </a:r>
            <a:r>
              <a:rPr lang="en-US" sz="2800" spc="22" dirty="0">
                <a:solidFill>
                  <a:srgbClr val="231F20"/>
                </a:solidFill>
                <a:latin typeface="Arial"/>
                <a:cs typeface="Arial"/>
              </a:rPr>
              <a:t> </a:t>
            </a:r>
            <a:r>
              <a:rPr lang="en-US" sz="2800" spc="22" dirty="0" err="1">
                <a:solidFill>
                  <a:srgbClr val="231F20"/>
                </a:solidFill>
                <a:latin typeface="Arial"/>
                <a:cs typeface="Arial"/>
              </a:rPr>
              <a:t>sim</a:t>
            </a:r>
            <a:r>
              <a:rPr lang="en-US" sz="2800" spc="22" dirty="0">
                <a:solidFill>
                  <a:srgbClr val="231F20"/>
                </a:solidFill>
                <a:latin typeface="Arial"/>
                <a:cs typeface="Arial"/>
              </a:rPr>
              <a:t> </a:t>
            </a:r>
            <a:r>
              <a:rPr lang="en-US" sz="2800" spc="22" dirty="0" err="1">
                <a:solidFill>
                  <a:srgbClr val="231F20"/>
                </a:solidFill>
                <a:latin typeface="Arial"/>
                <a:cs typeface="Arial"/>
              </a:rPr>
              <a:t>audae</a:t>
            </a:r>
            <a:r>
              <a:rPr lang="en-US" sz="2800" spc="22" dirty="0">
                <a:solidFill>
                  <a:srgbClr val="231F20"/>
                </a:solidFill>
                <a:latin typeface="Arial"/>
                <a:cs typeface="Arial"/>
              </a:rPr>
              <a:t> </a:t>
            </a:r>
            <a:r>
              <a:rPr lang="en-US" sz="2800" spc="22" dirty="0" err="1">
                <a:solidFill>
                  <a:srgbClr val="231F20"/>
                </a:solidFill>
                <a:latin typeface="Arial"/>
                <a:cs typeface="Arial"/>
              </a:rPr>
              <a:t>dollend</a:t>
            </a:r>
            <a:r>
              <a:rPr lang="en-US" sz="2800" spc="22" dirty="0">
                <a:solidFill>
                  <a:srgbClr val="231F20"/>
                </a:solidFill>
                <a:latin typeface="Arial"/>
                <a:cs typeface="Arial"/>
              </a:rPr>
              <a:t> </a:t>
            </a:r>
            <a:r>
              <a:rPr lang="en-US" sz="2800" spc="22" dirty="0" err="1">
                <a:solidFill>
                  <a:srgbClr val="231F20"/>
                </a:solidFill>
                <a:latin typeface="Arial"/>
                <a:cs typeface="Arial"/>
              </a:rPr>
              <a:t>entecat</a:t>
            </a:r>
            <a:r>
              <a:rPr lang="en-US" sz="2800" spc="22" dirty="0">
                <a:solidFill>
                  <a:srgbClr val="231F20"/>
                </a:solidFill>
                <a:latin typeface="Arial"/>
                <a:cs typeface="Arial"/>
              </a:rPr>
              <a:t> </a:t>
            </a:r>
            <a:r>
              <a:rPr lang="en-US" sz="2800" spc="22" dirty="0" err="1">
                <a:solidFill>
                  <a:srgbClr val="231F20"/>
                </a:solidFill>
                <a:latin typeface="Arial"/>
                <a:cs typeface="Arial"/>
              </a:rPr>
              <a:t>Ulpa</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vit</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untias</a:t>
            </a:r>
            <a:r>
              <a:rPr lang="en-US" sz="2800" spc="22" dirty="0">
                <a:solidFill>
                  <a:srgbClr val="231F20"/>
                </a:solidFill>
                <a:latin typeface="Arial"/>
                <a:cs typeface="Arial"/>
              </a:rPr>
              <a:t> </a:t>
            </a:r>
            <a:r>
              <a:rPr lang="en-US" sz="2800" spc="22" dirty="0" err="1">
                <a:solidFill>
                  <a:srgbClr val="231F20"/>
                </a:solidFill>
                <a:latin typeface="Arial"/>
                <a:cs typeface="Arial"/>
              </a:rPr>
              <a:t>nihilluptio</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eosanducia</a:t>
            </a:r>
            <a:r>
              <a:rPr lang="en-US" sz="2800" spc="22" dirty="0">
                <a:solidFill>
                  <a:srgbClr val="231F20"/>
                </a:solidFill>
                <a:latin typeface="Arial"/>
                <a:cs typeface="Arial"/>
              </a:rPr>
              <a:t> </a:t>
            </a:r>
            <a:r>
              <a:rPr lang="en-US" sz="2800" spc="22" dirty="0" err="1">
                <a:solidFill>
                  <a:srgbClr val="231F20"/>
                </a:solidFill>
                <a:latin typeface="Arial"/>
                <a:cs typeface="Arial"/>
              </a:rPr>
              <a:t>quasper</a:t>
            </a:r>
            <a:r>
              <a:rPr lang="en-US" sz="2800" spc="22" dirty="0">
                <a:solidFill>
                  <a:srgbClr val="231F20"/>
                </a:solidFill>
                <a:latin typeface="Arial"/>
                <a:cs typeface="Arial"/>
              </a:rPr>
              <a:t> </a:t>
            </a:r>
            <a:r>
              <a:rPr lang="en-US" sz="2800" spc="22" dirty="0" err="1">
                <a:solidFill>
                  <a:srgbClr val="231F20"/>
                </a:solidFill>
                <a:latin typeface="Arial"/>
                <a:cs typeface="Arial"/>
              </a:rPr>
              <a:t>spelluptas</a:t>
            </a:r>
            <a:r>
              <a:rPr lang="en-US" sz="2800" spc="22" dirty="0">
                <a:solidFill>
                  <a:srgbClr val="231F20"/>
                </a:solidFill>
                <a:latin typeface="Arial"/>
                <a:cs typeface="Arial"/>
              </a:rPr>
              <a:t> </a:t>
            </a:r>
            <a:r>
              <a:rPr lang="en-US" sz="2800" spc="22" dirty="0" err="1">
                <a:solidFill>
                  <a:srgbClr val="231F20"/>
                </a:solidFill>
                <a:latin typeface="Arial"/>
                <a:cs typeface="Arial"/>
              </a:rPr>
              <a:t>vende</a:t>
            </a:r>
            <a:r>
              <a:rPr lang="en-US" sz="2800" spc="22" dirty="0">
                <a:solidFill>
                  <a:srgbClr val="231F20"/>
                </a:solidFill>
                <a:latin typeface="Arial"/>
                <a:cs typeface="Arial"/>
              </a:rPr>
              <a:t> </a:t>
            </a:r>
            <a:r>
              <a:rPr lang="en-US" sz="2800" spc="22" dirty="0" err="1">
                <a:solidFill>
                  <a:srgbClr val="231F20"/>
                </a:solidFill>
                <a:latin typeface="Arial"/>
                <a:cs typeface="Arial"/>
              </a:rPr>
              <a:t>sene</a:t>
            </a:r>
            <a:r>
              <a:rPr lang="en-US" sz="2800" spc="22" dirty="0">
                <a:solidFill>
                  <a:srgbClr val="231F20"/>
                </a:solidFill>
                <a:latin typeface="Arial"/>
                <a:cs typeface="Arial"/>
              </a:rPr>
              <a:t> </a:t>
            </a:r>
            <a:r>
              <a:rPr lang="en-US" sz="2800" spc="22" dirty="0" err="1">
                <a:solidFill>
                  <a:srgbClr val="231F20"/>
                </a:solidFill>
                <a:latin typeface="Arial"/>
                <a:cs typeface="Arial"/>
              </a:rPr>
              <a:t>eture</a:t>
            </a:r>
            <a:r>
              <a:rPr lang="en-US" sz="2800" spc="22" dirty="0">
                <a:solidFill>
                  <a:srgbClr val="231F20"/>
                </a:solidFill>
                <a:latin typeface="Arial"/>
                <a:cs typeface="Arial"/>
              </a:rPr>
              <a:t> non </a:t>
            </a:r>
            <a:r>
              <a:rPr lang="en-US" sz="2800" spc="22" dirty="0" err="1">
                <a:solidFill>
                  <a:srgbClr val="231F20"/>
                </a:solidFill>
                <a:latin typeface="Arial"/>
                <a:cs typeface="Arial"/>
              </a:rPr>
              <a:t>enistiis</a:t>
            </a:r>
            <a:r>
              <a:rPr lang="en-US" sz="2800" spc="22" dirty="0">
                <a:solidFill>
                  <a:srgbClr val="231F20"/>
                </a:solidFill>
                <a:latin typeface="Arial"/>
                <a:cs typeface="Arial"/>
              </a:rPr>
              <a:t> </a:t>
            </a:r>
            <a:r>
              <a:rPr lang="en-US" sz="2800" spc="22" dirty="0" err="1">
                <a:solidFill>
                  <a:srgbClr val="231F20"/>
                </a:solidFill>
                <a:latin typeface="Arial"/>
                <a:cs typeface="Arial"/>
              </a:rPr>
              <a:t>sint</a:t>
            </a:r>
            <a:r>
              <a:rPr lang="en-US" sz="2800" spc="22" dirty="0">
                <a:solidFill>
                  <a:srgbClr val="231F20"/>
                </a:solidFill>
                <a:latin typeface="Arial"/>
                <a:cs typeface="Arial"/>
              </a:rPr>
              <a:t> </a:t>
            </a:r>
            <a:r>
              <a:rPr lang="en-US" sz="2800" spc="22" dirty="0" err="1">
                <a:solidFill>
                  <a:srgbClr val="231F20"/>
                </a:solidFill>
                <a:latin typeface="Arial"/>
                <a:cs typeface="Arial"/>
              </a:rPr>
              <a:t>quostia</a:t>
            </a:r>
            <a:r>
              <a:rPr lang="en-US" sz="2800" spc="22" dirty="0">
                <a:solidFill>
                  <a:srgbClr val="231F20"/>
                </a:solidFill>
                <a:latin typeface="Arial"/>
                <a:cs typeface="Arial"/>
              </a:rPr>
              <a:t> </a:t>
            </a:r>
            <a:r>
              <a:rPr lang="en-US" sz="2800" spc="22" dirty="0" err="1">
                <a:solidFill>
                  <a:srgbClr val="231F20"/>
                </a:solidFill>
                <a:latin typeface="Arial"/>
                <a:cs typeface="Arial"/>
              </a:rPr>
              <a:t>turiat</a:t>
            </a:r>
            <a:r>
              <a:rPr lang="en-US" sz="2800" spc="22" dirty="0">
                <a:solidFill>
                  <a:srgbClr val="231F20"/>
                </a:solidFill>
                <a:latin typeface="Arial"/>
                <a:cs typeface="Arial"/>
              </a:rPr>
              <a:t> </a:t>
            </a:r>
            <a:r>
              <a:rPr lang="en-US" sz="2800" spc="22" dirty="0" err="1">
                <a:solidFill>
                  <a:srgbClr val="231F20"/>
                </a:solidFill>
                <a:latin typeface="Arial"/>
                <a:cs typeface="Arial"/>
              </a:rPr>
              <a:t>alis</a:t>
            </a:r>
            <a:r>
              <a:rPr lang="en-US" sz="2800" spc="22" dirty="0">
                <a:solidFill>
                  <a:srgbClr val="231F20"/>
                </a:solidFill>
                <a:latin typeface="Arial"/>
                <a:cs typeface="Arial"/>
              </a:rPr>
              <a:t> </a:t>
            </a:r>
            <a:r>
              <a:rPr lang="en-US" sz="2800" spc="22" dirty="0" err="1">
                <a:solidFill>
                  <a:srgbClr val="231F20"/>
                </a:solidFill>
                <a:latin typeface="Arial"/>
                <a:cs typeface="Arial"/>
              </a:rPr>
              <a:t>mos</a:t>
            </a:r>
            <a:endParaRPr lang="en-US" sz="2800" spc="22" dirty="0">
              <a:solidFill>
                <a:srgbClr val="231F20"/>
              </a:solidFill>
              <a:latin typeface="Arial"/>
              <a:cs typeface="Arial"/>
            </a:endParaRPr>
          </a:p>
        </p:txBody>
      </p:sp>
      <p:pic>
        <p:nvPicPr>
          <p:cNvPr id="22" name="Picture 21"/>
          <p:cNvPicPr>
            <a:picLocks noChangeAspect="1"/>
          </p:cNvPicPr>
          <p:nvPr/>
        </p:nvPicPr>
        <p:blipFill>
          <a:blip r:embed="rId4"/>
          <a:stretch>
            <a:fillRect/>
          </a:stretch>
        </p:blipFill>
        <p:spPr>
          <a:xfrm>
            <a:off x="12034266" y="12416510"/>
            <a:ext cx="9258300" cy="6705600"/>
          </a:xfrm>
          <a:prstGeom prst="rect">
            <a:avLst/>
          </a:prstGeom>
        </p:spPr>
      </p:pic>
      <p:sp>
        <p:nvSpPr>
          <p:cNvPr id="24" name="object 58"/>
          <p:cNvSpPr txBox="1"/>
          <p:nvPr/>
        </p:nvSpPr>
        <p:spPr>
          <a:xfrm>
            <a:off x="12038838" y="19313556"/>
            <a:ext cx="9253728" cy="756784"/>
          </a:xfrm>
          <a:prstGeom prst="rect">
            <a:avLst/>
          </a:prstGeom>
        </p:spPr>
        <p:txBody>
          <a:bodyPr vert="horz" wrap="square" lIns="0" tIns="0" rIns="0" bIns="0" rtlCol="0">
            <a:noAutofit/>
          </a:bodyPr>
          <a:lstStyle/>
          <a:p>
            <a:pPr marR="11088">
              <a:lnSpc>
                <a:spcPts val="2200"/>
              </a:lnSpc>
            </a:pPr>
            <a:r>
              <a:rPr sz="1800" i="1" dirty="0">
                <a:solidFill>
                  <a:srgbClr val="000000"/>
                </a:solidFill>
                <a:latin typeface="Arial"/>
                <a:cs typeface="Arial"/>
              </a:rPr>
              <a:t>Photo Caption: Ces ea venti nesedite explacideris eate veliquatecum fuga. Itat ut laute reicit audantem quiatus es  nient. Lautecerum assusdae eium enturia cumet et hit endest, qui dolor ad et el et </a:t>
            </a:r>
            <a:r>
              <a:rPr sz="1800" i="1" dirty="0" smtClean="0">
                <a:solidFill>
                  <a:srgbClr val="000000"/>
                </a:solidFill>
                <a:latin typeface="Arial"/>
                <a:cs typeface="Arial"/>
              </a:rPr>
              <a:t>reprae</a:t>
            </a:r>
            <a:r>
              <a:rPr lang="en-US" sz="1800" i="1" dirty="0" smtClean="0">
                <a:solidFill>
                  <a:srgbClr val="000000"/>
                </a:solidFill>
                <a:latin typeface="Arial"/>
                <a:cs typeface="Arial"/>
              </a:rPr>
              <a:t>.</a:t>
            </a:r>
            <a:endParaRPr sz="1400" dirty="0">
              <a:latin typeface="Arial"/>
              <a:cs typeface="Arial"/>
            </a:endParaRPr>
          </a:p>
        </p:txBody>
      </p:sp>
      <p:pic>
        <p:nvPicPr>
          <p:cNvPr id="25" name="Picture 24"/>
          <p:cNvPicPr>
            <a:picLocks noChangeAspect="1"/>
          </p:cNvPicPr>
          <p:nvPr/>
        </p:nvPicPr>
        <p:blipFill>
          <a:blip r:embed="rId5"/>
          <a:stretch>
            <a:fillRect/>
          </a:stretch>
        </p:blipFill>
        <p:spPr>
          <a:xfrm>
            <a:off x="12038838" y="22164077"/>
            <a:ext cx="9253728" cy="5217122"/>
          </a:xfrm>
          <a:prstGeom prst="rect">
            <a:avLst/>
          </a:prstGeom>
        </p:spPr>
      </p:pic>
      <p:sp>
        <p:nvSpPr>
          <p:cNvPr id="26" name="object 4"/>
          <p:cNvSpPr txBox="1"/>
          <p:nvPr/>
        </p:nvSpPr>
        <p:spPr>
          <a:xfrm>
            <a:off x="12038838" y="27974545"/>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err="1">
                <a:solidFill>
                  <a:srgbClr val="231F20"/>
                </a:solidFill>
                <a:latin typeface="Arial"/>
                <a:cs typeface="Arial"/>
              </a:rPr>
              <a:t>Otas</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lam qui </a:t>
            </a:r>
            <a:r>
              <a:rPr lang="en-US" sz="2800" spc="22" dirty="0" err="1">
                <a:solidFill>
                  <a:srgbClr val="231F20"/>
                </a:solidFill>
                <a:latin typeface="Arial"/>
                <a:cs typeface="Arial"/>
              </a:rPr>
              <a:t>torporemquae</a:t>
            </a:r>
            <a:r>
              <a:rPr lang="en-US" sz="2800" spc="22" dirty="0">
                <a:solidFill>
                  <a:srgbClr val="231F20"/>
                </a:solidFill>
                <a:latin typeface="Arial"/>
                <a:cs typeface="Arial"/>
              </a:rPr>
              <a:t> </a:t>
            </a:r>
            <a:r>
              <a:rPr lang="en-US" sz="2800" spc="22" dirty="0" err="1">
                <a:solidFill>
                  <a:srgbClr val="231F20"/>
                </a:solidFill>
                <a:latin typeface="Arial"/>
                <a:cs typeface="Arial"/>
              </a:rPr>
              <a:t>nisti</a:t>
            </a:r>
            <a:r>
              <a:rPr lang="en-US" sz="2800" spc="22" dirty="0">
                <a:solidFill>
                  <a:srgbClr val="231F20"/>
                </a:solidFill>
                <a:latin typeface="Arial"/>
                <a:cs typeface="Arial"/>
              </a:rPr>
              <a:t> </a:t>
            </a:r>
            <a:r>
              <a:rPr lang="en-US" sz="2800" spc="22" dirty="0" err="1">
                <a:solidFill>
                  <a:srgbClr val="231F20"/>
                </a:solidFill>
                <a:latin typeface="Arial"/>
                <a:cs typeface="Arial"/>
              </a:rPr>
              <a:t>corescium</a:t>
            </a:r>
            <a:r>
              <a:rPr lang="en-US" sz="2800" spc="22" dirty="0">
                <a:solidFill>
                  <a:srgbClr val="231F20"/>
                </a:solidFill>
                <a:latin typeface="Arial"/>
                <a:cs typeface="Arial"/>
              </a:rPr>
              <a:t> </a:t>
            </a:r>
            <a:r>
              <a:rPr lang="en-US" sz="2800" spc="22" dirty="0" err="1">
                <a:solidFill>
                  <a:srgbClr val="231F20"/>
                </a:solidFill>
                <a:latin typeface="Arial"/>
                <a:cs typeface="Arial"/>
              </a:rPr>
              <a:t>ini</a:t>
            </a:r>
            <a:r>
              <a:rPr lang="en-US" sz="2800" spc="22" dirty="0">
                <a:solidFill>
                  <a:srgbClr val="231F20"/>
                </a:solidFill>
                <a:latin typeface="Arial"/>
                <a:cs typeface="Arial"/>
              </a:rPr>
              <a:t> </a:t>
            </a:r>
            <a:r>
              <a:rPr lang="en-US" sz="2800" spc="22" dirty="0" err="1">
                <a:solidFill>
                  <a:srgbClr val="231F20"/>
                </a:solidFill>
                <a:latin typeface="Arial"/>
                <a:cs typeface="Arial"/>
              </a:rPr>
              <a:t>consedi</a:t>
            </a:r>
            <a:r>
              <a:rPr lang="en-US" sz="2800" spc="22" dirty="0">
                <a:solidFill>
                  <a:srgbClr val="231F20"/>
                </a:solidFill>
                <a:latin typeface="Arial"/>
                <a:cs typeface="Arial"/>
              </a:rPr>
              <a:t> </a:t>
            </a:r>
            <a:r>
              <a:rPr lang="en-US" sz="2800" spc="22" dirty="0" err="1">
                <a:solidFill>
                  <a:srgbClr val="231F20"/>
                </a:solidFill>
                <a:latin typeface="Arial"/>
                <a:cs typeface="Arial"/>
              </a:rPr>
              <a:t>psuntis</a:t>
            </a:r>
            <a:r>
              <a:rPr lang="en-US" sz="2800" spc="22" dirty="0">
                <a:solidFill>
                  <a:srgbClr val="231F20"/>
                </a:solidFill>
                <a:latin typeface="Arial"/>
                <a:cs typeface="Arial"/>
              </a:rPr>
              <a:t>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oditibus.Equi</a:t>
            </a:r>
            <a:r>
              <a:rPr lang="en-US" sz="2800" spc="22" dirty="0">
                <a:solidFill>
                  <a:srgbClr val="231F20"/>
                </a:solidFill>
                <a:latin typeface="Arial"/>
                <a:cs typeface="Arial"/>
              </a:rPr>
              <a:t> </a:t>
            </a:r>
            <a:r>
              <a:rPr lang="en-US" sz="2800" spc="22" dirty="0" err="1">
                <a:solidFill>
                  <a:srgbClr val="231F20"/>
                </a:solidFill>
                <a:latin typeface="Arial"/>
                <a:cs typeface="Arial"/>
              </a:rPr>
              <a:t>ratures</a:t>
            </a:r>
            <a:r>
              <a:rPr lang="en-US" sz="2800" spc="22" dirty="0">
                <a:solidFill>
                  <a:srgbClr val="231F20"/>
                </a:solidFill>
                <a:latin typeface="Arial"/>
                <a:cs typeface="Arial"/>
              </a:rPr>
              <a:t> </a:t>
            </a:r>
            <a:r>
              <a:rPr lang="en-US" sz="2800" spc="22" dirty="0" err="1">
                <a:solidFill>
                  <a:srgbClr val="231F20"/>
                </a:solidFill>
                <a:latin typeface="Arial"/>
                <a:cs typeface="Arial"/>
              </a:rPr>
              <a:t>molectas</a:t>
            </a:r>
            <a:r>
              <a:rPr lang="en-US" sz="2800" spc="22" dirty="0">
                <a:solidFill>
                  <a:srgbClr val="231F20"/>
                </a:solidFill>
                <a:latin typeface="Arial"/>
                <a:cs typeface="Arial"/>
              </a:rPr>
              <a:t> </a:t>
            </a:r>
            <a:r>
              <a:rPr lang="en-US" sz="2800" spc="22" dirty="0" err="1">
                <a:solidFill>
                  <a:srgbClr val="231F20"/>
                </a:solidFill>
                <a:latin typeface="Arial"/>
                <a:cs typeface="Arial"/>
              </a:rPr>
              <a:t>sime</a:t>
            </a:r>
            <a:r>
              <a:rPr lang="en-US" sz="2800" spc="22" dirty="0">
                <a:solidFill>
                  <a:srgbClr val="231F20"/>
                </a:solidFill>
                <a:latin typeface="Arial"/>
                <a:cs typeface="Arial"/>
              </a:rPr>
              <a:t> </a:t>
            </a:r>
            <a:r>
              <a:rPr lang="en-US" sz="2800" spc="22" dirty="0" err="1">
                <a:solidFill>
                  <a:srgbClr val="231F20"/>
                </a:solidFill>
                <a:latin typeface="Arial"/>
                <a:cs typeface="Arial"/>
              </a:rPr>
              <a:t>debitent</a:t>
            </a:r>
            <a:r>
              <a:rPr lang="en-US" sz="2800" spc="22" dirty="0">
                <a:solidFill>
                  <a:srgbClr val="231F20"/>
                </a:solidFill>
                <a:latin typeface="Arial"/>
                <a:cs typeface="Arial"/>
              </a:rPr>
              <a:t> </a:t>
            </a:r>
            <a:r>
              <a:rPr lang="en-US" sz="2800" spc="22" dirty="0" err="1">
                <a:solidFill>
                  <a:srgbClr val="231F20"/>
                </a:solidFill>
                <a:latin typeface="Arial"/>
                <a:cs typeface="Arial"/>
              </a:rPr>
              <a:t>ime</a:t>
            </a:r>
            <a:r>
              <a:rPr lang="en-US" sz="2800" spc="22" dirty="0">
                <a:solidFill>
                  <a:srgbClr val="231F20"/>
                </a:solidFill>
                <a:latin typeface="Arial"/>
                <a:cs typeface="Arial"/>
              </a:rPr>
              <a:t> </a:t>
            </a:r>
            <a:r>
              <a:rPr lang="en-US" sz="2800" spc="22" dirty="0" err="1">
                <a:solidFill>
                  <a:srgbClr val="231F20"/>
                </a:solidFill>
                <a:latin typeface="Arial"/>
                <a:cs typeface="Arial"/>
              </a:rPr>
              <a:t>antent</a:t>
            </a:r>
            <a:r>
              <a:rPr lang="en-US" sz="2800" spc="22" dirty="0">
                <a:solidFill>
                  <a:srgbClr val="231F20"/>
                </a:solidFill>
                <a:latin typeface="Arial"/>
                <a:cs typeface="Arial"/>
              </a:rPr>
              <a:t>. </a:t>
            </a:r>
            <a:r>
              <a:rPr lang="en-US" sz="2800" spc="22" dirty="0" err="1">
                <a:solidFill>
                  <a:srgbClr val="231F20"/>
                </a:solidFill>
                <a:latin typeface="Arial"/>
                <a:cs typeface="Arial"/>
              </a:rPr>
              <a:t>Lesequae</a:t>
            </a:r>
            <a:r>
              <a:rPr lang="en-US" sz="2800" spc="22" dirty="0">
                <a:solidFill>
                  <a:srgbClr val="231F20"/>
                </a:solidFill>
                <a:latin typeface="Arial"/>
                <a:cs typeface="Arial"/>
              </a:rPr>
              <a:t> </a:t>
            </a:r>
            <a:r>
              <a:rPr lang="en-US" sz="2800" spc="22" dirty="0" err="1">
                <a:solidFill>
                  <a:srgbClr val="231F20"/>
                </a:solidFill>
                <a:latin typeface="Arial"/>
                <a:cs typeface="Arial"/>
              </a:rPr>
              <a:t>nestiam</a:t>
            </a:r>
            <a:r>
              <a:rPr lang="en-US" sz="2800" spc="22" dirty="0">
                <a:solidFill>
                  <a:srgbClr val="231F20"/>
                </a:solidFill>
                <a:latin typeface="Arial"/>
                <a:cs typeface="Arial"/>
              </a:rPr>
              <a:t> res </a:t>
            </a:r>
            <a:r>
              <a:rPr lang="en-US" sz="2800" spc="22" dirty="0" err="1">
                <a:solidFill>
                  <a:srgbClr val="231F20"/>
                </a:solidFill>
                <a:latin typeface="Arial"/>
                <a:cs typeface="Arial"/>
              </a:rPr>
              <a:t>dipsantem</a:t>
            </a:r>
            <a:r>
              <a:rPr lang="en-US" sz="2800" spc="22" dirty="0">
                <a:solidFill>
                  <a:srgbClr val="231F20"/>
                </a:solidFill>
                <a:latin typeface="Arial"/>
                <a:cs typeface="Arial"/>
              </a:rPr>
              <a:t> </a:t>
            </a:r>
            <a:r>
              <a:rPr lang="en-US" sz="2800" spc="22" dirty="0" err="1">
                <a:solidFill>
                  <a:srgbClr val="231F20"/>
                </a:solidFill>
                <a:latin typeface="Arial"/>
                <a:cs typeface="Arial"/>
              </a:rPr>
              <a:t>reperum</a:t>
            </a:r>
            <a:r>
              <a:rPr lang="en-US" sz="2800" spc="22" dirty="0">
                <a:solidFill>
                  <a:srgbClr val="231F20"/>
                </a:solidFill>
                <a:latin typeface="Arial"/>
                <a:cs typeface="Arial"/>
              </a:rPr>
              <a:t> </a:t>
            </a:r>
            <a:r>
              <a:rPr lang="en-US" sz="2800" spc="22" dirty="0" err="1">
                <a:solidFill>
                  <a:srgbClr val="231F20"/>
                </a:solidFill>
                <a:latin typeface="Arial"/>
                <a:cs typeface="Arial"/>
              </a:rPr>
              <a:t>eatempos</a:t>
            </a:r>
            <a:r>
              <a:rPr lang="en-US" sz="2800" spc="22" dirty="0">
                <a:solidFill>
                  <a:srgbClr val="231F20"/>
                </a:solidFill>
                <a:latin typeface="Arial"/>
                <a:cs typeface="Arial"/>
              </a:rPr>
              <a:t> rem et </a:t>
            </a:r>
            <a:r>
              <a:rPr lang="en-US" sz="2800" spc="22" dirty="0" err="1">
                <a:solidFill>
                  <a:srgbClr val="231F20"/>
                </a:solidFill>
                <a:latin typeface="Arial"/>
                <a:cs typeface="Arial"/>
              </a:rPr>
              <a:t>quia</a:t>
            </a:r>
            <a:r>
              <a:rPr lang="en-US" sz="2800" spc="22" dirty="0">
                <a:solidFill>
                  <a:srgbClr val="231F20"/>
                </a:solidFill>
                <a:latin typeface="Arial"/>
                <a:cs typeface="Arial"/>
              </a:rPr>
              <a:t> </a:t>
            </a:r>
            <a:r>
              <a:rPr lang="en-US" sz="2800" spc="22" dirty="0" err="1">
                <a:solidFill>
                  <a:srgbClr val="231F20"/>
                </a:solidFill>
                <a:latin typeface="Arial"/>
                <a:cs typeface="Arial"/>
              </a:rPr>
              <a:t>paristrunt</a:t>
            </a:r>
            <a:r>
              <a:rPr lang="en-US" sz="2800" spc="22" dirty="0">
                <a:solidFill>
                  <a:srgbClr val="231F20"/>
                </a:solidFill>
                <a:latin typeface="Arial"/>
                <a:cs typeface="Arial"/>
              </a:rPr>
              <a:t> </a:t>
            </a:r>
            <a:r>
              <a:rPr lang="en-US" sz="2800" spc="22" dirty="0" err="1">
                <a:solidFill>
                  <a:srgbClr val="231F20"/>
                </a:solidFill>
                <a:latin typeface="Arial"/>
                <a:cs typeface="Arial"/>
              </a:rPr>
              <a:t>quamus</a:t>
            </a:r>
            <a:r>
              <a:rPr lang="en-US" sz="2800" spc="22" dirty="0">
                <a:solidFill>
                  <a:srgbClr val="231F20"/>
                </a:solidFill>
                <a:latin typeface="Arial"/>
                <a:cs typeface="Arial"/>
              </a:rPr>
              <a:t> </a:t>
            </a:r>
            <a:r>
              <a:rPr lang="en-US" sz="2800" spc="22" dirty="0" err="1">
                <a:solidFill>
                  <a:srgbClr val="231F20"/>
                </a:solidFill>
                <a:latin typeface="Arial"/>
                <a:cs typeface="Arial"/>
              </a:rPr>
              <a:t>nonsed</a:t>
            </a:r>
            <a:r>
              <a:rPr lang="en-US" sz="2800" spc="22" dirty="0">
                <a:solidFill>
                  <a:srgbClr val="231F20"/>
                </a:solidFill>
                <a:latin typeface="Arial"/>
                <a:cs typeface="Arial"/>
              </a:rPr>
              <a:t> </a:t>
            </a:r>
            <a:r>
              <a:rPr lang="en-US" sz="2800" spc="22" dirty="0" err="1">
                <a:solidFill>
                  <a:srgbClr val="231F20"/>
                </a:solidFill>
                <a:latin typeface="Arial"/>
                <a:cs typeface="Arial"/>
              </a:rPr>
              <a:t>quatur</a:t>
            </a:r>
            <a:r>
              <a:rPr lang="en-US" sz="2800" spc="22" dirty="0">
                <a:solidFill>
                  <a:srgbClr val="231F20"/>
                </a:solidFill>
                <a:latin typeface="Arial"/>
                <a:cs typeface="Arial"/>
              </a:rPr>
              <a:t>, </a:t>
            </a:r>
            <a:r>
              <a:rPr lang="en-US" sz="2800" spc="22" dirty="0" err="1">
                <a:solidFill>
                  <a:srgbClr val="231F20"/>
                </a:solidFill>
                <a:latin typeface="Arial"/>
                <a:cs typeface="Arial"/>
              </a:rPr>
              <a:t>asped</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re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Fero</a:t>
            </a:r>
            <a:r>
              <a:rPr lang="en-US" sz="2800" spc="22" dirty="0">
                <a:solidFill>
                  <a:srgbClr val="231F20"/>
                </a:solidFill>
                <a:latin typeface="Arial"/>
                <a:cs typeface="Arial"/>
              </a:rPr>
              <a:t> el </a:t>
            </a:r>
            <a:r>
              <a:rPr lang="en-US" sz="2800" spc="22" dirty="0" err="1">
                <a:solidFill>
                  <a:srgbClr val="231F20"/>
                </a:solidFill>
                <a:latin typeface="Arial"/>
                <a:cs typeface="Arial"/>
              </a:rPr>
              <a:t>intio</a:t>
            </a:r>
            <a:r>
              <a:rPr lang="en-US" sz="2800" spc="22" dirty="0">
                <a:solidFill>
                  <a:srgbClr val="231F20"/>
                </a:solidFill>
                <a:latin typeface="Arial"/>
                <a:cs typeface="Arial"/>
              </a:rPr>
              <a:t> </a:t>
            </a:r>
            <a:r>
              <a:rPr lang="en-US" sz="2800" spc="22" dirty="0" err="1">
                <a:solidFill>
                  <a:srgbClr val="231F20"/>
                </a:solidFill>
                <a:latin typeface="Arial"/>
                <a:cs typeface="Arial"/>
              </a:rPr>
              <a:t>voluptat</a:t>
            </a:r>
            <a:r>
              <a:rPr lang="en-US" sz="2800" spc="22" dirty="0">
                <a:solidFill>
                  <a:srgbClr val="231F20"/>
                </a:solidFill>
                <a:latin typeface="Arial"/>
                <a:cs typeface="Arial"/>
              </a:rPr>
              <a:t>.</a:t>
            </a:r>
          </a:p>
        </p:txBody>
      </p:sp>
      <p:sp>
        <p:nvSpPr>
          <p:cNvPr id="27" name="object 107"/>
          <p:cNvSpPr txBox="1"/>
          <p:nvPr/>
        </p:nvSpPr>
        <p:spPr>
          <a:xfrm>
            <a:off x="12038838" y="20962356"/>
            <a:ext cx="9253728" cy="413788"/>
          </a:xfrm>
          <a:prstGeom prst="rect">
            <a:avLst/>
          </a:prstGeom>
        </p:spPr>
        <p:txBody>
          <a:bodyPr vert="horz" wrap="square" lIns="0" tIns="0" rIns="0" bIns="0" rtlCol="0">
            <a:noAutofit/>
          </a:bodyPr>
          <a:lstStyle/>
          <a:p>
            <a:pPr>
              <a:lnSpc>
                <a:spcPts val="3200"/>
              </a:lnSpc>
              <a:spcAft>
                <a:spcPts val="1000"/>
              </a:spcAft>
            </a:pPr>
            <a:r>
              <a:rPr sz="2800" b="1" spc="22" dirty="0">
                <a:solidFill>
                  <a:srgbClr val="231F20"/>
                </a:solidFill>
                <a:latin typeface="Arial"/>
                <a:cs typeface="Arial"/>
              </a:rPr>
              <a:t>Graph</a:t>
            </a:r>
            <a:r>
              <a:rPr sz="2800" b="1" spc="-98" dirty="0">
                <a:solidFill>
                  <a:srgbClr val="231F20"/>
                </a:solidFill>
                <a:latin typeface="Arial"/>
                <a:cs typeface="Arial"/>
              </a:rPr>
              <a:t> </a:t>
            </a:r>
            <a:r>
              <a:rPr lang="en-US" sz="2800" b="1" spc="22" dirty="0">
                <a:solidFill>
                  <a:srgbClr val="231F20"/>
                </a:solidFill>
                <a:latin typeface="Arial"/>
                <a:cs typeface="Arial"/>
              </a:rPr>
              <a:t>h</a:t>
            </a:r>
            <a:r>
              <a:rPr sz="2800" b="1" spc="22" dirty="0">
                <a:solidFill>
                  <a:srgbClr val="231F20"/>
                </a:solidFill>
                <a:latin typeface="Arial"/>
                <a:cs typeface="Arial"/>
              </a:rPr>
              <a:t>eading</a:t>
            </a:r>
            <a:endParaRPr sz="2800" dirty="0">
              <a:latin typeface="Arial"/>
              <a:cs typeface="Arial"/>
            </a:endParaRPr>
          </a:p>
        </p:txBody>
      </p:sp>
      <p:sp>
        <p:nvSpPr>
          <p:cNvPr id="28" name="object 4"/>
          <p:cNvSpPr txBox="1"/>
          <p:nvPr/>
        </p:nvSpPr>
        <p:spPr>
          <a:xfrm>
            <a:off x="22647434" y="6181346"/>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RESULTS</a:t>
            </a:r>
          </a:p>
          <a:p>
            <a:pPr marR="11088">
              <a:lnSpc>
                <a:spcPts val="3600"/>
              </a:lnSpc>
              <a:spcAft>
                <a:spcPts val="1600"/>
              </a:spcAft>
            </a:pPr>
            <a:r>
              <a:rPr lang="en-US" sz="2800" spc="22" dirty="0" err="1">
                <a:solidFill>
                  <a:srgbClr val="231F20"/>
                </a:solidFill>
                <a:latin typeface="Arial"/>
                <a:cs typeface="Arial"/>
              </a:rPr>
              <a:t>Ulpa</a:t>
            </a:r>
            <a:r>
              <a:rPr lang="en-US" sz="2800" spc="22" dirty="0">
                <a:solidFill>
                  <a:srgbClr val="231F20"/>
                </a:solidFill>
                <a:latin typeface="Arial"/>
                <a:cs typeface="Arial"/>
              </a:rPr>
              <a:t> </a:t>
            </a:r>
            <a:r>
              <a:rPr lang="en-US" sz="2800" spc="22" dirty="0" err="1">
                <a:solidFill>
                  <a:srgbClr val="231F20"/>
                </a:solidFill>
                <a:latin typeface="Arial"/>
                <a:cs typeface="Arial"/>
              </a:rPr>
              <a:t>aturestrum</a:t>
            </a:r>
            <a:r>
              <a:rPr lang="en-US" sz="2800" spc="22" dirty="0">
                <a:solidFill>
                  <a:srgbClr val="231F20"/>
                </a:solidFill>
                <a:latin typeface="Arial"/>
                <a:cs typeface="Arial"/>
              </a:rPr>
              <a:t> et ma </a:t>
            </a:r>
            <a:r>
              <a:rPr lang="en-US" sz="2800" spc="22" dirty="0" err="1">
                <a:solidFill>
                  <a:srgbClr val="231F20"/>
                </a:solidFill>
                <a:latin typeface="Arial"/>
                <a:cs typeface="Arial"/>
              </a:rPr>
              <a:t>voluptus</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as </a:t>
            </a:r>
            <a:r>
              <a:rPr lang="en-US" sz="2800" spc="22" dirty="0" err="1">
                <a:solidFill>
                  <a:srgbClr val="231F20"/>
                </a:solidFill>
                <a:latin typeface="Arial"/>
                <a:cs typeface="Arial"/>
              </a:rPr>
              <a:t>sed</a:t>
            </a:r>
            <a:r>
              <a:rPr lang="en-US" sz="2800" spc="22" dirty="0">
                <a:solidFill>
                  <a:srgbClr val="231F20"/>
                </a:solidFill>
                <a:latin typeface="Arial"/>
                <a:cs typeface="Arial"/>
              </a:rPr>
              <a:t> mod et, qui </a:t>
            </a:r>
            <a:r>
              <a:rPr lang="en-US" sz="2800" spc="22" dirty="0" err="1">
                <a:solidFill>
                  <a:srgbClr val="231F20"/>
                </a:solidFill>
                <a:latin typeface="Arial"/>
                <a:cs typeface="Arial"/>
              </a:rPr>
              <a:t>voloria</a:t>
            </a:r>
            <a:r>
              <a:rPr lang="en-US" sz="2800" spc="22" dirty="0">
                <a:solidFill>
                  <a:srgbClr val="231F20"/>
                </a:solidFill>
                <a:latin typeface="Arial"/>
                <a:cs typeface="Arial"/>
              </a:rPr>
              <a:t> </a:t>
            </a:r>
            <a:r>
              <a:rPr lang="en-US" sz="2800" spc="22" dirty="0" err="1">
                <a:solidFill>
                  <a:srgbClr val="231F20"/>
                </a:solidFill>
                <a:latin typeface="Arial"/>
                <a:cs typeface="Arial"/>
              </a:rPr>
              <a:t>nonem</a:t>
            </a:r>
            <a:r>
              <a:rPr lang="en-US" sz="2800" spc="22" dirty="0">
                <a:solidFill>
                  <a:srgbClr val="231F20"/>
                </a:solidFill>
                <a:latin typeface="Arial"/>
                <a:cs typeface="Arial"/>
              </a:rPr>
              <a:t> is </a:t>
            </a:r>
            <a:r>
              <a:rPr lang="en-US" sz="2800" spc="22" dirty="0" err="1">
                <a:solidFill>
                  <a:srgbClr val="231F20"/>
                </a:solidFill>
                <a:latin typeface="Arial"/>
                <a:cs typeface="Arial"/>
              </a:rPr>
              <a:t>restrum</a:t>
            </a:r>
            <a:r>
              <a:rPr lang="en-US" sz="2800" spc="22" dirty="0">
                <a:solidFill>
                  <a:srgbClr val="231F20"/>
                </a:solidFill>
                <a:latin typeface="Arial"/>
                <a:cs typeface="Arial"/>
              </a:rPr>
              <a:t> </a:t>
            </a:r>
            <a:r>
              <a:rPr lang="en-US" sz="2800" spc="22" dirty="0" err="1">
                <a:solidFill>
                  <a:srgbClr val="231F20"/>
                </a:solidFill>
                <a:latin typeface="Arial"/>
                <a:cs typeface="Arial"/>
              </a:rPr>
              <a:t>ressedic</a:t>
            </a:r>
            <a:r>
              <a:rPr lang="en-US" sz="2800" spc="22" dirty="0">
                <a:solidFill>
                  <a:srgbClr val="231F20"/>
                </a:solidFill>
                <a:latin typeface="Arial"/>
                <a:cs typeface="Arial"/>
              </a:rPr>
              <a:t> tem quae </a:t>
            </a:r>
            <a:r>
              <a:rPr lang="en-US" sz="2800" spc="22" dirty="0" err="1">
                <a:solidFill>
                  <a:srgbClr val="231F20"/>
                </a:solidFill>
                <a:latin typeface="Arial"/>
                <a:cs typeface="Arial"/>
              </a:rPr>
              <a:t>niatur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plignia</a:t>
            </a:r>
            <a:r>
              <a:rPr lang="en-US" sz="2800" spc="22" dirty="0">
                <a:solidFill>
                  <a:srgbClr val="231F20"/>
                </a:solidFill>
                <a:latin typeface="Arial"/>
                <a:cs typeface="Arial"/>
              </a:rPr>
              <a:t> </a:t>
            </a:r>
            <a:r>
              <a:rPr lang="en-US" sz="2800" spc="22" dirty="0" err="1">
                <a:solidFill>
                  <a:srgbClr val="231F20"/>
                </a:solidFill>
                <a:latin typeface="Arial"/>
                <a:cs typeface="Arial"/>
              </a:rPr>
              <a:t>quisquiae</a:t>
            </a:r>
            <a:r>
              <a:rPr lang="en-US" sz="2800" spc="22" dirty="0">
                <a:solidFill>
                  <a:srgbClr val="231F20"/>
                </a:solidFill>
                <a:latin typeface="Arial"/>
                <a:cs typeface="Arial"/>
              </a:rPr>
              <a:t> </a:t>
            </a:r>
            <a:r>
              <a:rPr lang="en-US" sz="2800" spc="22" dirty="0" err="1">
                <a:solidFill>
                  <a:srgbClr val="231F20"/>
                </a:solidFill>
                <a:latin typeface="Arial"/>
                <a:cs typeface="Arial"/>
              </a:rPr>
              <a:t>ipsaped</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pla</a:t>
            </a:r>
            <a:r>
              <a:rPr lang="en-US" sz="2800" spc="22" dirty="0">
                <a:solidFill>
                  <a:srgbClr val="231F20"/>
                </a:solidFill>
                <a:latin typeface="Arial"/>
                <a:cs typeface="Arial"/>
              </a:rPr>
              <a:t> </a:t>
            </a:r>
            <a:r>
              <a:rPr lang="en-US" sz="2800" spc="22" dirty="0" err="1">
                <a:solidFill>
                  <a:srgbClr val="231F20"/>
                </a:solidFill>
                <a:latin typeface="Arial"/>
                <a:cs typeface="Arial"/>
              </a:rPr>
              <a:t>dere</a:t>
            </a:r>
            <a:r>
              <a:rPr lang="en-US" sz="2800" spc="22" dirty="0">
                <a:solidFill>
                  <a:srgbClr val="231F20"/>
                </a:solidFill>
                <a:latin typeface="Arial"/>
                <a:cs typeface="Arial"/>
              </a:rPr>
              <a:t> </a:t>
            </a:r>
            <a:r>
              <a:rPr lang="en-US" sz="2800" spc="22" dirty="0" err="1">
                <a:solidFill>
                  <a:srgbClr val="231F20"/>
                </a:solidFill>
                <a:latin typeface="Arial"/>
                <a:cs typeface="Arial"/>
              </a:rPr>
              <a:t>venimolesti</a:t>
            </a:r>
            <a:r>
              <a:rPr lang="en-US" sz="2800" spc="22" dirty="0">
                <a:solidFill>
                  <a:srgbClr val="231F20"/>
                </a:solidFill>
                <a:latin typeface="Arial"/>
                <a:cs typeface="Arial"/>
              </a:rPr>
              <a:t> </a:t>
            </a:r>
            <a:r>
              <a:rPr lang="en-US" sz="2800" spc="22" dirty="0" err="1">
                <a:solidFill>
                  <a:srgbClr val="231F20"/>
                </a:solidFill>
                <a:latin typeface="Arial"/>
                <a:cs typeface="Arial"/>
              </a:rPr>
              <a:t>offic</a:t>
            </a:r>
            <a:r>
              <a:rPr lang="en-US" sz="2800" spc="22" dirty="0">
                <a:solidFill>
                  <a:srgbClr val="231F20"/>
                </a:solidFill>
                <a:latin typeface="Arial"/>
                <a:cs typeface="Arial"/>
              </a:rPr>
              <a:t>. Ur se </a:t>
            </a:r>
            <a:r>
              <a:rPr lang="en-US" sz="2800" spc="22" dirty="0" err="1">
                <a:solidFill>
                  <a:srgbClr val="231F20"/>
                </a:solidFill>
                <a:latin typeface="Arial"/>
                <a:cs typeface="Arial"/>
              </a:rPr>
              <a:t>dest</a:t>
            </a:r>
            <a:r>
              <a:rPr lang="en-US" sz="2800" spc="22" dirty="0">
                <a:solidFill>
                  <a:srgbClr val="231F20"/>
                </a:solidFill>
                <a:latin typeface="Arial"/>
                <a:cs typeface="Arial"/>
              </a:rPr>
              <a:t> quam, </a:t>
            </a:r>
            <a:r>
              <a:rPr lang="en-US" sz="2800" spc="22" dirty="0" err="1">
                <a:solidFill>
                  <a:srgbClr val="231F20"/>
                </a:solidFill>
                <a:latin typeface="Arial"/>
                <a:cs typeface="Arial"/>
              </a:rPr>
              <a:t>quas</a:t>
            </a:r>
            <a:r>
              <a:rPr lang="en-US" sz="2800" spc="22" dirty="0">
                <a:solidFill>
                  <a:srgbClr val="231F20"/>
                </a:solidFill>
                <a:latin typeface="Arial"/>
                <a:cs typeface="Arial"/>
              </a:rPr>
              <a:t> </a:t>
            </a:r>
            <a:r>
              <a:rPr lang="en-US" sz="2800" spc="22" dirty="0" err="1">
                <a:solidFill>
                  <a:srgbClr val="231F20"/>
                </a:solidFill>
                <a:latin typeface="Arial"/>
                <a:cs typeface="Arial"/>
              </a:rPr>
              <a:t>mo</a:t>
            </a:r>
            <a:r>
              <a:rPr lang="en-US" sz="2800" spc="22" dirty="0">
                <a:solidFill>
                  <a:srgbClr val="231F20"/>
                </a:solidFill>
                <a:latin typeface="Arial"/>
                <a:cs typeface="Arial"/>
              </a:rPr>
              <a:t> </a:t>
            </a:r>
            <a:r>
              <a:rPr lang="en-US" sz="2800" spc="22" dirty="0" err="1">
                <a:solidFill>
                  <a:srgbClr val="231F20"/>
                </a:solidFill>
                <a:latin typeface="Arial"/>
                <a:cs typeface="Arial"/>
              </a:rPr>
              <a:t>conest</a:t>
            </a:r>
            <a:r>
              <a:rPr lang="en-US" sz="2800" spc="22" dirty="0">
                <a:solidFill>
                  <a:srgbClr val="231F20"/>
                </a:solidFill>
                <a:latin typeface="Arial"/>
                <a:cs typeface="Arial"/>
              </a:rPr>
              <a:t>, </a:t>
            </a:r>
            <a:r>
              <a:rPr lang="en-US" sz="2800" spc="22" dirty="0" err="1">
                <a:solidFill>
                  <a:srgbClr val="231F20"/>
                </a:solidFill>
                <a:latin typeface="Arial"/>
                <a:cs typeface="Arial"/>
              </a:rPr>
              <a:t>ommosto</a:t>
            </a:r>
            <a:r>
              <a:rPr lang="en-US" sz="2800" spc="22" dirty="0">
                <a:solidFill>
                  <a:srgbClr val="231F20"/>
                </a:solidFill>
                <a:latin typeface="Arial"/>
                <a:cs typeface="Arial"/>
              </a:rPr>
              <a:t> con </a:t>
            </a:r>
            <a:r>
              <a:rPr lang="en-US" sz="2800" spc="22" dirty="0" err="1">
                <a:solidFill>
                  <a:srgbClr val="231F20"/>
                </a:solidFill>
                <a:latin typeface="Arial"/>
                <a:cs typeface="Arial"/>
              </a:rPr>
              <a:t>cusdam</a:t>
            </a:r>
            <a:r>
              <a:rPr lang="en-US" sz="2800" spc="22" dirty="0">
                <a:solidFill>
                  <a:srgbClr val="231F20"/>
                </a:solidFill>
                <a:latin typeface="Arial"/>
                <a:cs typeface="Arial"/>
              </a:rPr>
              <a:t>, </a:t>
            </a:r>
            <a:r>
              <a:rPr lang="en-US" sz="2800" spc="22" dirty="0" err="1">
                <a:solidFill>
                  <a:srgbClr val="231F20"/>
                </a:solidFill>
                <a:latin typeface="Arial"/>
                <a:cs typeface="Arial"/>
              </a:rPr>
              <a:t>conectemos</a:t>
            </a:r>
            <a:r>
              <a:rPr lang="en-US" sz="2800" spc="22" dirty="0">
                <a:solidFill>
                  <a:srgbClr val="231F20"/>
                </a:solidFill>
                <a:latin typeface="Arial"/>
                <a:cs typeface="Arial"/>
              </a:rPr>
              <a:t> </a:t>
            </a:r>
            <a:r>
              <a:rPr lang="en-US" sz="2800" spc="22" dirty="0" err="1">
                <a:solidFill>
                  <a:srgbClr val="231F20"/>
                </a:solidFill>
                <a:latin typeface="Arial"/>
                <a:cs typeface="Arial"/>
              </a:rPr>
              <a:t>molupta</a:t>
            </a:r>
            <a:r>
              <a:rPr lang="en-US" sz="2800" spc="22" dirty="0">
                <a:solidFill>
                  <a:srgbClr val="231F20"/>
                </a:solidFill>
                <a:latin typeface="Arial"/>
                <a:cs typeface="Arial"/>
              </a:rPr>
              <a:t> </a:t>
            </a:r>
            <a:r>
              <a:rPr lang="en-US" sz="2800" spc="22" dirty="0" err="1">
                <a:solidFill>
                  <a:srgbClr val="231F20"/>
                </a:solidFill>
                <a:latin typeface="Arial"/>
                <a:cs typeface="Arial"/>
              </a:rPr>
              <a:t>tinciisci</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landerf</a:t>
            </a:r>
            <a:r>
              <a:rPr lang="en-US" sz="2800" spc="22" dirty="0">
                <a:solidFill>
                  <a:srgbClr val="231F20"/>
                </a:solidFill>
                <a:latin typeface="Arial"/>
                <a:cs typeface="Arial"/>
              </a:rPr>
              <a:t> </a:t>
            </a:r>
            <a:r>
              <a:rPr lang="en-US" sz="2800" spc="22" dirty="0" err="1">
                <a:solidFill>
                  <a:srgbClr val="231F20"/>
                </a:solidFill>
                <a:latin typeface="Arial"/>
                <a:cs typeface="Arial"/>
              </a:rPr>
              <a:t>erchit</a:t>
            </a:r>
            <a:r>
              <a:rPr lang="en-US" sz="2800" spc="22" dirty="0">
                <a:solidFill>
                  <a:srgbClr val="231F20"/>
                </a:solidFill>
                <a:latin typeface="Arial"/>
                <a:cs typeface="Arial"/>
              </a:rPr>
              <a:t> </a:t>
            </a:r>
            <a:r>
              <a:rPr lang="en-US" sz="2800" spc="22" dirty="0" err="1">
                <a:solidFill>
                  <a:srgbClr val="231F20"/>
                </a:solidFill>
                <a:latin typeface="Arial"/>
                <a:cs typeface="Arial"/>
              </a:rPr>
              <a:t>rempori</a:t>
            </a:r>
            <a:r>
              <a:rPr lang="en-US" sz="2800" spc="22" dirty="0">
                <a:solidFill>
                  <a:srgbClr val="231F20"/>
                </a:solidFill>
                <a:latin typeface="Arial"/>
                <a:cs typeface="Arial"/>
              </a:rPr>
              <a:t> dolor </a:t>
            </a:r>
            <a:r>
              <a:rPr lang="en-US" sz="2800" spc="22" dirty="0" err="1">
                <a:solidFill>
                  <a:srgbClr val="231F20"/>
                </a:solidFill>
                <a:latin typeface="Arial"/>
                <a:cs typeface="Arial"/>
              </a:rPr>
              <a:t>sitas</a:t>
            </a:r>
            <a:r>
              <a:rPr lang="en-US" sz="2800" spc="22" dirty="0">
                <a:solidFill>
                  <a:srgbClr val="231F20"/>
                </a:solidFill>
                <a:latin typeface="Arial"/>
                <a:cs typeface="Arial"/>
              </a:rPr>
              <a:t> </a:t>
            </a:r>
            <a:r>
              <a:rPr lang="en-US" sz="2800" spc="22" dirty="0" err="1">
                <a:solidFill>
                  <a:srgbClr val="231F20"/>
                </a:solidFill>
                <a:latin typeface="Arial"/>
                <a:cs typeface="Arial"/>
              </a:rPr>
              <a:t>ea</a:t>
            </a:r>
            <a:r>
              <a:rPr lang="en-US" sz="2800" spc="22" dirty="0">
                <a:solidFill>
                  <a:srgbClr val="231F20"/>
                </a:solidFill>
                <a:latin typeface="Arial"/>
                <a:cs typeface="Arial"/>
              </a:rPr>
              <a:t> </a:t>
            </a:r>
            <a:r>
              <a:rPr lang="en-US" sz="2800" spc="22" dirty="0" err="1">
                <a:solidFill>
                  <a:srgbClr val="231F20"/>
                </a:solidFill>
                <a:latin typeface="Arial"/>
                <a:cs typeface="Arial"/>
              </a:rPr>
              <a:t>nis</a:t>
            </a:r>
            <a:r>
              <a:rPr lang="en-US" sz="2800" spc="22" dirty="0">
                <a:solidFill>
                  <a:srgbClr val="231F20"/>
                </a:solidFill>
                <a:latin typeface="Arial"/>
                <a:cs typeface="Arial"/>
              </a:rPr>
              <a:t> ma </a:t>
            </a:r>
            <a:r>
              <a:rPr lang="en-US" sz="2800" spc="22" dirty="0" err="1">
                <a:solidFill>
                  <a:srgbClr val="231F20"/>
                </a:solidFill>
                <a:latin typeface="Arial"/>
                <a:cs typeface="Arial"/>
              </a:rPr>
              <a:t>quis</a:t>
            </a:r>
            <a:r>
              <a:rPr lang="en-US" sz="2800" spc="22" dirty="0">
                <a:solidFill>
                  <a:srgbClr val="231F20"/>
                </a:solidFill>
                <a:latin typeface="Arial"/>
                <a:cs typeface="Arial"/>
              </a:rPr>
              <a:t> </a:t>
            </a:r>
            <a:r>
              <a:rPr lang="en-US" sz="2800" spc="22" dirty="0" err="1">
                <a:solidFill>
                  <a:srgbClr val="231F20"/>
                </a:solidFill>
                <a:latin typeface="Arial"/>
                <a:cs typeface="Arial"/>
              </a:rPr>
              <a:t>utat</a:t>
            </a:r>
            <a:r>
              <a:rPr lang="en-US" sz="2800" spc="22" dirty="0">
                <a:solidFill>
                  <a:srgbClr val="231F20"/>
                </a:solidFill>
                <a:latin typeface="Arial"/>
                <a:cs typeface="Arial"/>
              </a:rPr>
              <a:t> </a:t>
            </a:r>
            <a:r>
              <a:rPr lang="en-US" sz="2800" spc="22" dirty="0" err="1">
                <a:solidFill>
                  <a:srgbClr val="231F20"/>
                </a:solidFill>
                <a:latin typeface="Arial"/>
                <a:cs typeface="Arial"/>
              </a:rPr>
              <a:t>quaepre</a:t>
            </a:r>
            <a:r>
              <a:rPr lang="en-US" sz="2800" spc="22" dirty="0">
                <a:solidFill>
                  <a:srgbClr val="231F20"/>
                </a:solidFill>
                <a:latin typeface="Arial"/>
                <a:cs typeface="Arial"/>
              </a:rPr>
              <a:t> </a:t>
            </a:r>
            <a:r>
              <a:rPr lang="en-US" sz="2800" spc="22" dirty="0" err="1">
                <a:solidFill>
                  <a:srgbClr val="231F20"/>
                </a:solidFill>
                <a:latin typeface="Arial"/>
                <a:cs typeface="Arial"/>
              </a:rPr>
              <a:t>ssinciis</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inctoreste</a:t>
            </a:r>
            <a:r>
              <a:rPr lang="en-US" sz="2800" spc="22" dirty="0">
                <a:solidFill>
                  <a:srgbClr val="231F20"/>
                </a:solidFill>
                <a:latin typeface="Arial"/>
                <a:cs typeface="Arial"/>
              </a:rPr>
              <a:t> </a:t>
            </a:r>
            <a:r>
              <a:rPr lang="en-US" sz="2800" spc="22" dirty="0" err="1">
                <a:solidFill>
                  <a:srgbClr val="231F20"/>
                </a:solidFill>
                <a:latin typeface="Arial"/>
                <a:cs typeface="Arial"/>
              </a:rPr>
              <a:t>nonsequi</a:t>
            </a:r>
            <a:r>
              <a:rPr lang="en-US" sz="2800" spc="22" dirty="0">
                <a:solidFill>
                  <a:srgbClr val="231F20"/>
                </a:solidFill>
                <a:latin typeface="Arial"/>
                <a:cs typeface="Arial"/>
              </a:rPr>
              <a:t> </a:t>
            </a:r>
            <a:r>
              <a:rPr lang="en-US" sz="2800" spc="22" dirty="0" err="1">
                <a:solidFill>
                  <a:srgbClr val="231F20"/>
                </a:solidFill>
                <a:latin typeface="Arial"/>
                <a:cs typeface="Arial"/>
              </a:rPr>
              <a:t>omnimi</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dolest</a:t>
            </a:r>
            <a:r>
              <a:rPr lang="en-US" sz="2800" spc="22" dirty="0">
                <a:solidFill>
                  <a:srgbClr val="231F20"/>
                </a:solidFill>
                <a:latin typeface="Arial"/>
                <a:cs typeface="Arial"/>
              </a:rPr>
              <a:t>, </a:t>
            </a:r>
            <a:r>
              <a:rPr lang="en-US" sz="2800" spc="22" dirty="0" err="1">
                <a:solidFill>
                  <a:srgbClr val="231F20"/>
                </a:solidFill>
                <a:latin typeface="Arial"/>
                <a:cs typeface="Arial"/>
              </a:rPr>
              <a:t>officie</a:t>
            </a:r>
            <a:r>
              <a:rPr lang="en-US" sz="2800" spc="22" dirty="0">
                <a:solidFill>
                  <a:srgbClr val="231F20"/>
                </a:solidFill>
                <a:latin typeface="Arial"/>
                <a:cs typeface="Arial"/>
              </a:rPr>
              <a:t> </a:t>
            </a:r>
            <a:r>
              <a:rPr lang="en-US" sz="2800" spc="22" dirty="0" err="1">
                <a:solidFill>
                  <a:srgbClr val="231F20"/>
                </a:solidFill>
                <a:latin typeface="Arial"/>
                <a:cs typeface="Arial"/>
              </a:rPr>
              <a:t>ndicium</a:t>
            </a:r>
            <a:r>
              <a:rPr lang="en-US" sz="2800" spc="22" dirty="0">
                <a:solidFill>
                  <a:srgbClr val="231F20"/>
                </a:solidFill>
                <a:latin typeface="Arial"/>
                <a:cs typeface="Arial"/>
              </a:rPr>
              <a:t> </a:t>
            </a:r>
            <a:r>
              <a:rPr lang="en-US" sz="2800" spc="22" dirty="0" err="1">
                <a:solidFill>
                  <a:srgbClr val="231F20"/>
                </a:solidFill>
                <a:latin typeface="Arial"/>
                <a:cs typeface="Arial"/>
              </a:rPr>
              <a:t>ipis</a:t>
            </a:r>
            <a:r>
              <a:rPr lang="en-US" sz="2800" spc="22" dirty="0">
                <a:solidFill>
                  <a:srgbClr val="231F20"/>
                </a:solidFill>
                <a:latin typeface="Arial"/>
                <a:cs typeface="Arial"/>
              </a:rPr>
              <a:t> </a:t>
            </a:r>
            <a:r>
              <a:rPr lang="en-US" sz="2800" spc="22" dirty="0" err="1">
                <a:solidFill>
                  <a:srgbClr val="231F20"/>
                </a:solidFill>
                <a:latin typeface="Arial"/>
                <a:cs typeface="Arial"/>
              </a:rPr>
              <a:t>maximporro</a:t>
            </a:r>
            <a:r>
              <a:rPr lang="en-US" sz="2800" spc="22" dirty="0">
                <a:solidFill>
                  <a:srgbClr val="231F20"/>
                </a:solidFill>
                <a:latin typeface="Arial"/>
                <a:cs typeface="Arial"/>
              </a:rPr>
              <a:t> </a:t>
            </a:r>
            <a:r>
              <a:rPr lang="en-US" sz="2800" spc="22" dirty="0" err="1">
                <a:solidFill>
                  <a:srgbClr val="231F20"/>
                </a:solidFill>
                <a:latin typeface="Arial"/>
                <a:cs typeface="Arial"/>
              </a:rPr>
              <a:t>mostrum</a:t>
            </a:r>
            <a:r>
              <a:rPr lang="en-US" sz="2800" spc="22" dirty="0">
                <a:solidFill>
                  <a:srgbClr val="231F20"/>
                </a:solidFill>
                <a:latin typeface="Arial"/>
                <a:cs typeface="Arial"/>
              </a:rPr>
              <a:t> re </a:t>
            </a:r>
            <a:r>
              <a:rPr lang="en-US" sz="2800" spc="22" dirty="0" err="1">
                <a:solidFill>
                  <a:srgbClr val="231F20"/>
                </a:solidFill>
                <a:latin typeface="Arial"/>
                <a:cs typeface="Arial"/>
              </a:rPr>
              <a:t>ea</a:t>
            </a:r>
            <a:r>
              <a:rPr lang="en-US" sz="2800" spc="22" dirty="0">
                <a:solidFill>
                  <a:srgbClr val="231F20"/>
                </a:solidFill>
                <a:latin typeface="Arial"/>
                <a:cs typeface="Arial"/>
              </a:rPr>
              <a:t> </a:t>
            </a:r>
            <a:r>
              <a:rPr lang="en-US" sz="2800" spc="22" dirty="0" err="1">
                <a:solidFill>
                  <a:srgbClr val="231F20"/>
                </a:solidFill>
                <a:latin typeface="Arial"/>
                <a:cs typeface="Arial"/>
              </a:rPr>
              <a:t>ditius</a:t>
            </a:r>
            <a:r>
              <a:rPr lang="en-US" sz="2800" spc="22" dirty="0">
                <a:solidFill>
                  <a:srgbClr val="231F20"/>
                </a:solidFill>
                <a:latin typeface="Arial"/>
                <a:cs typeface="Arial"/>
              </a:rPr>
              <a:t>.</a:t>
            </a:r>
          </a:p>
        </p:txBody>
      </p:sp>
      <p:sp>
        <p:nvSpPr>
          <p:cNvPr id="17" name="object 4"/>
          <p:cNvSpPr txBox="1"/>
          <p:nvPr/>
        </p:nvSpPr>
        <p:spPr>
          <a:xfrm>
            <a:off x="33272222" y="6181346"/>
            <a:ext cx="9253728" cy="1171379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CONCLUSIONS AND RECOMMENDATIONS</a:t>
            </a:r>
          </a:p>
          <a:p>
            <a:pPr marR="11088">
              <a:lnSpc>
                <a:spcPts val="3600"/>
              </a:lnSpc>
              <a:spcAft>
                <a:spcPts val="1600"/>
              </a:spcAft>
            </a:pPr>
            <a:r>
              <a:rPr lang="en-US" sz="2800" spc="22" dirty="0" err="1">
                <a:solidFill>
                  <a:srgbClr val="231F20"/>
                </a:solidFill>
                <a:latin typeface="Arial"/>
                <a:cs typeface="Arial"/>
              </a:rPr>
              <a:t>Molorepudam</a:t>
            </a:r>
            <a:r>
              <a:rPr lang="en-US" sz="2800" spc="22" dirty="0">
                <a:solidFill>
                  <a:srgbClr val="231F20"/>
                </a:solidFill>
                <a:latin typeface="Arial"/>
                <a:cs typeface="Arial"/>
              </a:rPr>
              <a:t> lam </a:t>
            </a:r>
            <a:r>
              <a:rPr lang="en-US" sz="2800" spc="22" dirty="0" err="1">
                <a:solidFill>
                  <a:srgbClr val="231F20"/>
                </a:solidFill>
                <a:latin typeface="Arial"/>
                <a:cs typeface="Arial"/>
              </a:rPr>
              <a:t>quidi</a:t>
            </a:r>
            <a:r>
              <a:rPr lang="en-US" sz="2800" spc="22" dirty="0">
                <a:solidFill>
                  <a:srgbClr val="231F20"/>
                </a:solidFill>
                <a:latin typeface="Arial"/>
                <a:cs typeface="Arial"/>
              </a:rPr>
              <a:t> </a:t>
            </a:r>
            <a:r>
              <a:rPr lang="en-US" sz="2800" spc="22" dirty="0" err="1">
                <a:solidFill>
                  <a:srgbClr val="231F20"/>
                </a:solidFill>
                <a:latin typeface="Arial"/>
                <a:cs typeface="Arial"/>
              </a:rPr>
              <a:t>dolut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susaecum</a:t>
            </a:r>
            <a:r>
              <a:rPr lang="en-US" sz="2800" spc="22" dirty="0">
                <a:solidFill>
                  <a:srgbClr val="231F20"/>
                </a:solidFill>
                <a:latin typeface="Arial"/>
                <a:cs typeface="Arial"/>
              </a:rPr>
              <a:t>, </a:t>
            </a:r>
            <a:r>
              <a:rPr lang="en-US" sz="2800" spc="22" dirty="0" err="1">
                <a:solidFill>
                  <a:srgbClr val="231F20"/>
                </a:solidFill>
                <a:latin typeface="Arial"/>
                <a:cs typeface="Arial"/>
              </a:rPr>
              <a:t>nos</a:t>
            </a:r>
            <a:r>
              <a:rPr lang="en-US" sz="2800" spc="22" dirty="0">
                <a:solidFill>
                  <a:srgbClr val="231F20"/>
                </a:solidFill>
                <a:latin typeface="Arial"/>
                <a:cs typeface="Arial"/>
              </a:rPr>
              <a:t> </a:t>
            </a:r>
            <a:r>
              <a:rPr lang="en-US" sz="2800" spc="22" dirty="0" err="1">
                <a:solidFill>
                  <a:srgbClr val="231F20"/>
                </a:solidFill>
                <a:latin typeface="Arial"/>
                <a:cs typeface="Arial"/>
              </a:rPr>
              <a:t>cust</a:t>
            </a:r>
            <a:r>
              <a:rPr lang="en-US" sz="2800" spc="22" dirty="0">
                <a:solidFill>
                  <a:srgbClr val="231F20"/>
                </a:solidFill>
                <a:latin typeface="Arial"/>
                <a:cs typeface="Arial"/>
              </a:rPr>
              <a:t>, sit am </a:t>
            </a:r>
            <a:r>
              <a:rPr lang="en-US" sz="2800" spc="22" dirty="0" err="1">
                <a:solidFill>
                  <a:srgbClr val="231F20"/>
                </a:solidFill>
                <a:latin typeface="Arial"/>
                <a:cs typeface="Arial"/>
              </a:rPr>
              <a:t>natur</a:t>
            </a:r>
            <a:r>
              <a:rPr lang="en-US" sz="2800" spc="22" dirty="0">
                <a:solidFill>
                  <a:srgbClr val="231F20"/>
                </a:solidFill>
                <a:latin typeface="Arial"/>
                <a:cs typeface="Arial"/>
              </a:rPr>
              <a:t>, </a:t>
            </a:r>
            <a:r>
              <a:rPr lang="en-US" sz="2800" spc="22" dirty="0" err="1">
                <a:solidFill>
                  <a:srgbClr val="231F20"/>
                </a:solidFill>
                <a:latin typeface="Arial"/>
                <a:cs typeface="Arial"/>
              </a:rPr>
              <a:t>quaspe</a:t>
            </a:r>
            <a:r>
              <a:rPr lang="en-US" sz="2800" spc="22" dirty="0">
                <a:solidFill>
                  <a:srgbClr val="231F20"/>
                </a:solidFill>
                <a:latin typeface="Arial"/>
                <a:cs typeface="Arial"/>
              </a:rPr>
              <a:t> pa </a:t>
            </a:r>
            <a:r>
              <a:rPr lang="en-US" sz="2800" spc="22" dirty="0" err="1">
                <a:solidFill>
                  <a:srgbClr val="231F20"/>
                </a:solidFill>
                <a:latin typeface="Arial"/>
                <a:cs typeface="Arial"/>
              </a:rPr>
              <a:t>inctur</a:t>
            </a:r>
            <a:r>
              <a:rPr lang="en-US" sz="2800" spc="22" dirty="0">
                <a:solidFill>
                  <a:srgbClr val="231F20"/>
                </a:solidFill>
                <a:latin typeface="Arial"/>
                <a:cs typeface="Arial"/>
              </a:rPr>
              <a:t> </a:t>
            </a:r>
            <a:r>
              <a:rPr lang="en-US" sz="2800" spc="22" dirty="0" err="1">
                <a:solidFill>
                  <a:srgbClr val="231F20"/>
                </a:solidFill>
                <a:latin typeface="Arial"/>
                <a:cs typeface="Arial"/>
              </a:rPr>
              <a:t>sequam</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exceres</a:t>
            </a:r>
            <a:r>
              <a:rPr lang="en-US" sz="2800" spc="22" dirty="0">
                <a:solidFill>
                  <a:srgbClr val="231F20"/>
                </a:solidFill>
                <a:latin typeface="Arial"/>
                <a:cs typeface="Arial"/>
              </a:rPr>
              <a:t> rem </a:t>
            </a:r>
            <a:r>
              <a:rPr lang="en-US" sz="2800" spc="22" dirty="0" err="1">
                <a:solidFill>
                  <a:srgbClr val="231F20"/>
                </a:solidFill>
                <a:latin typeface="Arial"/>
                <a:cs typeface="Arial"/>
              </a:rPr>
              <a:t>explacil</a:t>
            </a:r>
            <a:r>
              <a:rPr lang="en-US" sz="2800" spc="22" dirty="0">
                <a:solidFill>
                  <a:srgbClr val="231F20"/>
                </a:solidFill>
                <a:latin typeface="Arial"/>
                <a:cs typeface="Arial"/>
              </a:rPr>
              <a:t> et </a:t>
            </a:r>
            <a:r>
              <a:rPr lang="en-US" sz="2800" spc="22" dirty="0" err="1">
                <a:solidFill>
                  <a:srgbClr val="231F20"/>
                </a:solidFill>
                <a:latin typeface="Arial"/>
                <a:cs typeface="Arial"/>
              </a:rPr>
              <a:t>assitae</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omnis</a:t>
            </a:r>
            <a:r>
              <a:rPr lang="en-US" sz="2800" spc="22" dirty="0">
                <a:solidFill>
                  <a:srgbClr val="231F20"/>
                </a:solidFill>
                <a:latin typeface="Arial"/>
                <a:cs typeface="Arial"/>
              </a:rPr>
              <a:t> </a:t>
            </a:r>
            <a:r>
              <a:rPr lang="en-US" sz="2800" spc="22" dirty="0" err="1">
                <a:solidFill>
                  <a:srgbClr val="231F20"/>
                </a:solidFill>
                <a:latin typeface="Arial"/>
                <a:cs typeface="Arial"/>
              </a:rPr>
              <a:t>conseca</a:t>
            </a:r>
            <a:r>
              <a:rPr lang="en-US" sz="2800" spc="22" dirty="0">
                <a:solidFill>
                  <a:srgbClr val="231F20"/>
                </a:solidFill>
                <a:latin typeface="Arial"/>
                <a:cs typeface="Arial"/>
              </a:rPr>
              <a:t> </a:t>
            </a:r>
            <a:r>
              <a:rPr lang="en-US" sz="2800" spc="22" dirty="0" err="1">
                <a:solidFill>
                  <a:srgbClr val="231F20"/>
                </a:solidFill>
                <a:latin typeface="Arial"/>
                <a:cs typeface="Arial"/>
              </a:rPr>
              <a:t>turepella</a:t>
            </a:r>
            <a:r>
              <a:rPr lang="en-US" sz="2800" spc="22" dirty="0">
                <a:solidFill>
                  <a:srgbClr val="231F20"/>
                </a:solidFill>
                <a:latin typeface="Arial"/>
                <a:cs typeface="Arial"/>
              </a:rPr>
              <a:t> </a:t>
            </a:r>
            <a:r>
              <a:rPr lang="en-US" sz="2800" spc="22" dirty="0" err="1">
                <a:solidFill>
                  <a:srgbClr val="231F20"/>
                </a:solidFill>
                <a:latin typeface="Arial"/>
                <a:cs typeface="Arial"/>
              </a:rPr>
              <a:t>volesti</a:t>
            </a:r>
            <a:r>
              <a:rPr lang="en-US" sz="2800" spc="22" dirty="0">
                <a:solidFill>
                  <a:srgbClr val="231F20"/>
                </a:solidFill>
                <a:latin typeface="Arial"/>
                <a:cs typeface="Arial"/>
              </a:rPr>
              <a:t> </a:t>
            </a:r>
            <a:r>
              <a:rPr lang="en-US" sz="2800" spc="22" dirty="0" err="1">
                <a:solidFill>
                  <a:srgbClr val="231F20"/>
                </a:solidFill>
                <a:latin typeface="Arial"/>
                <a:cs typeface="Arial"/>
              </a:rPr>
              <a:t>comnis</a:t>
            </a:r>
            <a:r>
              <a:rPr lang="en-US" sz="2800" spc="22" dirty="0">
                <a:solidFill>
                  <a:srgbClr val="231F20"/>
                </a:solidFill>
                <a:latin typeface="Arial"/>
                <a:cs typeface="Arial"/>
              </a:rPr>
              <a:t> </a:t>
            </a:r>
            <a:r>
              <a:rPr lang="en-US" sz="2800" spc="22" dirty="0" err="1">
                <a:solidFill>
                  <a:srgbClr val="231F20"/>
                </a:solidFill>
                <a:latin typeface="Arial"/>
                <a:cs typeface="Arial"/>
              </a:rPr>
              <a:t>eatisimus</a:t>
            </a:r>
            <a:r>
              <a:rPr lang="en-US" sz="2800" spc="22" dirty="0">
                <a:solidFill>
                  <a:srgbClr val="231F20"/>
                </a:solidFill>
                <a:latin typeface="Arial"/>
                <a:cs typeface="Arial"/>
              </a:rPr>
              <a:t>, </a:t>
            </a:r>
            <a:r>
              <a:rPr lang="en-US" sz="2800" spc="22" dirty="0" err="1">
                <a:solidFill>
                  <a:srgbClr val="231F20"/>
                </a:solidFill>
                <a:latin typeface="Arial"/>
                <a:cs typeface="Arial"/>
              </a:rPr>
              <a:t>quiant</a:t>
            </a:r>
            <a:r>
              <a:rPr lang="en-US" sz="2800" spc="22" dirty="0">
                <a:solidFill>
                  <a:srgbClr val="231F20"/>
                </a:solidFill>
                <a:latin typeface="Arial"/>
                <a:cs typeface="Arial"/>
              </a:rPr>
              <a:t> </a:t>
            </a:r>
            <a:r>
              <a:rPr lang="en-US" sz="2800" spc="22" dirty="0" err="1">
                <a:solidFill>
                  <a:srgbClr val="231F20"/>
                </a:solidFill>
                <a:latin typeface="Arial"/>
                <a:cs typeface="Arial"/>
              </a:rPr>
              <a:t>praersp</a:t>
            </a:r>
            <a:r>
              <a:rPr lang="en-US" sz="2800" spc="22" dirty="0">
                <a:solidFill>
                  <a:srgbClr val="231F20"/>
                </a:solidFill>
                <a:latin typeface="Arial"/>
                <a:cs typeface="Arial"/>
              </a:rPr>
              <a:t> </a:t>
            </a:r>
            <a:r>
              <a:rPr lang="en-US" sz="2800" spc="22" dirty="0" err="1">
                <a:solidFill>
                  <a:srgbClr val="231F20"/>
                </a:solidFill>
                <a:latin typeface="Arial"/>
                <a:cs typeface="Arial"/>
              </a:rPr>
              <a:t>errorro</a:t>
            </a:r>
            <a:r>
              <a:rPr lang="en-US" sz="2800" spc="22" dirty="0">
                <a:solidFill>
                  <a:srgbClr val="231F20"/>
                </a:solidFill>
                <a:latin typeface="Arial"/>
                <a:cs typeface="Arial"/>
              </a:rPr>
              <a:t> </a:t>
            </a:r>
            <a:r>
              <a:rPr lang="en-US" sz="2800" spc="22" dirty="0" err="1">
                <a:solidFill>
                  <a:srgbClr val="231F20"/>
                </a:solidFill>
                <a:latin typeface="Arial"/>
                <a:cs typeface="Arial"/>
              </a:rPr>
              <a:t>moditatur</a:t>
            </a:r>
            <a:r>
              <a:rPr lang="en-US" sz="2800" spc="22" dirty="0">
                <a:solidFill>
                  <a:srgbClr val="231F20"/>
                </a:solidFill>
                <a:latin typeface="Arial"/>
                <a:cs typeface="Arial"/>
              </a:rPr>
              <a:t>, </a:t>
            </a:r>
            <a:r>
              <a:rPr lang="en-US" sz="2800" spc="22" dirty="0" err="1">
                <a:solidFill>
                  <a:srgbClr val="231F20"/>
                </a:solidFill>
                <a:latin typeface="Arial"/>
                <a:cs typeface="Arial"/>
              </a:rPr>
              <a:t>quas</a:t>
            </a:r>
            <a:r>
              <a:rPr lang="en-US" sz="2800" spc="22" dirty="0">
                <a:solidFill>
                  <a:srgbClr val="231F20"/>
                </a:solidFill>
                <a:latin typeface="Arial"/>
                <a:cs typeface="Arial"/>
              </a:rPr>
              <a:t> </a:t>
            </a:r>
            <a:r>
              <a:rPr lang="en-US" sz="2800" spc="22" dirty="0" err="1">
                <a:solidFill>
                  <a:srgbClr val="231F20"/>
                </a:solidFill>
                <a:latin typeface="Arial"/>
                <a:cs typeface="Arial"/>
              </a:rPr>
              <a:t>molore</a:t>
            </a:r>
            <a:r>
              <a:rPr lang="en-US" sz="2800" spc="22" dirty="0">
                <a:solidFill>
                  <a:srgbClr val="231F20"/>
                </a:solidFill>
                <a:latin typeface="Arial"/>
                <a:cs typeface="Arial"/>
              </a:rPr>
              <a:t>, </a:t>
            </a:r>
            <a:r>
              <a:rPr lang="en-US" sz="2800" spc="22" dirty="0" err="1">
                <a:solidFill>
                  <a:srgbClr val="231F20"/>
                </a:solidFill>
                <a:latin typeface="Arial"/>
                <a:cs typeface="Arial"/>
              </a:rPr>
              <a:t>ipicatetur</a:t>
            </a:r>
            <a:r>
              <a:rPr lang="en-US" sz="2800" spc="22" dirty="0">
                <a:solidFill>
                  <a:srgbClr val="231F20"/>
                </a:solidFill>
                <a:latin typeface="Arial"/>
                <a:cs typeface="Arial"/>
              </a:rPr>
              <a:t> </a:t>
            </a:r>
            <a:r>
              <a:rPr lang="en-US" sz="2800" spc="22" dirty="0" err="1">
                <a:solidFill>
                  <a:srgbClr val="231F20"/>
                </a:solidFill>
                <a:latin typeface="Arial"/>
                <a:cs typeface="Arial"/>
              </a:rPr>
              <a:t>sitem</a:t>
            </a:r>
            <a:r>
              <a:rPr lang="en-US" sz="2800" spc="22" dirty="0">
                <a:solidFill>
                  <a:srgbClr val="231F20"/>
                </a:solidFill>
                <a:latin typeface="Arial"/>
                <a:cs typeface="Arial"/>
              </a:rPr>
              <a:t> </a:t>
            </a:r>
            <a:r>
              <a:rPr lang="en-US" sz="2800" spc="22" dirty="0" err="1">
                <a:solidFill>
                  <a:srgbClr val="231F20"/>
                </a:solidFill>
                <a:latin typeface="Arial"/>
                <a:cs typeface="Arial"/>
              </a:rPr>
              <a:t>fuga</a:t>
            </a:r>
            <a:r>
              <a:rPr lang="en-US" sz="2800" spc="22" dirty="0">
                <a:solidFill>
                  <a:srgbClr val="231F20"/>
                </a:solidFill>
                <a:latin typeface="Arial"/>
                <a:cs typeface="Arial"/>
              </a:rPr>
              <a:t>. </a:t>
            </a:r>
            <a:r>
              <a:rPr lang="en-US" sz="2800" spc="22" dirty="0" smtClean="0">
                <a:solidFill>
                  <a:srgbClr val="231F20"/>
                </a:solidFill>
                <a:latin typeface="Arial"/>
                <a:cs typeface="Arial"/>
              </a:rPr>
              <a:t>Um </a:t>
            </a:r>
            <a:r>
              <a:rPr lang="en-US" sz="2800" spc="22" dirty="0">
                <a:solidFill>
                  <a:srgbClr val="231F20"/>
                </a:solidFill>
                <a:latin typeface="Arial"/>
                <a:cs typeface="Arial"/>
              </a:rPr>
              <a:t>ide arum </a:t>
            </a:r>
            <a:r>
              <a:rPr lang="en-US" sz="2800" spc="22" dirty="0" err="1">
                <a:solidFill>
                  <a:srgbClr val="231F20"/>
                </a:solidFill>
                <a:latin typeface="Arial"/>
                <a:cs typeface="Arial"/>
              </a:rPr>
              <a:t>nusapictem</a:t>
            </a:r>
            <a:r>
              <a:rPr lang="en-US" sz="2800" spc="22" dirty="0">
                <a:solidFill>
                  <a:srgbClr val="231F20"/>
                </a:solidFill>
                <a:latin typeface="Arial"/>
                <a:cs typeface="Arial"/>
              </a:rPr>
              <a:t> </a:t>
            </a:r>
            <a:r>
              <a:rPr lang="en-US" sz="2800" spc="22" dirty="0" smtClean="0">
                <a:solidFill>
                  <a:srgbClr val="231F20"/>
                </a:solidFill>
                <a:latin typeface="Arial"/>
                <a:cs typeface="Arial"/>
              </a:rPr>
              <a:t>Et </a:t>
            </a:r>
            <a:r>
              <a:rPr lang="en-US" sz="2800" spc="22" dirty="0" err="1">
                <a:solidFill>
                  <a:srgbClr val="231F20"/>
                </a:solidFill>
                <a:latin typeface="Arial"/>
                <a:cs typeface="Arial"/>
              </a:rPr>
              <a:t>persperunt</a:t>
            </a:r>
            <a:r>
              <a:rPr lang="en-US" sz="2800" spc="22" dirty="0">
                <a:solidFill>
                  <a:srgbClr val="231F20"/>
                </a:solidFill>
                <a:latin typeface="Arial"/>
                <a:cs typeface="Arial"/>
              </a:rPr>
              <a:t> </a:t>
            </a:r>
            <a:r>
              <a:rPr lang="en-US" sz="2800" spc="22" dirty="0" err="1">
                <a:solidFill>
                  <a:srgbClr val="231F20"/>
                </a:solidFill>
                <a:latin typeface="Arial"/>
                <a:cs typeface="Arial"/>
              </a:rPr>
              <a:t>harunt</a:t>
            </a:r>
            <a:r>
              <a:rPr lang="en-US" sz="2800" spc="22" dirty="0">
                <a:solidFill>
                  <a:srgbClr val="231F20"/>
                </a:solidFill>
                <a:latin typeface="Arial"/>
                <a:cs typeface="Arial"/>
              </a:rPr>
              <a:t> </a:t>
            </a:r>
            <a:r>
              <a:rPr lang="en-US" sz="2800" spc="22" dirty="0" err="1">
                <a:solidFill>
                  <a:srgbClr val="231F20"/>
                </a:solidFill>
                <a:latin typeface="Arial"/>
                <a:cs typeface="Arial"/>
              </a:rPr>
              <a:t>eum</a:t>
            </a:r>
            <a:r>
              <a:rPr lang="en-US" sz="2800" spc="22" dirty="0">
                <a:solidFill>
                  <a:srgbClr val="231F20"/>
                </a:solidFill>
                <a:latin typeface="Arial"/>
                <a:cs typeface="Arial"/>
              </a:rPr>
              <a:t> </a:t>
            </a:r>
            <a:r>
              <a:rPr lang="en-US" sz="2800" spc="22" dirty="0" err="1">
                <a:solidFill>
                  <a:srgbClr val="231F20"/>
                </a:solidFill>
                <a:latin typeface="Arial"/>
                <a:cs typeface="Arial"/>
              </a:rPr>
              <a:t>nulloremos</a:t>
            </a:r>
            <a:r>
              <a:rPr lang="en-US" sz="2800" spc="22" dirty="0">
                <a:solidFill>
                  <a:srgbClr val="231F20"/>
                </a:solidFill>
                <a:latin typeface="Arial"/>
                <a:cs typeface="Arial"/>
              </a:rPr>
              <a:t> </a:t>
            </a:r>
            <a:r>
              <a:rPr lang="en-US" sz="2800" spc="22" dirty="0" err="1">
                <a:solidFill>
                  <a:srgbClr val="231F20"/>
                </a:solidFill>
                <a:latin typeface="Arial"/>
                <a:cs typeface="Arial"/>
              </a:rPr>
              <a:t>volo</a:t>
            </a:r>
            <a:r>
              <a:rPr lang="en-US" sz="2800" spc="22" dirty="0">
                <a:solidFill>
                  <a:srgbClr val="231F20"/>
                </a:solidFill>
                <a:latin typeface="Arial"/>
                <a:cs typeface="Arial"/>
              </a:rPr>
              <a:t> </a:t>
            </a:r>
            <a:r>
              <a:rPr lang="en-US" sz="2800" spc="22" dirty="0" err="1">
                <a:solidFill>
                  <a:srgbClr val="231F20"/>
                </a:solidFill>
                <a:latin typeface="Arial"/>
                <a:cs typeface="Arial"/>
              </a:rPr>
              <a:t>tendiat</a:t>
            </a:r>
            <a:r>
              <a:rPr lang="en-US" sz="2800" spc="22" dirty="0">
                <a:solidFill>
                  <a:srgbClr val="231F20"/>
                </a:solidFill>
                <a:latin typeface="Arial"/>
                <a:cs typeface="Arial"/>
              </a:rPr>
              <a:t> </a:t>
            </a:r>
            <a:r>
              <a:rPr lang="en-US" sz="2800" spc="22" dirty="0" err="1">
                <a:solidFill>
                  <a:srgbClr val="231F20"/>
                </a:solidFill>
                <a:latin typeface="Arial"/>
                <a:cs typeface="Arial"/>
              </a:rPr>
              <a:t>volupicidel</a:t>
            </a:r>
            <a:r>
              <a:rPr lang="en-US" sz="2800" spc="22" dirty="0">
                <a:solidFill>
                  <a:srgbClr val="231F20"/>
                </a:solidFill>
                <a:latin typeface="Arial"/>
                <a:cs typeface="Arial"/>
              </a:rPr>
              <a:t> </a:t>
            </a:r>
            <a:r>
              <a:rPr lang="en-US" sz="2800" spc="22" dirty="0" err="1">
                <a:solidFill>
                  <a:srgbClr val="231F20"/>
                </a:solidFill>
                <a:latin typeface="Arial"/>
                <a:cs typeface="Arial"/>
              </a:rPr>
              <a:t>modi</a:t>
            </a:r>
            <a:r>
              <a:rPr lang="en-US" sz="2800" spc="22" dirty="0">
                <a:solidFill>
                  <a:srgbClr val="231F20"/>
                </a:solidFill>
                <a:latin typeface="Arial"/>
                <a:cs typeface="Arial"/>
              </a:rPr>
              <a:t> </a:t>
            </a:r>
            <a:r>
              <a:rPr lang="en-US" sz="2800" spc="22" dirty="0" err="1">
                <a:solidFill>
                  <a:srgbClr val="231F20"/>
                </a:solidFill>
                <a:latin typeface="Arial"/>
                <a:cs typeface="Arial"/>
              </a:rPr>
              <a:t>dunt</a:t>
            </a:r>
            <a:r>
              <a:rPr lang="en-US" sz="2800" spc="22" dirty="0">
                <a:solidFill>
                  <a:srgbClr val="231F20"/>
                </a:solidFill>
                <a:latin typeface="Arial"/>
                <a:cs typeface="Arial"/>
              </a:rPr>
              <a:t> </a:t>
            </a:r>
            <a:r>
              <a:rPr lang="en-US" sz="2800" spc="22" dirty="0" err="1">
                <a:solidFill>
                  <a:srgbClr val="231F20"/>
                </a:solidFill>
                <a:latin typeface="Arial"/>
                <a:cs typeface="Arial"/>
              </a:rPr>
              <a:t>rempor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fuga</a:t>
            </a:r>
            <a:r>
              <a:rPr lang="en-US" sz="2800" spc="22" dirty="0">
                <a:solidFill>
                  <a:srgbClr val="231F20"/>
                </a:solidFill>
                <a:latin typeface="Arial"/>
                <a:cs typeface="Arial"/>
              </a:rPr>
              <a:t>.</a:t>
            </a:r>
          </a:p>
          <a:p>
            <a:pPr marL="571500" marR="11088" indent="-571500">
              <a:lnSpc>
                <a:spcPts val="3600"/>
              </a:lnSpc>
              <a:spcAft>
                <a:spcPts val="1600"/>
              </a:spcAft>
              <a:buFont typeface="Arial"/>
              <a:buChar char="•"/>
            </a:pPr>
            <a:r>
              <a:rPr lang="en-US" sz="2800" spc="22" dirty="0" err="1">
                <a:solidFill>
                  <a:srgbClr val="231F20"/>
                </a:solidFill>
                <a:latin typeface="Arial"/>
                <a:cs typeface="Arial"/>
              </a:rPr>
              <a:t>Em</a:t>
            </a:r>
            <a:r>
              <a:rPr lang="en-US" sz="2800" spc="22" dirty="0">
                <a:solidFill>
                  <a:srgbClr val="231F20"/>
                </a:solidFill>
                <a:latin typeface="Arial"/>
                <a:cs typeface="Arial"/>
              </a:rPr>
              <a:t> quam </a:t>
            </a:r>
            <a:r>
              <a:rPr lang="en-US" sz="2800" spc="22" dirty="0" err="1">
                <a:solidFill>
                  <a:srgbClr val="231F20"/>
                </a:solidFill>
                <a:latin typeface="Arial"/>
                <a:cs typeface="Arial"/>
              </a:rPr>
              <a:t>velicienest</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odi</a:t>
            </a:r>
            <a:r>
              <a:rPr lang="en-US" sz="2800" spc="22" dirty="0">
                <a:solidFill>
                  <a:srgbClr val="231F20"/>
                </a:solidFill>
                <a:latin typeface="Arial"/>
                <a:cs typeface="Arial"/>
              </a:rPr>
              <a:t> </a:t>
            </a:r>
            <a:r>
              <a:rPr lang="en-US" sz="2800" spc="22" dirty="0" err="1">
                <a:solidFill>
                  <a:srgbClr val="231F20"/>
                </a:solidFill>
                <a:latin typeface="Arial"/>
                <a:cs typeface="Arial"/>
              </a:rPr>
              <a:t>coreped</a:t>
            </a:r>
            <a:r>
              <a:rPr lang="en-US" sz="2800" spc="22" dirty="0">
                <a:solidFill>
                  <a:srgbClr val="231F20"/>
                </a:solidFill>
                <a:latin typeface="Arial"/>
                <a:cs typeface="Arial"/>
              </a:rPr>
              <a:t> </a:t>
            </a:r>
            <a:r>
              <a:rPr lang="en-US" sz="2800" spc="22" dirty="0" err="1">
                <a:solidFill>
                  <a:srgbClr val="231F20"/>
                </a:solidFill>
                <a:latin typeface="Arial"/>
                <a:cs typeface="Arial"/>
              </a:rPr>
              <a:t>quas</a:t>
            </a:r>
            <a:r>
              <a:rPr lang="en-US" sz="2800" spc="22" dirty="0">
                <a:solidFill>
                  <a:srgbClr val="231F20"/>
                </a:solidFill>
                <a:latin typeface="Arial"/>
                <a:cs typeface="Arial"/>
              </a:rPr>
              <a:t> </a:t>
            </a:r>
            <a:r>
              <a:rPr lang="en-US" sz="2800" spc="22" dirty="0" err="1">
                <a:solidFill>
                  <a:srgbClr val="231F20"/>
                </a:solidFill>
                <a:latin typeface="Arial"/>
                <a:cs typeface="Arial"/>
              </a:rPr>
              <a:t>solessus</a:t>
            </a:r>
            <a:r>
              <a:rPr lang="en-US" sz="2800" spc="22" dirty="0">
                <a:solidFill>
                  <a:srgbClr val="231F20"/>
                </a:solidFill>
                <a:latin typeface="Arial"/>
                <a:cs typeface="Arial"/>
              </a:rPr>
              <a:t> </a:t>
            </a:r>
            <a:r>
              <a:rPr lang="en-US" sz="2800" spc="22" dirty="0" err="1">
                <a:solidFill>
                  <a:srgbClr val="231F20"/>
                </a:solidFill>
                <a:latin typeface="Arial"/>
                <a:cs typeface="Arial"/>
              </a:rPr>
              <a:t>ationessitat</a:t>
            </a:r>
            <a:r>
              <a:rPr lang="en-US" sz="2800" spc="22" dirty="0">
                <a:solidFill>
                  <a:srgbClr val="231F20"/>
                </a:solidFill>
                <a:latin typeface="Arial"/>
                <a:cs typeface="Arial"/>
              </a:rPr>
              <a:t> de con nus </a:t>
            </a:r>
            <a:r>
              <a:rPr lang="en-US" sz="2800" spc="22" dirty="0" err="1">
                <a:solidFill>
                  <a:srgbClr val="231F20"/>
                </a:solidFill>
                <a:latin typeface="Arial"/>
                <a:cs typeface="Arial"/>
              </a:rPr>
              <a:t>deniti</a:t>
            </a:r>
            <a:r>
              <a:rPr lang="en-US" sz="2800" spc="22" dirty="0">
                <a:solidFill>
                  <a:srgbClr val="231F20"/>
                </a:solidFill>
                <a:latin typeface="Arial"/>
                <a:cs typeface="Arial"/>
              </a:rPr>
              <a:t> </a:t>
            </a:r>
          </a:p>
          <a:p>
            <a:pPr marL="571500" marR="11088" indent="-571500">
              <a:lnSpc>
                <a:spcPts val="3600"/>
              </a:lnSpc>
              <a:spcAft>
                <a:spcPts val="1600"/>
              </a:spcAft>
              <a:buFont typeface="Arial"/>
              <a:buChar char="•"/>
            </a:pPr>
            <a:r>
              <a:rPr lang="en-US" sz="2800" spc="22" dirty="0" err="1" smtClean="0">
                <a:solidFill>
                  <a:srgbClr val="231F20"/>
                </a:solidFill>
                <a:latin typeface="Arial"/>
                <a:cs typeface="Arial"/>
              </a:rPr>
              <a:t>Em</a:t>
            </a:r>
            <a:r>
              <a:rPr lang="en-US" sz="2800" spc="22" dirty="0" smtClean="0">
                <a:solidFill>
                  <a:srgbClr val="231F20"/>
                </a:solidFill>
                <a:latin typeface="Arial"/>
                <a:cs typeface="Arial"/>
              </a:rPr>
              <a:t> quam </a:t>
            </a:r>
            <a:r>
              <a:rPr lang="en-US" sz="2800" spc="22" dirty="0" err="1" smtClean="0">
                <a:solidFill>
                  <a:srgbClr val="231F20"/>
                </a:solidFill>
                <a:latin typeface="Arial"/>
                <a:cs typeface="Arial"/>
              </a:rPr>
              <a:t>velicienest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odi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coreped</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quas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solessus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ationessitat</a:t>
            </a:r>
            <a:r>
              <a:rPr lang="en-US" sz="2800" spc="22" dirty="0" smtClean="0">
                <a:solidFill>
                  <a:srgbClr val="231F20"/>
                </a:solidFill>
                <a:latin typeface="Arial"/>
                <a:cs typeface="Arial"/>
              </a:rPr>
              <a:t> de con nus </a:t>
            </a:r>
            <a:r>
              <a:rPr lang="en-US" sz="2800" spc="22" dirty="0" err="1" smtClean="0">
                <a:solidFill>
                  <a:srgbClr val="231F20"/>
                </a:solidFill>
                <a:latin typeface="Arial"/>
                <a:cs typeface="Arial"/>
              </a:rPr>
              <a:t>deniti</a:t>
            </a:r>
            <a:r>
              <a:rPr lang="en-US" sz="2800" spc="22" dirty="0" smtClean="0">
                <a:solidFill>
                  <a:srgbClr val="231F20"/>
                </a:solidFill>
                <a:latin typeface="Arial"/>
                <a:cs typeface="Arial"/>
              </a:rPr>
              <a:t> </a:t>
            </a:r>
          </a:p>
          <a:p>
            <a:pPr marL="571500" marR="11088" indent="-571500">
              <a:lnSpc>
                <a:spcPts val="3600"/>
              </a:lnSpc>
              <a:spcAft>
                <a:spcPts val="1600"/>
              </a:spcAft>
              <a:buFont typeface="Arial"/>
              <a:buChar char="•"/>
            </a:pPr>
            <a:r>
              <a:rPr lang="en-US" sz="2800" spc="22" dirty="0" err="1" smtClean="0">
                <a:solidFill>
                  <a:srgbClr val="231F20"/>
                </a:solidFill>
                <a:latin typeface="Arial"/>
                <a:cs typeface="Arial"/>
              </a:rPr>
              <a:t>blaceaq</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uuntis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maio</a:t>
            </a:r>
            <a:r>
              <a:rPr lang="en-US" sz="2800" spc="22" dirty="0" smtClean="0">
                <a:solidFill>
                  <a:srgbClr val="231F20"/>
                </a:solidFill>
                <a:latin typeface="Arial"/>
                <a:cs typeface="Arial"/>
              </a:rPr>
              <a:t> ilia </a:t>
            </a:r>
            <a:r>
              <a:rPr lang="en-US" sz="2800" spc="22" dirty="0" err="1" smtClean="0">
                <a:solidFill>
                  <a:srgbClr val="231F20"/>
                </a:solidFill>
                <a:latin typeface="Arial"/>
                <a:cs typeface="Arial"/>
              </a:rPr>
              <a:t>etur</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aut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dernate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mquundi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sciandu</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cienienimod</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ut</a:t>
            </a:r>
            <a:r>
              <a:rPr lang="en-US" sz="2800" spc="22" dirty="0" smtClean="0">
                <a:solidFill>
                  <a:srgbClr val="231F20"/>
                </a:solidFill>
                <a:latin typeface="Arial"/>
                <a:cs typeface="Arial"/>
              </a:rPr>
              <a:t> et </a:t>
            </a:r>
            <a:r>
              <a:rPr lang="en-US" sz="2800" spc="22" dirty="0" err="1" smtClean="0">
                <a:solidFill>
                  <a:srgbClr val="231F20"/>
                </a:solidFill>
                <a:latin typeface="Arial"/>
                <a:cs typeface="Arial"/>
              </a:rPr>
              <a:t>faccaborro</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ommollecti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quiatio</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nsequiam</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idit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aperumq</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uibusdae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pel</a:t>
            </a:r>
            <a:r>
              <a:rPr lang="en-US" sz="2800" spc="22" dirty="0" smtClean="0">
                <a:solidFill>
                  <a:srgbClr val="231F20"/>
                </a:solidFill>
                <a:latin typeface="Arial"/>
                <a:cs typeface="Arial"/>
              </a:rPr>
              <a:t> </a:t>
            </a:r>
          </a:p>
          <a:p>
            <a:pPr marL="571500" marR="11088" indent="-571500">
              <a:lnSpc>
                <a:spcPts val="3600"/>
              </a:lnSpc>
              <a:spcAft>
                <a:spcPts val="1600"/>
              </a:spcAft>
              <a:buFont typeface="Arial"/>
              <a:buChar char="•"/>
            </a:pPr>
            <a:r>
              <a:rPr lang="en-US" sz="2800" spc="22" dirty="0" err="1" smtClean="0">
                <a:solidFill>
                  <a:srgbClr val="231F20"/>
                </a:solidFill>
                <a:latin typeface="Arial"/>
                <a:cs typeface="Arial"/>
              </a:rPr>
              <a:t>ipsam</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eicient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veliquo</a:t>
            </a:r>
            <a:r>
              <a:rPr lang="en-US" sz="2800" spc="22" dirty="0" smtClean="0">
                <a:solidFill>
                  <a:srgbClr val="231F20"/>
                </a:solidFill>
                <a:latin typeface="Arial"/>
                <a:cs typeface="Arial"/>
              </a:rPr>
              <a:t> vid </a:t>
            </a:r>
            <a:r>
              <a:rPr lang="en-US" sz="2800" spc="22" dirty="0" err="1" smtClean="0">
                <a:solidFill>
                  <a:srgbClr val="231F20"/>
                </a:solidFill>
                <a:latin typeface="Arial"/>
                <a:cs typeface="Arial"/>
              </a:rPr>
              <a:t>quia</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ererspi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ssinciis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aut</a:t>
            </a:r>
            <a:r>
              <a:rPr lang="en-US" sz="2800" spc="22" dirty="0" smtClean="0">
                <a:solidFill>
                  <a:srgbClr val="231F20"/>
                </a:solidFill>
                <a:latin typeface="Arial"/>
                <a:cs typeface="Arial"/>
              </a:rPr>
              <a:t> et </a:t>
            </a:r>
            <a:r>
              <a:rPr lang="en-US" sz="2800" spc="22" dirty="0" err="1" smtClean="0">
                <a:solidFill>
                  <a:srgbClr val="231F20"/>
                </a:solidFill>
                <a:latin typeface="Arial"/>
                <a:cs typeface="Arial"/>
              </a:rPr>
              <a:t>perferc</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iumquia</a:t>
            </a:r>
            <a:r>
              <a:rPr lang="en-US" sz="2800" spc="22" dirty="0" smtClean="0">
                <a:solidFill>
                  <a:srgbClr val="231F20"/>
                </a:solidFill>
                <a:latin typeface="Arial"/>
                <a:cs typeface="Arial"/>
              </a:rPr>
              <a:t> del </a:t>
            </a:r>
            <a:r>
              <a:rPr lang="en-US" sz="2800" spc="22" dirty="0" err="1" smtClean="0">
                <a:solidFill>
                  <a:srgbClr val="231F20"/>
                </a:solidFill>
                <a:latin typeface="Arial"/>
                <a:cs typeface="Arial"/>
              </a:rPr>
              <a:t>iunti</a:t>
            </a:r>
            <a:r>
              <a:rPr lang="en-US" sz="2800" spc="22" dirty="0" smtClean="0">
                <a:solidFill>
                  <a:srgbClr val="231F20"/>
                </a:solidFill>
                <a:latin typeface="Arial"/>
                <a:cs typeface="Arial"/>
              </a:rPr>
              <a:t> sit </a:t>
            </a:r>
            <a:r>
              <a:rPr lang="en-US" sz="2800" spc="22" dirty="0" err="1" smtClean="0">
                <a:solidFill>
                  <a:srgbClr val="231F20"/>
                </a:solidFill>
                <a:latin typeface="Arial"/>
                <a:cs typeface="Arial"/>
              </a:rPr>
              <a:t>acerae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porem</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alibusam</a:t>
            </a:r>
            <a:r>
              <a:rPr lang="en-US" sz="2800" spc="22" dirty="0" smtClean="0">
                <a:solidFill>
                  <a:srgbClr val="231F20"/>
                </a:solidFill>
                <a:latin typeface="Arial"/>
                <a:cs typeface="Arial"/>
              </a:rPr>
              <a:t> ex </a:t>
            </a:r>
            <a:r>
              <a:rPr lang="en-US" sz="2800" spc="22" dirty="0" err="1" smtClean="0">
                <a:solidFill>
                  <a:srgbClr val="231F20"/>
                </a:solidFill>
                <a:latin typeface="Arial"/>
                <a:cs typeface="Arial"/>
              </a:rPr>
              <a:t>exceatius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rehenihit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explicia</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quunte</a:t>
            </a:r>
            <a:r>
              <a:rPr lang="en-US" sz="2800" spc="22" dirty="0" smtClean="0">
                <a:solidFill>
                  <a:srgbClr val="231F20"/>
                </a:solidFill>
                <a:latin typeface="Arial"/>
                <a:cs typeface="Arial"/>
              </a:rPr>
              <a:t>.</a:t>
            </a:r>
          </a:p>
          <a:p>
            <a:pPr marL="571500" marR="11088" indent="-571500">
              <a:lnSpc>
                <a:spcPts val="3600"/>
              </a:lnSpc>
              <a:spcAft>
                <a:spcPts val="1600"/>
              </a:spcAft>
              <a:buFont typeface="Arial"/>
              <a:buChar char="•"/>
            </a:pPr>
            <a:r>
              <a:rPr lang="en-US" sz="2800" spc="22" dirty="0" smtClean="0">
                <a:solidFill>
                  <a:srgbClr val="231F20"/>
                </a:solidFill>
                <a:latin typeface="Arial"/>
                <a:cs typeface="Arial"/>
              </a:rPr>
              <a:t>Um </a:t>
            </a:r>
            <a:r>
              <a:rPr lang="en-US" sz="2800" spc="22" dirty="0">
                <a:solidFill>
                  <a:srgbClr val="231F20"/>
                </a:solidFill>
                <a:latin typeface="Arial"/>
                <a:cs typeface="Arial"/>
              </a:rPr>
              <a:t>ide arum </a:t>
            </a:r>
            <a:r>
              <a:rPr lang="en-US" sz="2800" spc="22" dirty="0" err="1">
                <a:solidFill>
                  <a:srgbClr val="231F20"/>
                </a:solidFill>
                <a:latin typeface="Arial"/>
                <a:cs typeface="Arial"/>
              </a:rPr>
              <a:t>nusapictem</a:t>
            </a:r>
            <a:r>
              <a:rPr lang="en-US" sz="2800" spc="22" dirty="0">
                <a:solidFill>
                  <a:srgbClr val="231F20"/>
                </a:solidFill>
                <a:latin typeface="Arial"/>
                <a:cs typeface="Arial"/>
              </a:rPr>
              <a:t> </a:t>
            </a:r>
            <a:r>
              <a:rPr lang="en-US" sz="2800" spc="22" dirty="0" err="1">
                <a:solidFill>
                  <a:srgbClr val="231F20"/>
                </a:solidFill>
                <a:latin typeface="Arial"/>
                <a:cs typeface="Arial"/>
              </a:rPr>
              <a:t>quatusti</a:t>
            </a:r>
            <a:r>
              <a:rPr lang="en-US" sz="2800" spc="22" dirty="0">
                <a:solidFill>
                  <a:srgbClr val="231F20"/>
                </a:solidFill>
                <a:latin typeface="Arial"/>
                <a:cs typeface="Arial"/>
              </a:rPr>
              <a:t> </a:t>
            </a:r>
            <a:r>
              <a:rPr lang="en-US" sz="2800" spc="22" dirty="0" err="1">
                <a:solidFill>
                  <a:srgbClr val="231F20"/>
                </a:solidFill>
                <a:latin typeface="Arial"/>
                <a:cs typeface="Arial"/>
              </a:rPr>
              <a:t>beritatures</a:t>
            </a:r>
            <a:r>
              <a:rPr lang="en-US" sz="2800" spc="22" dirty="0">
                <a:solidFill>
                  <a:srgbClr val="231F20"/>
                </a:solidFill>
                <a:latin typeface="Arial"/>
                <a:cs typeface="Arial"/>
              </a:rPr>
              <a:t> </a:t>
            </a:r>
            <a:r>
              <a:rPr lang="en-US" sz="2800" spc="22" dirty="0" err="1">
                <a:solidFill>
                  <a:srgbClr val="231F20"/>
                </a:solidFill>
                <a:latin typeface="Arial"/>
                <a:cs typeface="Arial"/>
              </a:rPr>
              <a:t>solorum</a:t>
            </a:r>
            <a:r>
              <a:rPr lang="en-US" sz="2800" spc="22" dirty="0">
                <a:solidFill>
                  <a:srgbClr val="231F20"/>
                </a:solidFill>
                <a:latin typeface="Arial"/>
                <a:cs typeface="Arial"/>
              </a:rPr>
              <a:t> </a:t>
            </a:r>
            <a:r>
              <a:rPr lang="en-US" sz="2800" spc="22" dirty="0" err="1">
                <a:solidFill>
                  <a:srgbClr val="231F20"/>
                </a:solidFill>
                <a:latin typeface="Arial"/>
                <a:cs typeface="Arial"/>
              </a:rPr>
              <a:t>quiatibus</a:t>
            </a:r>
            <a:r>
              <a:rPr lang="en-US" sz="2800" spc="22" dirty="0">
                <a:solidFill>
                  <a:srgbClr val="231F20"/>
                </a:solidFill>
                <a:latin typeface="Arial"/>
                <a:cs typeface="Arial"/>
              </a:rPr>
              <a:t>, ne nostrum </a:t>
            </a:r>
            <a:r>
              <a:rPr lang="en-US" sz="2800" spc="22" dirty="0" err="1">
                <a:solidFill>
                  <a:srgbClr val="231F20"/>
                </a:solidFill>
                <a:latin typeface="Arial"/>
                <a:cs typeface="Arial"/>
              </a:rPr>
              <a:t>dolo</a:t>
            </a:r>
            <a:r>
              <a:rPr lang="en-US" sz="2800" spc="22" dirty="0">
                <a:solidFill>
                  <a:srgbClr val="231F20"/>
                </a:solidFill>
                <a:latin typeface="Arial"/>
                <a:cs typeface="Arial"/>
              </a:rPr>
              <a:t> </a:t>
            </a:r>
            <a:r>
              <a:rPr lang="en-US" sz="2800" spc="22" dirty="0" err="1">
                <a:solidFill>
                  <a:srgbClr val="231F20"/>
                </a:solidFill>
                <a:latin typeface="Arial"/>
                <a:cs typeface="Arial"/>
              </a:rPr>
              <a:t>cuptat</a:t>
            </a:r>
            <a:endParaRPr lang="en-US" sz="2800" spc="22" dirty="0">
              <a:solidFill>
                <a:srgbClr val="231F20"/>
              </a:solidFill>
              <a:latin typeface="Arial"/>
              <a:cs typeface="Arial"/>
            </a:endParaRPr>
          </a:p>
        </p:txBody>
      </p:sp>
      <p:pic>
        <p:nvPicPr>
          <p:cNvPr id="2" name="Picture 1"/>
          <p:cNvPicPr>
            <a:picLocks noChangeAspect="1"/>
          </p:cNvPicPr>
          <p:nvPr/>
        </p:nvPicPr>
        <p:blipFill>
          <a:blip r:embed="rId6"/>
          <a:stretch>
            <a:fillRect/>
          </a:stretch>
        </p:blipFill>
        <p:spPr>
          <a:xfrm>
            <a:off x="22647434" y="12424356"/>
            <a:ext cx="9258300" cy="6108700"/>
          </a:xfrm>
          <a:prstGeom prst="rect">
            <a:avLst/>
          </a:prstGeom>
        </p:spPr>
      </p:pic>
      <p:sp>
        <p:nvSpPr>
          <p:cNvPr id="19" name="object 107"/>
          <p:cNvSpPr txBox="1"/>
          <p:nvPr/>
        </p:nvSpPr>
        <p:spPr>
          <a:xfrm>
            <a:off x="22652006" y="11619978"/>
            <a:ext cx="9253728" cy="1049852"/>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Pie chart h</a:t>
            </a:r>
            <a:r>
              <a:rPr sz="2800" b="1" spc="22" dirty="0">
                <a:solidFill>
                  <a:srgbClr val="231F20"/>
                </a:solidFill>
                <a:latin typeface="Arial"/>
                <a:cs typeface="Arial"/>
              </a:rPr>
              <a:t>eading</a:t>
            </a:r>
            <a:endParaRPr sz="2800" dirty="0">
              <a:latin typeface="Arial"/>
              <a:cs typeface="Arial"/>
            </a:endParaRPr>
          </a:p>
        </p:txBody>
      </p:sp>
      <p:pic>
        <p:nvPicPr>
          <p:cNvPr id="3" name="Picture 2"/>
          <p:cNvPicPr>
            <a:picLocks noChangeAspect="1"/>
          </p:cNvPicPr>
          <p:nvPr/>
        </p:nvPicPr>
        <p:blipFill>
          <a:blip r:embed="rId7"/>
          <a:stretch>
            <a:fillRect/>
          </a:stretch>
        </p:blipFill>
        <p:spPr>
          <a:xfrm>
            <a:off x="22652006" y="20609140"/>
            <a:ext cx="9249156" cy="5430232"/>
          </a:xfrm>
          <a:prstGeom prst="rect">
            <a:avLst/>
          </a:prstGeom>
        </p:spPr>
      </p:pic>
      <p:sp>
        <p:nvSpPr>
          <p:cNvPr id="23" name="object 107"/>
          <p:cNvSpPr txBox="1"/>
          <p:nvPr/>
        </p:nvSpPr>
        <p:spPr>
          <a:xfrm>
            <a:off x="22652006" y="19588135"/>
            <a:ext cx="9253728" cy="940578"/>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Graph h</a:t>
            </a:r>
            <a:r>
              <a:rPr sz="2800" b="1" spc="22" dirty="0">
                <a:solidFill>
                  <a:srgbClr val="231F20"/>
                </a:solidFill>
                <a:latin typeface="Arial"/>
                <a:cs typeface="Arial"/>
              </a:rPr>
              <a:t>eadin</a:t>
            </a:r>
            <a:r>
              <a:rPr lang="en-US" sz="2800" b="1" spc="22" dirty="0">
                <a:solidFill>
                  <a:srgbClr val="231F20"/>
                </a:solidFill>
                <a:latin typeface="Arial"/>
                <a:cs typeface="Arial"/>
              </a:rPr>
              <a:t>g</a:t>
            </a:r>
          </a:p>
        </p:txBody>
      </p:sp>
      <p:sp>
        <p:nvSpPr>
          <p:cNvPr id="29" name="object 4"/>
          <p:cNvSpPr txBox="1"/>
          <p:nvPr/>
        </p:nvSpPr>
        <p:spPr>
          <a:xfrm>
            <a:off x="22647434" y="26988451"/>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err="1">
                <a:solidFill>
                  <a:srgbClr val="231F20"/>
                </a:solidFill>
                <a:latin typeface="Arial"/>
                <a:cs typeface="Arial"/>
              </a:rPr>
              <a:t>Otas</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lam qui </a:t>
            </a:r>
            <a:r>
              <a:rPr lang="en-US" sz="2800" spc="22" dirty="0" err="1">
                <a:solidFill>
                  <a:srgbClr val="231F20"/>
                </a:solidFill>
                <a:latin typeface="Arial"/>
                <a:cs typeface="Arial"/>
              </a:rPr>
              <a:t>torporemquae</a:t>
            </a:r>
            <a:r>
              <a:rPr lang="en-US" sz="2800" spc="22" dirty="0">
                <a:solidFill>
                  <a:srgbClr val="231F20"/>
                </a:solidFill>
                <a:latin typeface="Arial"/>
                <a:cs typeface="Arial"/>
              </a:rPr>
              <a:t> </a:t>
            </a:r>
            <a:r>
              <a:rPr lang="en-US" sz="2800" spc="22" dirty="0" err="1">
                <a:solidFill>
                  <a:srgbClr val="231F20"/>
                </a:solidFill>
                <a:latin typeface="Arial"/>
                <a:cs typeface="Arial"/>
              </a:rPr>
              <a:t>nisti</a:t>
            </a:r>
            <a:r>
              <a:rPr lang="en-US" sz="2800" spc="22" dirty="0">
                <a:solidFill>
                  <a:srgbClr val="231F20"/>
                </a:solidFill>
                <a:latin typeface="Arial"/>
                <a:cs typeface="Arial"/>
              </a:rPr>
              <a:t> </a:t>
            </a:r>
            <a:r>
              <a:rPr lang="en-US" sz="2800" spc="22" dirty="0" err="1">
                <a:solidFill>
                  <a:srgbClr val="231F20"/>
                </a:solidFill>
                <a:latin typeface="Arial"/>
                <a:cs typeface="Arial"/>
              </a:rPr>
              <a:t>corescium</a:t>
            </a:r>
            <a:r>
              <a:rPr lang="en-US" sz="2800" spc="22" dirty="0">
                <a:solidFill>
                  <a:srgbClr val="231F20"/>
                </a:solidFill>
                <a:latin typeface="Arial"/>
                <a:cs typeface="Arial"/>
              </a:rPr>
              <a:t> </a:t>
            </a:r>
            <a:r>
              <a:rPr lang="en-US" sz="2800" spc="22" dirty="0" err="1">
                <a:solidFill>
                  <a:srgbClr val="231F20"/>
                </a:solidFill>
                <a:latin typeface="Arial"/>
                <a:cs typeface="Arial"/>
              </a:rPr>
              <a:t>ini</a:t>
            </a:r>
            <a:r>
              <a:rPr lang="en-US" sz="2800" spc="22" dirty="0">
                <a:solidFill>
                  <a:srgbClr val="231F20"/>
                </a:solidFill>
                <a:latin typeface="Arial"/>
                <a:cs typeface="Arial"/>
              </a:rPr>
              <a:t> </a:t>
            </a:r>
            <a:r>
              <a:rPr lang="en-US" sz="2800" spc="22" dirty="0" err="1">
                <a:solidFill>
                  <a:srgbClr val="231F20"/>
                </a:solidFill>
                <a:latin typeface="Arial"/>
                <a:cs typeface="Arial"/>
              </a:rPr>
              <a:t>consedi</a:t>
            </a:r>
            <a:r>
              <a:rPr lang="en-US" sz="2800" spc="22" dirty="0">
                <a:solidFill>
                  <a:srgbClr val="231F20"/>
                </a:solidFill>
                <a:latin typeface="Arial"/>
                <a:cs typeface="Arial"/>
              </a:rPr>
              <a:t> </a:t>
            </a:r>
            <a:r>
              <a:rPr lang="en-US" sz="2800" spc="22" dirty="0" err="1">
                <a:solidFill>
                  <a:srgbClr val="231F20"/>
                </a:solidFill>
                <a:latin typeface="Arial"/>
                <a:cs typeface="Arial"/>
              </a:rPr>
              <a:t>psuntis</a:t>
            </a:r>
            <a:r>
              <a:rPr lang="en-US" sz="2800" spc="22" dirty="0">
                <a:solidFill>
                  <a:srgbClr val="231F20"/>
                </a:solidFill>
                <a:latin typeface="Arial"/>
                <a:cs typeface="Arial"/>
              </a:rPr>
              <a:t>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oditibus.Equi</a:t>
            </a:r>
            <a:r>
              <a:rPr lang="en-US" sz="2800" spc="22" dirty="0">
                <a:solidFill>
                  <a:srgbClr val="231F20"/>
                </a:solidFill>
                <a:latin typeface="Arial"/>
                <a:cs typeface="Arial"/>
              </a:rPr>
              <a:t> </a:t>
            </a:r>
            <a:r>
              <a:rPr lang="en-US" sz="2800" spc="22" dirty="0" err="1">
                <a:solidFill>
                  <a:srgbClr val="231F20"/>
                </a:solidFill>
                <a:latin typeface="Arial"/>
                <a:cs typeface="Arial"/>
              </a:rPr>
              <a:t>ratures</a:t>
            </a:r>
            <a:r>
              <a:rPr lang="en-US" sz="2800" spc="22" dirty="0">
                <a:solidFill>
                  <a:srgbClr val="231F20"/>
                </a:solidFill>
                <a:latin typeface="Arial"/>
                <a:cs typeface="Arial"/>
              </a:rPr>
              <a:t> </a:t>
            </a:r>
            <a:r>
              <a:rPr lang="en-US" sz="2800" spc="22" dirty="0" err="1">
                <a:solidFill>
                  <a:srgbClr val="231F20"/>
                </a:solidFill>
                <a:latin typeface="Arial"/>
                <a:cs typeface="Arial"/>
              </a:rPr>
              <a:t>molectas</a:t>
            </a:r>
            <a:r>
              <a:rPr lang="en-US" sz="2800" spc="22" dirty="0">
                <a:solidFill>
                  <a:srgbClr val="231F20"/>
                </a:solidFill>
                <a:latin typeface="Arial"/>
                <a:cs typeface="Arial"/>
              </a:rPr>
              <a:t> </a:t>
            </a:r>
            <a:r>
              <a:rPr lang="en-US" sz="2800" spc="22" dirty="0" err="1">
                <a:solidFill>
                  <a:srgbClr val="231F20"/>
                </a:solidFill>
                <a:latin typeface="Arial"/>
                <a:cs typeface="Arial"/>
              </a:rPr>
              <a:t>sime</a:t>
            </a:r>
            <a:r>
              <a:rPr lang="en-US" sz="2800" spc="22" dirty="0">
                <a:solidFill>
                  <a:srgbClr val="231F20"/>
                </a:solidFill>
                <a:latin typeface="Arial"/>
                <a:cs typeface="Arial"/>
              </a:rPr>
              <a:t> </a:t>
            </a:r>
            <a:r>
              <a:rPr lang="en-US" sz="2800" spc="22" dirty="0" err="1">
                <a:solidFill>
                  <a:srgbClr val="231F20"/>
                </a:solidFill>
                <a:latin typeface="Arial"/>
                <a:cs typeface="Arial"/>
              </a:rPr>
              <a:t>debitent</a:t>
            </a:r>
            <a:r>
              <a:rPr lang="en-US" sz="2800" spc="22" dirty="0">
                <a:solidFill>
                  <a:srgbClr val="231F20"/>
                </a:solidFill>
                <a:latin typeface="Arial"/>
                <a:cs typeface="Arial"/>
              </a:rPr>
              <a:t> </a:t>
            </a:r>
            <a:r>
              <a:rPr lang="en-US" sz="2800" spc="22" dirty="0" err="1">
                <a:solidFill>
                  <a:srgbClr val="231F20"/>
                </a:solidFill>
                <a:latin typeface="Arial"/>
                <a:cs typeface="Arial"/>
              </a:rPr>
              <a:t>ime</a:t>
            </a:r>
            <a:r>
              <a:rPr lang="en-US" sz="2800" spc="22" dirty="0">
                <a:solidFill>
                  <a:srgbClr val="231F20"/>
                </a:solidFill>
                <a:latin typeface="Arial"/>
                <a:cs typeface="Arial"/>
              </a:rPr>
              <a:t> </a:t>
            </a:r>
            <a:r>
              <a:rPr lang="en-US" sz="2800" spc="22" dirty="0" err="1">
                <a:solidFill>
                  <a:srgbClr val="231F20"/>
                </a:solidFill>
                <a:latin typeface="Arial"/>
                <a:cs typeface="Arial"/>
              </a:rPr>
              <a:t>antent</a:t>
            </a:r>
            <a:r>
              <a:rPr lang="en-US" sz="2800" spc="22" dirty="0">
                <a:solidFill>
                  <a:srgbClr val="231F20"/>
                </a:solidFill>
                <a:latin typeface="Arial"/>
                <a:cs typeface="Arial"/>
              </a:rPr>
              <a:t>. </a:t>
            </a:r>
            <a:r>
              <a:rPr lang="en-US" sz="2800" spc="22" dirty="0" err="1">
                <a:solidFill>
                  <a:srgbClr val="231F20"/>
                </a:solidFill>
                <a:latin typeface="Arial"/>
                <a:cs typeface="Arial"/>
              </a:rPr>
              <a:t>Lesequae</a:t>
            </a:r>
            <a:r>
              <a:rPr lang="en-US" sz="2800" spc="22" dirty="0">
                <a:solidFill>
                  <a:srgbClr val="231F20"/>
                </a:solidFill>
                <a:latin typeface="Arial"/>
                <a:cs typeface="Arial"/>
              </a:rPr>
              <a:t> </a:t>
            </a:r>
            <a:r>
              <a:rPr lang="en-US" sz="2800" spc="22" dirty="0" err="1">
                <a:solidFill>
                  <a:srgbClr val="231F20"/>
                </a:solidFill>
                <a:latin typeface="Arial"/>
                <a:cs typeface="Arial"/>
              </a:rPr>
              <a:t>nestiam</a:t>
            </a:r>
            <a:r>
              <a:rPr lang="en-US" sz="2800" spc="22" dirty="0">
                <a:solidFill>
                  <a:srgbClr val="231F20"/>
                </a:solidFill>
                <a:latin typeface="Arial"/>
                <a:cs typeface="Arial"/>
              </a:rPr>
              <a:t> res </a:t>
            </a:r>
            <a:r>
              <a:rPr lang="en-US" sz="2800" spc="22" dirty="0" err="1">
                <a:solidFill>
                  <a:srgbClr val="231F20"/>
                </a:solidFill>
                <a:latin typeface="Arial"/>
                <a:cs typeface="Arial"/>
              </a:rPr>
              <a:t>dipsantem</a:t>
            </a:r>
            <a:r>
              <a:rPr lang="en-US" sz="2800" spc="22" dirty="0">
                <a:solidFill>
                  <a:srgbClr val="231F20"/>
                </a:solidFill>
                <a:latin typeface="Arial"/>
                <a:cs typeface="Arial"/>
              </a:rPr>
              <a:t> </a:t>
            </a:r>
            <a:r>
              <a:rPr lang="en-US" sz="2800" spc="22" dirty="0" err="1">
                <a:solidFill>
                  <a:srgbClr val="231F20"/>
                </a:solidFill>
                <a:latin typeface="Arial"/>
                <a:cs typeface="Arial"/>
              </a:rPr>
              <a:t>reperum</a:t>
            </a:r>
            <a:r>
              <a:rPr lang="en-US" sz="2800" spc="22" dirty="0">
                <a:solidFill>
                  <a:srgbClr val="231F20"/>
                </a:solidFill>
                <a:latin typeface="Arial"/>
                <a:cs typeface="Arial"/>
              </a:rPr>
              <a:t> </a:t>
            </a:r>
            <a:r>
              <a:rPr lang="en-US" sz="2800" spc="22" dirty="0" err="1">
                <a:solidFill>
                  <a:srgbClr val="231F20"/>
                </a:solidFill>
                <a:latin typeface="Arial"/>
                <a:cs typeface="Arial"/>
              </a:rPr>
              <a:t>eatempos</a:t>
            </a:r>
            <a:r>
              <a:rPr lang="en-US" sz="2800" spc="22" dirty="0">
                <a:solidFill>
                  <a:srgbClr val="231F20"/>
                </a:solidFill>
                <a:latin typeface="Arial"/>
                <a:cs typeface="Arial"/>
              </a:rPr>
              <a:t> rem et </a:t>
            </a:r>
            <a:r>
              <a:rPr lang="en-US" sz="2800" spc="22" dirty="0" err="1">
                <a:solidFill>
                  <a:srgbClr val="231F20"/>
                </a:solidFill>
                <a:latin typeface="Arial"/>
                <a:cs typeface="Arial"/>
              </a:rPr>
              <a:t>quia</a:t>
            </a:r>
            <a:r>
              <a:rPr lang="en-US" sz="2800" spc="22" dirty="0">
                <a:solidFill>
                  <a:srgbClr val="231F20"/>
                </a:solidFill>
                <a:latin typeface="Arial"/>
                <a:cs typeface="Arial"/>
              </a:rPr>
              <a:t> </a:t>
            </a:r>
            <a:r>
              <a:rPr lang="en-US" sz="2800" spc="22" dirty="0" err="1">
                <a:solidFill>
                  <a:srgbClr val="231F20"/>
                </a:solidFill>
                <a:latin typeface="Arial"/>
                <a:cs typeface="Arial"/>
              </a:rPr>
              <a:t>paristrunt</a:t>
            </a:r>
            <a:r>
              <a:rPr lang="en-US" sz="2800" spc="22" dirty="0">
                <a:solidFill>
                  <a:srgbClr val="231F20"/>
                </a:solidFill>
                <a:latin typeface="Arial"/>
                <a:cs typeface="Arial"/>
              </a:rPr>
              <a:t> </a:t>
            </a:r>
            <a:r>
              <a:rPr lang="en-US" sz="2800" spc="22" dirty="0" err="1">
                <a:solidFill>
                  <a:srgbClr val="231F20"/>
                </a:solidFill>
                <a:latin typeface="Arial"/>
                <a:cs typeface="Arial"/>
              </a:rPr>
              <a:t>quamus</a:t>
            </a:r>
            <a:r>
              <a:rPr lang="en-US" sz="2800" spc="22" dirty="0">
                <a:solidFill>
                  <a:srgbClr val="231F20"/>
                </a:solidFill>
                <a:latin typeface="Arial"/>
                <a:cs typeface="Arial"/>
              </a:rPr>
              <a:t> </a:t>
            </a:r>
            <a:r>
              <a:rPr lang="en-US" sz="2800" spc="22" dirty="0" err="1">
                <a:solidFill>
                  <a:srgbClr val="231F20"/>
                </a:solidFill>
                <a:latin typeface="Arial"/>
                <a:cs typeface="Arial"/>
              </a:rPr>
              <a:t>nonsed</a:t>
            </a:r>
            <a:r>
              <a:rPr lang="en-US" sz="2800" spc="22" dirty="0">
                <a:solidFill>
                  <a:srgbClr val="231F20"/>
                </a:solidFill>
                <a:latin typeface="Arial"/>
                <a:cs typeface="Arial"/>
              </a:rPr>
              <a:t> </a:t>
            </a:r>
            <a:r>
              <a:rPr lang="en-US" sz="2800" spc="22" dirty="0" err="1">
                <a:solidFill>
                  <a:srgbClr val="231F20"/>
                </a:solidFill>
                <a:latin typeface="Arial"/>
                <a:cs typeface="Arial"/>
              </a:rPr>
              <a:t>quatur</a:t>
            </a:r>
            <a:r>
              <a:rPr lang="en-US" sz="2800" spc="22" dirty="0">
                <a:solidFill>
                  <a:srgbClr val="231F20"/>
                </a:solidFill>
                <a:latin typeface="Arial"/>
                <a:cs typeface="Arial"/>
              </a:rPr>
              <a:t>, </a:t>
            </a:r>
            <a:r>
              <a:rPr lang="en-US" sz="2800" spc="22" dirty="0" err="1">
                <a:solidFill>
                  <a:srgbClr val="231F20"/>
                </a:solidFill>
                <a:latin typeface="Arial"/>
                <a:cs typeface="Arial"/>
              </a:rPr>
              <a:t>asped</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re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Fero</a:t>
            </a:r>
            <a:r>
              <a:rPr lang="en-US" sz="2800" spc="22" dirty="0">
                <a:solidFill>
                  <a:srgbClr val="231F20"/>
                </a:solidFill>
                <a:latin typeface="Arial"/>
                <a:cs typeface="Arial"/>
              </a:rPr>
              <a:t> el </a:t>
            </a:r>
            <a:r>
              <a:rPr lang="en-US" sz="2800" spc="22" dirty="0" err="1">
                <a:solidFill>
                  <a:srgbClr val="231F20"/>
                </a:solidFill>
                <a:latin typeface="Arial"/>
                <a:cs typeface="Arial"/>
              </a:rPr>
              <a:t>intio</a:t>
            </a:r>
            <a:r>
              <a:rPr lang="en-US" sz="2800" spc="22" dirty="0">
                <a:solidFill>
                  <a:srgbClr val="231F20"/>
                </a:solidFill>
                <a:latin typeface="Arial"/>
                <a:cs typeface="Arial"/>
              </a:rPr>
              <a:t> </a:t>
            </a:r>
            <a:r>
              <a:rPr lang="en-US" sz="2800" spc="22" dirty="0" err="1">
                <a:solidFill>
                  <a:srgbClr val="231F20"/>
                </a:solidFill>
                <a:latin typeface="Arial"/>
                <a:cs typeface="Arial"/>
              </a:rPr>
              <a:t>voluptat</a:t>
            </a:r>
            <a:r>
              <a:rPr lang="en-US" sz="2800" spc="22" dirty="0">
                <a:solidFill>
                  <a:srgbClr val="231F20"/>
                </a:solidFill>
                <a:latin typeface="Arial"/>
                <a:cs typeface="Arial"/>
              </a:rPr>
              <a:t>.</a:t>
            </a:r>
          </a:p>
        </p:txBody>
      </p:sp>
      <p:sp>
        <p:nvSpPr>
          <p:cNvPr id="31" name="object 4"/>
          <p:cNvSpPr txBox="1"/>
          <p:nvPr/>
        </p:nvSpPr>
        <p:spPr>
          <a:xfrm>
            <a:off x="33272222" y="18340636"/>
            <a:ext cx="9253728" cy="11405921"/>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2800" b="1" dirty="0">
                <a:solidFill>
                  <a:srgbClr val="000000"/>
                </a:solidFill>
                <a:latin typeface="Arial"/>
                <a:cs typeface="Arial"/>
              </a:rPr>
              <a:t>References</a:t>
            </a:r>
          </a:p>
          <a:p>
            <a:pPr marL="274320" indent="-274320">
              <a:lnSpc>
                <a:spcPts val="2200"/>
              </a:lnSpc>
              <a:spcAft>
                <a:spcPts val="1000"/>
              </a:spcAft>
            </a:pPr>
            <a:r>
              <a:rPr lang="en-US" sz="1800" dirty="0">
                <a:solidFill>
                  <a:srgbClr val="000000"/>
                </a:solidFill>
                <a:latin typeface="Arial"/>
                <a:cs typeface="Arial"/>
              </a:rPr>
              <a:t>1.	</a:t>
            </a:r>
            <a:r>
              <a:rPr lang="en-US" sz="1800" dirty="0" err="1">
                <a:solidFill>
                  <a:srgbClr val="000000"/>
                </a:solidFill>
                <a:latin typeface="Arial"/>
                <a:cs typeface="Arial"/>
              </a:rPr>
              <a:t>Git</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a:t>
            </a:r>
            <a:r>
              <a:rPr lang="en-US" sz="1800" dirty="0" err="1">
                <a:solidFill>
                  <a:srgbClr val="000000"/>
                </a:solidFill>
                <a:latin typeface="Arial"/>
                <a:cs typeface="Arial"/>
              </a:rPr>
              <a:t>arunt</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parupis</a:t>
            </a:r>
            <a:r>
              <a:rPr lang="en-US" sz="1800" dirty="0">
                <a:solidFill>
                  <a:srgbClr val="000000"/>
                </a:solidFill>
                <a:latin typeface="Arial"/>
                <a:cs typeface="Arial"/>
              </a:rPr>
              <a:t> </a:t>
            </a:r>
            <a:r>
              <a:rPr lang="en-US" sz="1800" dirty="0" err="1">
                <a:solidFill>
                  <a:srgbClr val="000000"/>
                </a:solidFill>
                <a:latin typeface="Arial"/>
                <a:cs typeface="Arial"/>
              </a:rPr>
              <a:t>dolore</a:t>
            </a:r>
            <a:r>
              <a:rPr lang="en-US" sz="1800" dirty="0">
                <a:solidFill>
                  <a:srgbClr val="000000"/>
                </a:solidFill>
                <a:latin typeface="Arial"/>
                <a:cs typeface="Arial"/>
              </a:rPr>
              <a:t> </a:t>
            </a:r>
            <a:r>
              <a:rPr lang="en-US" sz="1800" dirty="0" err="1">
                <a:solidFill>
                  <a:srgbClr val="000000"/>
                </a:solidFill>
                <a:latin typeface="Arial"/>
                <a:cs typeface="Arial"/>
              </a:rPr>
              <a:t>aperorrum</a:t>
            </a:r>
            <a:r>
              <a:rPr lang="en-US" sz="1800" dirty="0">
                <a:solidFill>
                  <a:srgbClr val="000000"/>
                </a:solidFill>
                <a:latin typeface="Arial"/>
                <a:cs typeface="Arial"/>
              </a:rPr>
              <a:t> </a:t>
            </a:r>
            <a:r>
              <a:rPr lang="en-US" sz="1800" dirty="0" err="1">
                <a:solidFill>
                  <a:srgbClr val="000000"/>
                </a:solidFill>
                <a:latin typeface="Arial"/>
                <a:cs typeface="Arial"/>
              </a:rPr>
              <a:t>sitateturite</a:t>
            </a:r>
            <a:r>
              <a:rPr lang="en-US" sz="1800" dirty="0">
                <a:solidFill>
                  <a:srgbClr val="000000"/>
                </a:solidFill>
                <a:latin typeface="Arial"/>
                <a:cs typeface="Arial"/>
              </a:rPr>
              <a:t> pa et qui </a:t>
            </a:r>
            <a:r>
              <a:rPr lang="en-US" sz="1800" dirty="0" err="1">
                <a:solidFill>
                  <a:srgbClr val="000000"/>
                </a:solidFill>
                <a:latin typeface="Arial"/>
                <a:cs typeface="Arial"/>
              </a:rPr>
              <a:t>dolorume</a:t>
            </a:r>
            <a:r>
              <a:rPr lang="en-US" sz="1800" dirty="0">
                <a:solidFill>
                  <a:srgbClr val="000000"/>
                </a:solidFill>
                <a:latin typeface="Arial"/>
                <a:cs typeface="Arial"/>
              </a:rPr>
              <a:t> </a:t>
            </a:r>
            <a:r>
              <a:rPr lang="en-US" sz="1800" dirty="0" err="1">
                <a:solidFill>
                  <a:srgbClr val="000000"/>
                </a:solidFill>
                <a:latin typeface="Arial"/>
                <a:cs typeface="Arial"/>
              </a:rPr>
              <a:t>eos</a:t>
            </a:r>
            <a:r>
              <a:rPr lang="en-US" sz="1800" dirty="0">
                <a:solidFill>
                  <a:srgbClr val="000000"/>
                </a:solidFill>
                <a:latin typeface="Arial"/>
                <a:cs typeface="Arial"/>
              </a:rPr>
              <a:t> </a:t>
            </a:r>
            <a:r>
              <a:rPr lang="en-US" sz="1800" dirty="0" err="1">
                <a:solidFill>
                  <a:srgbClr val="000000"/>
                </a:solidFill>
                <a:latin typeface="Arial"/>
                <a:cs typeface="Arial"/>
              </a:rPr>
              <a:t>nonse</a:t>
            </a:r>
            <a:r>
              <a:rPr lang="en-US" sz="1800" dirty="0">
                <a:solidFill>
                  <a:srgbClr val="000000"/>
                </a:solidFill>
                <a:latin typeface="Arial"/>
                <a:cs typeface="Arial"/>
              </a:rPr>
              <a:t> non </a:t>
            </a:r>
            <a:r>
              <a:rPr lang="en-US" sz="1800" dirty="0" err="1">
                <a:solidFill>
                  <a:srgbClr val="000000"/>
                </a:solidFill>
                <a:latin typeface="Arial"/>
                <a:cs typeface="Arial"/>
              </a:rPr>
              <a:t>parum</a:t>
            </a:r>
            <a:r>
              <a:rPr lang="en-US" sz="1800" dirty="0">
                <a:solidFill>
                  <a:srgbClr val="000000"/>
                </a:solidFill>
                <a:latin typeface="Arial"/>
                <a:cs typeface="Arial"/>
              </a:rPr>
              <a:t>, </a:t>
            </a:r>
            <a:r>
              <a:rPr lang="en-US" sz="1800" dirty="0" err="1">
                <a:solidFill>
                  <a:srgbClr val="000000"/>
                </a:solidFill>
                <a:latin typeface="Arial"/>
                <a:cs typeface="Arial"/>
              </a:rPr>
              <a:t>illest</a:t>
            </a:r>
            <a:r>
              <a:rPr lang="en-US" sz="1800" dirty="0">
                <a:solidFill>
                  <a:srgbClr val="000000"/>
                </a:solidFill>
                <a:latin typeface="Arial"/>
                <a:cs typeface="Arial"/>
              </a:rPr>
              <a:t>, am </a:t>
            </a:r>
            <a:r>
              <a:rPr lang="en-US" sz="1800" dirty="0" err="1">
                <a:solidFill>
                  <a:srgbClr val="000000"/>
                </a:solidFill>
                <a:latin typeface="Arial"/>
                <a:cs typeface="Arial"/>
              </a:rPr>
              <a:t>esedis</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quiaepu</a:t>
            </a:r>
            <a:r>
              <a:rPr lang="en-US" sz="1800" dirty="0">
                <a:solidFill>
                  <a:srgbClr val="000000"/>
                </a:solidFill>
                <a:latin typeface="Arial"/>
                <a:cs typeface="Arial"/>
              </a:rPr>
              <a:t> </a:t>
            </a:r>
            <a:r>
              <a:rPr lang="en-US" sz="1800" dirty="0" err="1">
                <a:solidFill>
                  <a:srgbClr val="000000"/>
                </a:solidFill>
                <a:latin typeface="Arial"/>
                <a:cs typeface="Arial"/>
              </a:rPr>
              <a:t>disquae</a:t>
            </a:r>
            <a:r>
              <a:rPr lang="en-US" sz="1800" dirty="0">
                <a:solidFill>
                  <a:srgbClr val="000000"/>
                </a:solidFill>
                <a:latin typeface="Arial"/>
                <a:cs typeface="Arial"/>
              </a:rPr>
              <a:t>. </a:t>
            </a:r>
            <a:r>
              <a:rPr lang="en-US" sz="1800" dirty="0" err="1">
                <a:solidFill>
                  <a:srgbClr val="000000"/>
                </a:solidFill>
                <a:latin typeface="Arial"/>
                <a:cs typeface="Arial"/>
              </a:rPr>
              <a:t>Nem</a:t>
            </a:r>
            <a:r>
              <a:rPr lang="en-US" sz="1800" dirty="0">
                <a:solidFill>
                  <a:srgbClr val="000000"/>
                </a:solidFill>
                <a:latin typeface="Arial"/>
                <a:cs typeface="Arial"/>
              </a:rPr>
              <a:t> </a:t>
            </a:r>
            <a:r>
              <a:rPr lang="en-US" sz="1800" dirty="0" err="1">
                <a:solidFill>
                  <a:srgbClr val="000000"/>
                </a:solidFill>
                <a:latin typeface="Arial"/>
                <a:cs typeface="Arial"/>
              </a:rPr>
              <a:t>inverunt</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a:t>
            </a:r>
            <a:r>
              <a:rPr lang="en-US" sz="1800" dirty="0" err="1">
                <a:solidFill>
                  <a:srgbClr val="000000"/>
                </a:solidFill>
                <a:latin typeface="Arial"/>
                <a:cs typeface="Arial"/>
              </a:rPr>
              <a:t>fuga</a:t>
            </a:r>
            <a:r>
              <a:rPr lang="en-US" sz="1800" dirty="0">
                <a:solidFill>
                  <a:srgbClr val="000000"/>
                </a:solidFill>
                <a:latin typeface="Arial"/>
                <a:cs typeface="Arial"/>
              </a:rPr>
              <a:t>. </a:t>
            </a:r>
          </a:p>
          <a:p>
            <a:pPr marL="274320" indent="-274320">
              <a:lnSpc>
                <a:spcPts val="2200"/>
              </a:lnSpc>
              <a:spcAft>
                <a:spcPts val="1000"/>
              </a:spcAft>
            </a:pPr>
            <a:r>
              <a:rPr lang="en-US" sz="1800" dirty="0">
                <a:solidFill>
                  <a:srgbClr val="000000"/>
                </a:solidFill>
                <a:latin typeface="Arial"/>
                <a:cs typeface="Arial"/>
              </a:rPr>
              <a:t>2.	</a:t>
            </a:r>
            <a:r>
              <a:rPr lang="en-US" sz="1800" dirty="0" err="1">
                <a:solidFill>
                  <a:srgbClr val="000000"/>
                </a:solidFill>
                <a:latin typeface="Arial"/>
                <a:cs typeface="Arial"/>
              </a:rPr>
              <a:t>Mos</a:t>
            </a:r>
            <a:r>
              <a:rPr lang="en-US" sz="1800" dirty="0">
                <a:solidFill>
                  <a:srgbClr val="000000"/>
                </a:solidFill>
                <a:latin typeface="Arial"/>
                <a:cs typeface="Arial"/>
              </a:rPr>
              <a:t> </a:t>
            </a:r>
            <a:r>
              <a:rPr lang="en-US" sz="1800" dirty="0" err="1">
                <a:solidFill>
                  <a:srgbClr val="000000"/>
                </a:solidFill>
                <a:latin typeface="Arial"/>
                <a:cs typeface="Arial"/>
              </a:rPr>
              <a:t>volorem</a:t>
            </a:r>
            <a:r>
              <a:rPr lang="en-US" sz="1800" dirty="0">
                <a:solidFill>
                  <a:srgbClr val="000000"/>
                </a:solidFill>
                <a:latin typeface="Arial"/>
                <a:cs typeface="Arial"/>
              </a:rPr>
              <a:t> </a:t>
            </a:r>
            <a:r>
              <a:rPr lang="en-US" sz="1800" dirty="0" err="1">
                <a:solidFill>
                  <a:srgbClr val="000000"/>
                </a:solidFill>
                <a:latin typeface="Arial"/>
                <a:cs typeface="Arial"/>
              </a:rPr>
              <a:t>sequati</a:t>
            </a:r>
            <a:r>
              <a:rPr lang="en-US" sz="1800" dirty="0">
                <a:solidFill>
                  <a:srgbClr val="000000"/>
                </a:solidFill>
                <a:latin typeface="Arial"/>
                <a:cs typeface="Arial"/>
              </a:rPr>
              <a:t> </a:t>
            </a:r>
            <a:r>
              <a:rPr lang="en-US" sz="1800" dirty="0" err="1">
                <a:solidFill>
                  <a:srgbClr val="000000"/>
                </a:solidFill>
                <a:latin typeface="Arial"/>
                <a:cs typeface="Arial"/>
              </a:rPr>
              <a:t>volore</a:t>
            </a:r>
            <a:r>
              <a:rPr lang="en-US" sz="1800" dirty="0">
                <a:solidFill>
                  <a:srgbClr val="000000"/>
                </a:solidFill>
                <a:latin typeface="Arial"/>
                <a:cs typeface="Arial"/>
              </a:rPr>
              <a:t> </a:t>
            </a:r>
            <a:r>
              <a:rPr lang="en-US" sz="1800" dirty="0" err="1">
                <a:solidFill>
                  <a:srgbClr val="000000"/>
                </a:solidFill>
                <a:latin typeface="Arial"/>
                <a:cs typeface="Arial"/>
              </a:rPr>
              <a:t>velibus</a:t>
            </a:r>
            <a:r>
              <a:rPr lang="en-US" sz="1800" dirty="0">
                <a:solidFill>
                  <a:srgbClr val="000000"/>
                </a:solidFill>
                <a:latin typeface="Arial"/>
                <a:cs typeface="Arial"/>
              </a:rPr>
              <a:t> alit </a:t>
            </a:r>
            <a:r>
              <a:rPr lang="en-US" sz="1800" dirty="0" err="1">
                <a:solidFill>
                  <a:srgbClr val="000000"/>
                </a:solidFill>
                <a:latin typeface="Arial"/>
                <a:cs typeface="Arial"/>
              </a:rPr>
              <a:t>vel</a:t>
            </a:r>
            <a:r>
              <a:rPr lang="en-US" sz="1800" dirty="0">
                <a:solidFill>
                  <a:srgbClr val="000000"/>
                </a:solidFill>
                <a:latin typeface="Arial"/>
                <a:cs typeface="Arial"/>
              </a:rPr>
              <a:t> </a:t>
            </a:r>
            <a:r>
              <a:rPr lang="en-US" sz="1800" dirty="0" err="1">
                <a:solidFill>
                  <a:srgbClr val="000000"/>
                </a:solidFill>
                <a:latin typeface="Arial"/>
                <a:cs typeface="Arial"/>
              </a:rPr>
              <a:t>invendiatur</a:t>
            </a:r>
            <a:r>
              <a:rPr lang="en-US" sz="1800" dirty="0">
                <a:solidFill>
                  <a:srgbClr val="000000"/>
                </a:solidFill>
                <a:latin typeface="Arial"/>
                <a:cs typeface="Arial"/>
              </a:rPr>
              <a:t> </a:t>
            </a:r>
            <a:r>
              <a:rPr lang="en-US" sz="1800" dirty="0" err="1">
                <a:solidFill>
                  <a:srgbClr val="000000"/>
                </a:solidFill>
                <a:latin typeface="Arial"/>
                <a:cs typeface="Arial"/>
              </a:rPr>
              <a:t>modia</a:t>
            </a:r>
            <a:r>
              <a:rPr lang="en-US" sz="1800" dirty="0">
                <a:solidFill>
                  <a:srgbClr val="000000"/>
                </a:solidFill>
                <a:latin typeface="Arial"/>
                <a:cs typeface="Arial"/>
              </a:rPr>
              <a:t> </a:t>
            </a:r>
            <a:r>
              <a:rPr lang="en-US" sz="1800" dirty="0" err="1">
                <a:solidFill>
                  <a:srgbClr val="000000"/>
                </a:solidFill>
                <a:latin typeface="Arial"/>
                <a:cs typeface="Arial"/>
              </a:rPr>
              <a:t>videlectatem</a:t>
            </a:r>
            <a:r>
              <a:rPr lang="en-US" sz="1800" dirty="0">
                <a:solidFill>
                  <a:srgbClr val="000000"/>
                </a:solidFill>
                <a:latin typeface="Arial"/>
                <a:cs typeface="Arial"/>
              </a:rPr>
              <a:t> </a:t>
            </a:r>
            <a:r>
              <a:rPr lang="en-US" sz="1800" dirty="0" err="1">
                <a:solidFill>
                  <a:srgbClr val="000000"/>
                </a:solidFill>
                <a:latin typeface="Arial"/>
                <a:cs typeface="Arial"/>
              </a:rPr>
              <a:t>dolum</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num</a:t>
            </a:r>
            <a:r>
              <a:rPr lang="en-US" sz="1800" dirty="0">
                <a:solidFill>
                  <a:srgbClr val="000000"/>
                </a:solidFill>
                <a:latin typeface="Arial"/>
                <a:cs typeface="Arial"/>
              </a:rPr>
              <a:t> </a:t>
            </a:r>
            <a:r>
              <a:rPr lang="en-US" sz="1800" dirty="0" err="1">
                <a:solidFill>
                  <a:srgbClr val="000000"/>
                </a:solidFill>
                <a:latin typeface="Arial"/>
                <a:cs typeface="Arial"/>
              </a:rPr>
              <a:t>fugite</a:t>
            </a:r>
            <a:r>
              <a:rPr lang="en-US" sz="1800" dirty="0">
                <a:solidFill>
                  <a:srgbClr val="000000"/>
                </a:solidFill>
                <a:latin typeface="Arial"/>
                <a:cs typeface="Arial"/>
              </a:rPr>
              <a:t> nus </a:t>
            </a:r>
            <a:r>
              <a:rPr lang="en-US" sz="1800" dirty="0" err="1">
                <a:solidFill>
                  <a:srgbClr val="000000"/>
                </a:solidFill>
                <a:latin typeface="Arial"/>
                <a:cs typeface="Arial"/>
              </a:rPr>
              <a:t>modit</a:t>
            </a:r>
            <a:r>
              <a:rPr lang="en-US" sz="1800" dirty="0">
                <a:solidFill>
                  <a:srgbClr val="000000"/>
                </a:solidFill>
                <a:latin typeface="Arial"/>
                <a:cs typeface="Arial"/>
              </a:rPr>
              <a:t> </a:t>
            </a:r>
            <a:r>
              <a:rPr lang="en-US" sz="1800" dirty="0" err="1">
                <a:solidFill>
                  <a:srgbClr val="000000"/>
                </a:solidFill>
                <a:latin typeface="Arial"/>
                <a:cs typeface="Arial"/>
              </a:rPr>
              <a:t>autet</a:t>
            </a:r>
            <a:r>
              <a:rPr lang="en-US" sz="1800" dirty="0">
                <a:solidFill>
                  <a:srgbClr val="000000"/>
                </a:solidFill>
                <a:latin typeface="Arial"/>
                <a:cs typeface="Arial"/>
              </a:rPr>
              <a:t> </a:t>
            </a:r>
            <a:r>
              <a:rPr lang="en-US" sz="1800" dirty="0" err="1">
                <a:solidFill>
                  <a:srgbClr val="000000"/>
                </a:solidFill>
                <a:latin typeface="Arial"/>
                <a:cs typeface="Arial"/>
              </a:rPr>
              <a:t>derum</a:t>
            </a:r>
            <a:r>
              <a:rPr lang="en-US" sz="1800" dirty="0">
                <a:solidFill>
                  <a:srgbClr val="000000"/>
                </a:solidFill>
                <a:latin typeface="Arial"/>
                <a:cs typeface="Arial"/>
              </a:rPr>
              <a:t> </a:t>
            </a:r>
            <a:r>
              <a:rPr lang="en-US" sz="1800" dirty="0" err="1">
                <a:solidFill>
                  <a:srgbClr val="000000"/>
                </a:solidFill>
                <a:latin typeface="Arial"/>
                <a:cs typeface="Arial"/>
              </a:rPr>
              <a:t>vel</a:t>
            </a:r>
            <a:r>
              <a:rPr lang="en-US" sz="1800" dirty="0">
                <a:solidFill>
                  <a:srgbClr val="000000"/>
                </a:solidFill>
                <a:latin typeface="Arial"/>
                <a:cs typeface="Arial"/>
              </a:rPr>
              <a:t> mod </a:t>
            </a:r>
            <a:r>
              <a:rPr lang="en-US" sz="1800" dirty="0" err="1">
                <a:solidFill>
                  <a:srgbClr val="000000"/>
                </a:solidFill>
                <a:latin typeface="Arial"/>
                <a:cs typeface="Arial"/>
              </a:rPr>
              <a:t>eum</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quia</a:t>
            </a:r>
            <a:r>
              <a:rPr lang="en-US" sz="1800" dirty="0">
                <a:solidFill>
                  <a:srgbClr val="000000"/>
                </a:solidFill>
                <a:latin typeface="Arial"/>
                <a:cs typeface="Arial"/>
              </a:rPr>
              <a:t> ne </a:t>
            </a:r>
            <a:r>
              <a:rPr lang="en-US" sz="1800" dirty="0" err="1">
                <a:solidFill>
                  <a:srgbClr val="000000"/>
                </a:solidFill>
                <a:latin typeface="Arial"/>
                <a:cs typeface="Arial"/>
              </a:rPr>
              <a:t>cume</a:t>
            </a:r>
            <a:r>
              <a:rPr lang="en-US" sz="1800" dirty="0">
                <a:solidFill>
                  <a:srgbClr val="000000"/>
                </a:solidFill>
                <a:latin typeface="Arial"/>
                <a:cs typeface="Arial"/>
              </a:rPr>
              <a:t> pa </a:t>
            </a:r>
            <a:r>
              <a:rPr lang="en-US" sz="1800" dirty="0" err="1">
                <a:solidFill>
                  <a:srgbClr val="000000"/>
                </a:solidFill>
                <a:latin typeface="Arial"/>
                <a:cs typeface="Arial"/>
              </a:rPr>
              <a:t>exernatur</a:t>
            </a:r>
            <a:r>
              <a:rPr lang="en-US" sz="1800" dirty="0">
                <a:solidFill>
                  <a:srgbClr val="000000"/>
                </a:solidFill>
                <a:latin typeface="Arial"/>
                <a:cs typeface="Arial"/>
              </a:rPr>
              <a:t> </a:t>
            </a:r>
            <a:r>
              <a:rPr lang="en-US" sz="1800" dirty="0" err="1">
                <a:solidFill>
                  <a:srgbClr val="000000"/>
                </a:solidFill>
                <a:latin typeface="Arial"/>
                <a:cs typeface="Arial"/>
              </a:rPr>
              <a:t>molorem</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volorem</a:t>
            </a:r>
            <a:r>
              <a:rPr lang="en-US" sz="1800" dirty="0">
                <a:solidFill>
                  <a:srgbClr val="000000"/>
                </a:solidFill>
                <a:latin typeface="Arial"/>
                <a:cs typeface="Arial"/>
              </a:rPr>
              <a:t> </a:t>
            </a:r>
            <a:r>
              <a:rPr lang="en-US" sz="1800" dirty="0" err="1">
                <a:solidFill>
                  <a:srgbClr val="000000"/>
                </a:solidFill>
                <a:latin typeface="Arial"/>
                <a:cs typeface="Arial"/>
              </a:rPr>
              <a:t>quossequibus</a:t>
            </a:r>
            <a:r>
              <a:rPr lang="en-US" sz="1800" dirty="0">
                <a:solidFill>
                  <a:srgbClr val="000000"/>
                </a:solidFill>
                <a:latin typeface="Arial"/>
                <a:cs typeface="Arial"/>
              </a:rPr>
              <a:t> </a:t>
            </a:r>
            <a:r>
              <a:rPr lang="en-US" sz="1800" dirty="0" err="1">
                <a:solidFill>
                  <a:srgbClr val="000000"/>
                </a:solidFill>
                <a:latin typeface="Arial"/>
                <a:cs typeface="Arial"/>
              </a:rPr>
              <a:t>adi</a:t>
            </a:r>
            <a:r>
              <a:rPr lang="en-US" sz="1800" dirty="0">
                <a:solidFill>
                  <a:srgbClr val="000000"/>
                </a:solidFill>
                <a:latin typeface="Arial"/>
                <a:cs typeface="Arial"/>
              </a:rPr>
              <a:t> </a:t>
            </a:r>
            <a:r>
              <a:rPr lang="en-US" sz="1800" dirty="0" err="1">
                <a:solidFill>
                  <a:srgbClr val="000000"/>
                </a:solidFill>
                <a:latin typeface="Arial"/>
                <a:cs typeface="Arial"/>
              </a:rPr>
              <a:t>dolupta</a:t>
            </a:r>
            <a:r>
              <a:rPr lang="en-US" sz="1800" dirty="0">
                <a:solidFill>
                  <a:srgbClr val="000000"/>
                </a:solidFill>
                <a:latin typeface="Arial"/>
                <a:cs typeface="Arial"/>
              </a:rPr>
              <a:t> </a:t>
            </a:r>
            <a:r>
              <a:rPr lang="en-US" sz="1800" dirty="0" err="1">
                <a:solidFill>
                  <a:srgbClr val="000000"/>
                </a:solidFill>
                <a:latin typeface="Arial"/>
                <a:cs typeface="Arial"/>
              </a:rPr>
              <a:t>parum</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quam.</a:t>
            </a:r>
          </a:p>
          <a:p>
            <a:pPr marL="274320" indent="-274320">
              <a:lnSpc>
                <a:spcPts val="2200"/>
              </a:lnSpc>
              <a:spcAft>
                <a:spcPts val="1000"/>
              </a:spcAft>
            </a:pPr>
            <a:r>
              <a:rPr lang="en-US" sz="1800" dirty="0">
                <a:solidFill>
                  <a:srgbClr val="000000"/>
                </a:solidFill>
                <a:latin typeface="Arial"/>
                <a:cs typeface="Arial"/>
              </a:rPr>
              <a:t>3.	</a:t>
            </a:r>
            <a:r>
              <a:rPr lang="en-US" sz="1800" dirty="0" err="1">
                <a:solidFill>
                  <a:srgbClr val="000000"/>
                </a:solidFill>
                <a:latin typeface="Arial"/>
                <a:cs typeface="Arial"/>
              </a:rPr>
              <a:t>Suntis</a:t>
            </a:r>
            <a:r>
              <a:rPr lang="en-US" sz="1800" dirty="0">
                <a:solidFill>
                  <a:srgbClr val="000000"/>
                </a:solidFill>
                <a:latin typeface="Arial"/>
                <a:cs typeface="Arial"/>
              </a:rPr>
              <a:t> qui </a:t>
            </a:r>
            <a:r>
              <a:rPr lang="en-US" sz="1800" dirty="0" err="1">
                <a:solidFill>
                  <a:srgbClr val="000000"/>
                </a:solidFill>
                <a:latin typeface="Arial"/>
                <a:cs typeface="Arial"/>
              </a:rPr>
              <a:t>omnist</a:t>
            </a:r>
            <a:r>
              <a:rPr lang="en-US" sz="1800" dirty="0">
                <a:solidFill>
                  <a:srgbClr val="000000"/>
                </a:solidFill>
                <a:latin typeface="Arial"/>
                <a:cs typeface="Arial"/>
              </a:rPr>
              <a:t>, </a:t>
            </a:r>
            <a:r>
              <a:rPr lang="en-US" sz="1800" dirty="0" err="1">
                <a:solidFill>
                  <a:srgbClr val="000000"/>
                </a:solidFill>
                <a:latin typeface="Arial"/>
                <a:cs typeface="Arial"/>
              </a:rPr>
              <a:t>eaquaerum</a:t>
            </a:r>
            <a:r>
              <a:rPr lang="en-US" sz="1800" dirty="0">
                <a:solidFill>
                  <a:srgbClr val="000000"/>
                </a:solidFill>
                <a:latin typeface="Arial"/>
                <a:cs typeface="Arial"/>
              </a:rPr>
              <a:t> </a:t>
            </a:r>
            <a:r>
              <a:rPr lang="en-US" sz="1800" dirty="0" err="1">
                <a:solidFill>
                  <a:srgbClr val="000000"/>
                </a:solidFill>
                <a:latin typeface="Arial"/>
                <a:cs typeface="Arial"/>
              </a:rPr>
              <a:t>exeriaectios</a:t>
            </a:r>
            <a:r>
              <a:rPr lang="en-US" sz="1800" dirty="0">
                <a:solidFill>
                  <a:srgbClr val="000000"/>
                </a:solidFill>
                <a:latin typeface="Arial"/>
                <a:cs typeface="Arial"/>
              </a:rPr>
              <a:t> </a:t>
            </a:r>
            <a:r>
              <a:rPr lang="en-US" sz="1800" dirty="0" err="1">
                <a:solidFill>
                  <a:srgbClr val="000000"/>
                </a:solidFill>
                <a:latin typeface="Arial"/>
                <a:cs typeface="Arial"/>
              </a:rPr>
              <a:t>venihillora</a:t>
            </a:r>
            <a:r>
              <a:rPr lang="en-US" sz="1800" dirty="0">
                <a:solidFill>
                  <a:srgbClr val="000000"/>
                </a:solidFill>
                <a:latin typeface="Arial"/>
                <a:cs typeface="Arial"/>
              </a:rPr>
              <a:t> </a:t>
            </a:r>
            <a:r>
              <a:rPr lang="en-US" sz="1800" dirty="0" err="1">
                <a:solidFill>
                  <a:srgbClr val="000000"/>
                </a:solidFill>
                <a:latin typeface="Arial"/>
                <a:cs typeface="Arial"/>
              </a:rPr>
              <a:t>doloresti</a:t>
            </a:r>
            <a:r>
              <a:rPr lang="en-US" sz="1800" dirty="0">
                <a:solidFill>
                  <a:srgbClr val="000000"/>
                </a:solidFill>
                <a:latin typeface="Arial"/>
                <a:cs typeface="Arial"/>
              </a:rPr>
              <a:t> ape </a:t>
            </a:r>
            <a:r>
              <a:rPr lang="en-US" sz="1800" dirty="0" err="1">
                <a:solidFill>
                  <a:srgbClr val="000000"/>
                </a:solidFill>
                <a:latin typeface="Arial"/>
                <a:cs typeface="Arial"/>
              </a:rPr>
              <a:t>litatusapiet</a:t>
            </a:r>
            <a:r>
              <a:rPr lang="en-US" sz="1800" dirty="0">
                <a:solidFill>
                  <a:srgbClr val="000000"/>
                </a:solidFill>
                <a:latin typeface="Arial"/>
                <a:cs typeface="Arial"/>
              </a:rPr>
              <a:t> re </a:t>
            </a:r>
            <a:r>
              <a:rPr lang="en-US" sz="1800" dirty="0" err="1">
                <a:solidFill>
                  <a:srgbClr val="000000"/>
                </a:solidFill>
                <a:latin typeface="Arial"/>
                <a:cs typeface="Arial"/>
              </a:rPr>
              <a:t>sedicil</a:t>
            </a:r>
            <a:r>
              <a:rPr lang="en-US" sz="1800" dirty="0">
                <a:solidFill>
                  <a:srgbClr val="000000"/>
                </a:solidFill>
                <a:latin typeface="Arial"/>
                <a:cs typeface="Arial"/>
              </a:rPr>
              <a:t> </a:t>
            </a:r>
            <a:r>
              <a:rPr lang="en-US" sz="1800" dirty="0" err="1">
                <a:solidFill>
                  <a:srgbClr val="000000"/>
                </a:solidFill>
                <a:latin typeface="Arial"/>
                <a:cs typeface="Arial"/>
              </a:rPr>
              <a:t>mos</a:t>
            </a:r>
            <a:r>
              <a:rPr lang="en-US" sz="1800" dirty="0">
                <a:solidFill>
                  <a:srgbClr val="000000"/>
                </a:solidFill>
                <a:latin typeface="Arial"/>
                <a:cs typeface="Arial"/>
              </a:rPr>
              <a:t> </a:t>
            </a:r>
            <a:r>
              <a:rPr lang="en-US" sz="1800" dirty="0" err="1">
                <a:solidFill>
                  <a:srgbClr val="000000"/>
                </a:solidFill>
                <a:latin typeface="Arial"/>
                <a:cs typeface="Arial"/>
              </a:rPr>
              <a:t>moluptatiam</a:t>
            </a:r>
            <a:r>
              <a:rPr lang="en-US" sz="1800" dirty="0">
                <a:solidFill>
                  <a:srgbClr val="000000"/>
                </a:solidFill>
                <a:latin typeface="Arial"/>
                <a:cs typeface="Arial"/>
              </a:rPr>
              <a:t> fugit ides di </a:t>
            </a:r>
            <a:r>
              <a:rPr lang="en-US" sz="1800" dirty="0" err="1">
                <a:solidFill>
                  <a:srgbClr val="000000"/>
                </a:solidFill>
                <a:latin typeface="Arial"/>
                <a:cs typeface="Arial"/>
              </a:rPr>
              <a:t>apicium</a:t>
            </a:r>
            <a:r>
              <a:rPr lang="en-US" sz="1800" dirty="0">
                <a:solidFill>
                  <a:srgbClr val="000000"/>
                </a:solidFill>
                <a:latin typeface="Arial"/>
                <a:cs typeface="Arial"/>
              </a:rPr>
              <a:t> </a:t>
            </a:r>
            <a:r>
              <a:rPr lang="en-US" sz="1800" dirty="0" err="1">
                <a:solidFill>
                  <a:srgbClr val="000000"/>
                </a:solidFill>
                <a:latin typeface="Arial"/>
                <a:cs typeface="Arial"/>
              </a:rPr>
              <a:t>atiam</a:t>
            </a:r>
            <a:r>
              <a:rPr lang="en-US" sz="1800" dirty="0">
                <a:solidFill>
                  <a:srgbClr val="000000"/>
                </a:solidFill>
                <a:latin typeface="Arial"/>
                <a:cs typeface="Arial"/>
              </a:rPr>
              <a:t> et </a:t>
            </a:r>
            <a:r>
              <a:rPr lang="en-US" sz="1800" dirty="0" err="1">
                <a:solidFill>
                  <a:srgbClr val="000000"/>
                </a:solidFill>
                <a:latin typeface="Arial"/>
                <a:cs typeface="Arial"/>
              </a:rPr>
              <a:t>audam</a:t>
            </a:r>
            <a:r>
              <a:rPr lang="en-US" sz="1800" dirty="0">
                <a:solidFill>
                  <a:srgbClr val="000000"/>
                </a:solidFill>
                <a:latin typeface="Arial"/>
                <a:cs typeface="Arial"/>
              </a:rPr>
              <a:t>, </a:t>
            </a:r>
            <a:r>
              <a:rPr lang="en-US" sz="1800" dirty="0" err="1">
                <a:solidFill>
                  <a:srgbClr val="000000"/>
                </a:solidFill>
                <a:latin typeface="Arial"/>
                <a:cs typeface="Arial"/>
              </a:rPr>
              <a:t>sequam</a:t>
            </a:r>
            <a:r>
              <a:rPr lang="en-US" sz="1800" dirty="0">
                <a:solidFill>
                  <a:srgbClr val="000000"/>
                </a:solidFill>
                <a:latin typeface="Arial"/>
                <a:cs typeface="Arial"/>
              </a:rPr>
              <a:t> rem.</a:t>
            </a:r>
          </a:p>
          <a:p>
            <a:pPr marL="274320" indent="-274320">
              <a:lnSpc>
                <a:spcPts val="2200"/>
              </a:lnSpc>
              <a:spcAft>
                <a:spcPts val="1000"/>
              </a:spcAft>
            </a:pPr>
            <a:r>
              <a:rPr lang="en-US" sz="1800" dirty="0">
                <a:solidFill>
                  <a:srgbClr val="000000"/>
                </a:solidFill>
                <a:latin typeface="Arial"/>
                <a:cs typeface="Arial"/>
              </a:rPr>
              <a:t>4.	</a:t>
            </a:r>
            <a:r>
              <a:rPr lang="en-US" sz="1800" dirty="0" err="1">
                <a:solidFill>
                  <a:srgbClr val="000000"/>
                </a:solidFill>
                <a:latin typeface="Arial"/>
                <a:cs typeface="Arial"/>
              </a:rPr>
              <a:t>Sinveri</a:t>
            </a:r>
            <a:r>
              <a:rPr lang="en-US" sz="1800" dirty="0">
                <a:solidFill>
                  <a:srgbClr val="000000"/>
                </a:solidFill>
                <a:latin typeface="Arial"/>
                <a:cs typeface="Arial"/>
              </a:rPr>
              <a:t> </a:t>
            </a:r>
            <a:r>
              <a:rPr lang="en-US" sz="1800" dirty="0" err="1">
                <a:solidFill>
                  <a:srgbClr val="000000"/>
                </a:solidFill>
                <a:latin typeface="Arial"/>
                <a:cs typeface="Arial"/>
              </a:rPr>
              <a:t>atquassunt</a:t>
            </a:r>
            <a:r>
              <a:rPr lang="en-US" sz="1800" dirty="0">
                <a:solidFill>
                  <a:srgbClr val="000000"/>
                </a:solidFill>
                <a:latin typeface="Arial"/>
                <a:cs typeface="Arial"/>
              </a:rPr>
              <a:t>, </a:t>
            </a:r>
            <a:r>
              <a:rPr lang="en-US" sz="1800" dirty="0" err="1">
                <a:solidFill>
                  <a:srgbClr val="000000"/>
                </a:solidFill>
                <a:latin typeface="Arial"/>
                <a:cs typeface="Arial"/>
              </a:rPr>
              <a:t>samus</a:t>
            </a:r>
            <a:r>
              <a:rPr lang="en-US" sz="1800" dirty="0">
                <a:solidFill>
                  <a:srgbClr val="000000"/>
                </a:solidFill>
                <a:latin typeface="Arial"/>
                <a:cs typeface="Arial"/>
              </a:rPr>
              <a:t> </a:t>
            </a:r>
            <a:r>
              <a:rPr lang="en-US" sz="1800" dirty="0" err="1">
                <a:solidFill>
                  <a:srgbClr val="000000"/>
                </a:solidFill>
                <a:latin typeface="Arial"/>
                <a:cs typeface="Arial"/>
              </a:rPr>
              <a:t>idi</a:t>
            </a:r>
            <a:r>
              <a:rPr lang="en-US" sz="1800" dirty="0">
                <a:solidFill>
                  <a:srgbClr val="000000"/>
                </a:solidFill>
                <a:latin typeface="Arial"/>
                <a:cs typeface="Arial"/>
              </a:rPr>
              <a:t> </a:t>
            </a:r>
            <a:r>
              <a:rPr lang="en-US" sz="1800" dirty="0" err="1">
                <a:solidFill>
                  <a:srgbClr val="000000"/>
                </a:solidFill>
                <a:latin typeface="Arial"/>
                <a:cs typeface="Arial"/>
              </a:rPr>
              <a:t>ut</a:t>
            </a:r>
            <a:r>
              <a:rPr lang="en-US" sz="1800" dirty="0">
                <a:solidFill>
                  <a:srgbClr val="000000"/>
                </a:solidFill>
                <a:latin typeface="Arial"/>
                <a:cs typeface="Arial"/>
              </a:rPr>
              <a:t> </a:t>
            </a:r>
            <a:r>
              <a:rPr lang="en-US" sz="1800" dirty="0" err="1">
                <a:solidFill>
                  <a:srgbClr val="000000"/>
                </a:solidFill>
                <a:latin typeface="Arial"/>
                <a:cs typeface="Arial"/>
              </a:rPr>
              <a:t>lat</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landand</a:t>
            </a:r>
            <a:r>
              <a:rPr lang="en-US" sz="1800" dirty="0">
                <a:solidFill>
                  <a:srgbClr val="000000"/>
                </a:solidFill>
                <a:latin typeface="Arial"/>
                <a:cs typeface="Arial"/>
              </a:rPr>
              <a:t> </a:t>
            </a:r>
            <a:r>
              <a:rPr lang="en-US" sz="1800" dirty="0" err="1">
                <a:solidFill>
                  <a:srgbClr val="000000"/>
                </a:solidFill>
                <a:latin typeface="Arial"/>
                <a:cs typeface="Arial"/>
              </a:rPr>
              <a:t>iassinum</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int</a:t>
            </a:r>
            <a:r>
              <a:rPr lang="en-US" sz="1800" dirty="0">
                <a:solidFill>
                  <a:srgbClr val="000000"/>
                </a:solidFill>
                <a:latin typeface="Arial"/>
                <a:cs typeface="Arial"/>
              </a:rPr>
              <a:t> </a:t>
            </a:r>
            <a:r>
              <a:rPr lang="en-US" sz="1800" dirty="0" err="1">
                <a:solidFill>
                  <a:srgbClr val="000000"/>
                </a:solidFill>
                <a:latin typeface="Arial"/>
                <a:cs typeface="Arial"/>
              </a:rPr>
              <a:t>aligeni</a:t>
            </a:r>
            <a:r>
              <a:rPr lang="en-US" sz="1800" dirty="0">
                <a:solidFill>
                  <a:srgbClr val="000000"/>
                </a:solidFill>
                <a:latin typeface="Arial"/>
                <a:cs typeface="Arial"/>
              </a:rPr>
              <a:t> </a:t>
            </a:r>
            <a:r>
              <a:rPr lang="en-US" sz="1800" dirty="0" err="1">
                <a:solidFill>
                  <a:srgbClr val="000000"/>
                </a:solidFill>
                <a:latin typeface="Arial"/>
                <a:cs typeface="Arial"/>
              </a:rPr>
              <a:t>hiciet</a:t>
            </a:r>
            <a:r>
              <a:rPr lang="en-US" sz="1800" dirty="0">
                <a:solidFill>
                  <a:srgbClr val="000000"/>
                </a:solidFill>
                <a:latin typeface="Arial"/>
                <a:cs typeface="Arial"/>
              </a:rPr>
              <a:t> dis et </a:t>
            </a:r>
            <a:r>
              <a:rPr lang="en-US" sz="1800" dirty="0" err="1">
                <a:solidFill>
                  <a:srgbClr val="000000"/>
                </a:solidFill>
                <a:latin typeface="Arial"/>
                <a:cs typeface="Arial"/>
              </a:rPr>
              <a:t>estium</a:t>
            </a:r>
            <a:r>
              <a:rPr lang="en-US" sz="1800" dirty="0">
                <a:solidFill>
                  <a:srgbClr val="000000"/>
                </a:solidFill>
                <a:latin typeface="Arial"/>
                <a:cs typeface="Arial"/>
              </a:rPr>
              <a:t> </a:t>
            </a:r>
            <a:r>
              <a:rPr lang="en-US" sz="1800" dirty="0" err="1">
                <a:solidFill>
                  <a:srgbClr val="000000"/>
                </a:solidFill>
                <a:latin typeface="Arial"/>
                <a:cs typeface="Arial"/>
              </a:rPr>
              <a:t>dit</a:t>
            </a:r>
            <a:r>
              <a:rPr lang="en-US" sz="1800" dirty="0">
                <a:solidFill>
                  <a:srgbClr val="000000"/>
                </a:solidFill>
                <a:latin typeface="Arial"/>
                <a:cs typeface="Arial"/>
              </a:rPr>
              <a:t>, </a:t>
            </a:r>
            <a:r>
              <a:rPr lang="en-US" sz="1800" dirty="0" err="1">
                <a:solidFill>
                  <a:srgbClr val="000000"/>
                </a:solidFill>
                <a:latin typeface="Arial"/>
                <a:cs typeface="Arial"/>
              </a:rPr>
              <a:t>tes</a:t>
            </a:r>
            <a:r>
              <a:rPr lang="en-US" sz="1800" dirty="0">
                <a:solidFill>
                  <a:srgbClr val="000000"/>
                </a:solidFill>
                <a:latin typeface="Arial"/>
                <a:cs typeface="Arial"/>
              </a:rPr>
              <a:t> </a:t>
            </a:r>
            <a:r>
              <a:rPr lang="en-US" sz="1800" dirty="0" err="1">
                <a:solidFill>
                  <a:srgbClr val="000000"/>
                </a:solidFill>
                <a:latin typeface="Arial"/>
                <a:cs typeface="Arial"/>
              </a:rPr>
              <a:t>asim</a:t>
            </a:r>
            <a:r>
              <a:rPr lang="en-US" sz="1800" dirty="0">
                <a:solidFill>
                  <a:srgbClr val="000000"/>
                </a:solidFill>
                <a:latin typeface="Arial"/>
                <a:cs typeface="Arial"/>
              </a:rPr>
              <a:t> rem </a:t>
            </a:r>
            <a:r>
              <a:rPr lang="en-US" sz="1800" dirty="0" err="1">
                <a:solidFill>
                  <a:srgbClr val="000000"/>
                </a:solidFill>
                <a:latin typeface="Arial"/>
                <a:cs typeface="Arial"/>
              </a:rPr>
              <a:t>facersp</a:t>
            </a:r>
            <a:r>
              <a:rPr lang="en-US" sz="1800" dirty="0">
                <a:solidFill>
                  <a:srgbClr val="000000"/>
                </a:solidFill>
                <a:latin typeface="Arial"/>
                <a:cs typeface="Arial"/>
              </a:rPr>
              <a:t> </a:t>
            </a:r>
            <a:r>
              <a:rPr lang="en-US" sz="1800" dirty="0" err="1">
                <a:solidFill>
                  <a:srgbClr val="000000"/>
                </a:solidFill>
                <a:latin typeface="Arial"/>
                <a:cs typeface="Arial"/>
              </a:rPr>
              <a:t>erupta</a:t>
            </a:r>
            <a:r>
              <a:rPr lang="en-US" sz="1800" dirty="0">
                <a:solidFill>
                  <a:srgbClr val="000000"/>
                </a:solidFill>
                <a:latin typeface="Arial"/>
                <a:cs typeface="Arial"/>
              </a:rPr>
              <a:t> </a:t>
            </a:r>
            <a:r>
              <a:rPr lang="en-US" sz="1800" dirty="0" err="1">
                <a:solidFill>
                  <a:srgbClr val="000000"/>
                </a:solidFill>
                <a:latin typeface="Arial"/>
                <a:cs typeface="Arial"/>
              </a:rPr>
              <a:t>voluptas</a:t>
            </a:r>
            <a:r>
              <a:rPr lang="en-US" sz="1800" dirty="0">
                <a:solidFill>
                  <a:srgbClr val="000000"/>
                </a:solidFill>
                <a:latin typeface="Arial"/>
                <a:cs typeface="Arial"/>
              </a:rPr>
              <a:t> </a:t>
            </a:r>
            <a:r>
              <a:rPr lang="en-US" sz="1800" dirty="0" err="1">
                <a:solidFill>
                  <a:srgbClr val="000000"/>
                </a:solidFill>
                <a:latin typeface="Arial"/>
                <a:cs typeface="Arial"/>
              </a:rPr>
              <a:t>earis</a:t>
            </a:r>
            <a:r>
              <a:rPr lang="en-US" sz="1800" dirty="0">
                <a:solidFill>
                  <a:srgbClr val="000000"/>
                </a:solidFill>
                <a:latin typeface="Arial"/>
                <a:cs typeface="Arial"/>
              </a:rPr>
              <a:t> </a:t>
            </a:r>
            <a:r>
              <a:rPr lang="en-US" sz="1800" dirty="0" err="1">
                <a:solidFill>
                  <a:srgbClr val="000000"/>
                </a:solidFill>
                <a:latin typeface="Arial"/>
                <a:cs typeface="Arial"/>
              </a:rPr>
              <a:t>dentem</a:t>
            </a:r>
            <a:r>
              <a:rPr lang="en-US" sz="1800" dirty="0">
                <a:solidFill>
                  <a:srgbClr val="000000"/>
                </a:solidFill>
                <a:latin typeface="Arial"/>
                <a:cs typeface="Arial"/>
              </a:rPr>
              <a:t> </a:t>
            </a:r>
            <a:r>
              <a:rPr lang="en-US" sz="1800" dirty="0" err="1">
                <a:solidFill>
                  <a:srgbClr val="000000"/>
                </a:solidFill>
                <a:latin typeface="Arial"/>
                <a:cs typeface="Arial"/>
              </a:rPr>
              <a:t>rempedit</a:t>
            </a:r>
            <a:r>
              <a:rPr lang="en-US" sz="1800" dirty="0">
                <a:solidFill>
                  <a:srgbClr val="000000"/>
                </a:solidFill>
                <a:latin typeface="Arial"/>
                <a:cs typeface="Arial"/>
              </a:rPr>
              <a:t>, </a:t>
            </a:r>
            <a:r>
              <a:rPr lang="en-US" sz="1800" dirty="0" err="1">
                <a:solidFill>
                  <a:srgbClr val="000000"/>
                </a:solidFill>
                <a:latin typeface="Arial"/>
                <a:cs typeface="Arial"/>
              </a:rPr>
              <a:t>ipsandesti</a:t>
            </a:r>
            <a:r>
              <a:rPr lang="en-US" sz="1800" dirty="0">
                <a:solidFill>
                  <a:srgbClr val="000000"/>
                </a:solidFill>
                <a:latin typeface="Arial"/>
                <a:cs typeface="Arial"/>
              </a:rPr>
              <a:t> </a:t>
            </a:r>
            <a:r>
              <a:rPr lang="en-US" sz="1800" dirty="0" err="1">
                <a:solidFill>
                  <a:srgbClr val="000000"/>
                </a:solidFill>
                <a:latin typeface="Arial"/>
                <a:cs typeface="Arial"/>
              </a:rPr>
              <a:t>dit</a:t>
            </a:r>
            <a:r>
              <a:rPr lang="en-US" sz="1800" dirty="0">
                <a:solidFill>
                  <a:srgbClr val="000000"/>
                </a:solidFill>
                <a:latin typeface="Arial"/>
                <a:cs typeface="Arial"/>
              </a:rPr>
              <a:t> od et </a:t>
            </a:r>
            <a:r>
              <a:rPr lang="en-US" sz="1800" dirty="0" err="1">
                <a:solidFill>
                  <a:srgbClr val="000000"/>
                </a:solidFill>
                <a:latin typeface="Arial"/>
                <a:cs typeface="Arial"/>
              </a:rPr>
              <a:t>quisi</a:t>
            </a:r>
            <a:r>
              <a:rPr lang="en-US" sz="1800" dirty="0">
                <a:solidFill>
                  <a:srgbClr val="000000"/>
                </a:solidFill>
                <a:latin typeface="Arial"/>
                <a:cs typeface="Arial"/>
              </a:rPr>
              <a:t> </a:t>
            </a:r>
            <a:r>
              <a:rPr lang="en-US" sz="1800" dirty="0" err="1">
                <a:solidFill>
                  <a:srgbClr val="000000"/>
                </a:solidFill>
                <a:latin typeface="Arial"/>
                <a:cs typeface="Arial"/>
              </a:rPr>
              <a:t>voloribust</a:t>
            </a:r>
            <a:r>
              <a:rPr lang="en-US" sz="1800" dirty="0">
                <a:solidFill>
                  <a:srgbClr val="000000"/>
                </a:solidFill>
                <a:latin typeface="Arial"/>
                <a:cs typeface="Arial"/>
              </a:rPr>
              <a:t>, </a:t>
            </a:r>
            <a:r>
              <a:rPr lang="en-US" sz="1800" dirty="0" err="1">
                <a:solidFill>
                  <a:srgbClr val="000000"/>
                </a:solidFill>
                <a:latin typeface="Arial"/>
                <a:cs typeface="Arial"/>
              </a:rPr>
              <a:t>incienihic</a:t>
            </a:r>
            <a:r>
              <a:rPr lang="en-US" sz="1800" dirty="0">
                <a:solidFill>
                  <a:srgbClr val="000000"/>
                </a:solidFill>
                <a:latin typeface="Arial"/>
                <a:cs typeface="Arial"/>
              </a:rPr>
              <a:t> to </a:t>
            </a:r>
            <a:r>
              <a:rPr lang="en-US" sz="1800" dirty="0" err="1">
                <a:solidFill>
                  <a:srgbClr val="000000"/>
                </a:solidFill>
                <a:latin typeface="Arial"/>
                <a:cs typeface="Arial"/>
              </a:rPr>
              <a:t>tessimus</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landae</a:t>
            </a:r>
            <a:r>
              <a:rPr lang="en-US" sz="1800" dirty="0">
                <a:solidFill>
                  <a:srgbClr val="000000"/>
                </a:solidFill>
                <a:latin typeface="Arial"/>
                <a:cs typeface="Arial"/>
              </a:rPr>
              <a:t> </a:t>
            </a:r>
            <a:r>
              <a:rPr lang="en-US" sz="1800" dirty="0" err="1">
                <a:solidFill>
                  <a:srgbClr val="000000"/>
                </a:solidFill>
                <a:latin typeface="Arial"/>
                <a:cs typeface="Arial"/>
              </a:rPr>
              <a:t>perciur</a:t>
            </a:r>
            <a:r>
              <a:rPr lang="en-US" sz="1800" dirty="0">
                <a:solidFill>
                  <a:srgbClr val="000000"/>
                </a:solidFill>
                <a:latin typeface="Arial"/>
                <a:cs typeface="Arial"/>
              </a:rPr>
              <a:t>.</a:t>
            </a:r>
          </a:p>
          <a:p>
            <a:pPr marL="274320" indent="-274320">
              <a:lnSpc>
                <a:spcPts val="2200"/>
              </a:lnSpc>
              <a:spcAft>
                <a:spcPts val="1000"/>
              </a:spcAft>
            </a:pPr>
            <a:r>
              <a:rPr lang="en-US" sz="1800" dirty="0">
                <a:solidFill>
                  <a:srgbClr val="000000"/>
                </a:solidFill>
                <a:latin typeface="Arial"/>
                <a:cs typeface="Arial"/>
              </a:rPr>
              <a:t>5.	Am </a:t>
            </a:r>
            <a:r>
              <a:rPr lang="en-US" sz="1800" dirty="0" err="1">
                <a:solidFill>
                  <a:srgbClr val="000000"/>
                </a:solidFill>
                <a:latin typeface="Arial"/>
                <a:cs typeface="Arial"/>
              </a:rPr>
              <a:t>sero</a:t>
            </a:r>
            <a:r>
              <a:rPr lang="en-US" sz="1800" dirty="0">
                <a:solidFill>
                  <a:srgbClr val="000000"/>
                </a:solidFill>
                <a:latin typeface="Arial"/>
                <a:cs typeface="Arial"/>
              </a:rPr>
              <a:t> </a:t>
            </a:r>
            <a:r>
              <a:rPr lang="en-US" sz="1800" dirty="0" err="1">
                <a:solidFill>
                  <a:srgbClr val="000000"/>
                </a:solidFill>
                <a:latin typeface="Arial"/>
                <a:cs typeface="Arial"/>
              </a:rPr>
              <a:t>magniat</a:t>
            </a:r>
            <a:r>
              <a:rPr lang="en-US" sz="1800" dirty="0">
                <a:solidFill>
                  <a:srgbClr val="000000"/>
                </a:solidFill>
                <a:latin typeface="Arial"/>
                <a:cs typeface="Arial"/>
              </a:rPr>
              <a:t> </a:t>
            </a:r>
            <a:r>
              <a:rPr lang="en-US" sz="1800" dirty="0" err="1">
                <a:solidFill>
                  <a:srgbClr val="000000"/>
                </a:solidFill>
                <a:latin typeface="Arial"/>
                <a:cs typeface="Arial"/>
              </a:rPr>
              <a:t>emquam</a:t>
            </a:r>
            <a:r>
              <a:rPr lang="en-US" sz="1800" dirty="0">
                <a:solidFill>
                  <a:srgbClr val="000000"/>
                </a:solidFill>
                <a:latin typeface="Arial"/>
                <a:cs typeface="Arial"/>
              </a:rPr>
              <a:t> </a:t>
            </a:r>
            <a:r>
              <a:rPr lang="en-US" sz="1800" dirty="0" err="1">
                <a:solidFill>
                  <a:srgbClr val="000000"/>
                </a:solidFill>
                <a:latin typeface="Arial"/>
                <a:cs typeface="Arial"/>
              </a:rPr>
              <a:t>comnis</a:t>
            </a:r>
            <a:r>
              <a:rPr lang="en-US" sz="1800" dirty="0">
                <a:solidFill>
                  <a:srgbClr val="000000"/>
                </a:solidFill>
                <a:latin typeface="Arial"/>
                <a:cs typeface="Arial"/>
              </a:rPr>
              <a:t> </a:t>
            </a:r>
            <a:r>
              <a:rPr lang="en-US" sz="1800" dirty="0" err="1">
                <a:solidFill>
                  <a:srgbClr val="000000"/>
                </a:solidFill>
                <a:latin typeface="Arial"/>
                <a:cs typeface="Arial"/>
              </a:rPr>
              <a:t>pero</a:t>
            </a:r>
            <a:r>
              <a:rPr lang="en-US" sz="1800" dirty="0">
                <a:solidFill>
                  <a:srgbClr val="000000"/>
                </a:solidFill>
                <a:latin typeface="Arial"/>
                <a:cs typeface="Arial"/>
              </a:rPr>
              <a:t> </a:t>
            </a:r>
            <a:r>
              <a:rPr lang="en-US" sz="1800" dirty="0" err="1">
                <a:solidFill>
                  <a:srgbClr val="000000"/>
                </a:solidFill>
                <a:latin typeface="Arial"/>
                <a:cs typeface="Arial"/>
              </a:rPr>
              <a:t>beatio</a:t>
            </a:r>
            <a:r>
              <a:rPr lang="en-US" sz="1800" dirty="0">
                <a:solidFill>
                  <a:srgbClr val="000000"/>
                </a:solidFill>
                <a:latin typeface="Arial"/>
                <a:cs typeface="Arial"/>
              </a:rPr>
              <a:t>. </a:t>
            </a:r>
            <a:r>
              <a:rPr lang="en-US" sz="1800" dirty="0" err="1">
                <a:solidFill>
                  <a:srgbClr val="000000"/>
                </a:solidFill>
                <a:latin typeface="Arial"/>
                <a:cs typeface="Arial"/>
              </a:rPr>
              <a:t>Aquis</a:t>
            </a:r>
            <a:r>
              <a:rPr lang="en-US" sz="1800" dirty="0">
                <a:solidFill>
                  <a:srgbClr val="000000"/>
                </a:solidFill>
                <a:latin typeface="Arial"/>
                <a:cs typeface="Arial"/>
              </a:rPr>
              <a:t> </a:t>
            </a:r>
            <a:r>
              <a:rPr lang="en-US" sz="1800" dirty="0" err="1">
                <a:solidFill>
                  <a:srgbClr val="000000"/>
                </a:solidFill>
                <a:latin typeface="Arial"/>
                <a:cs typeface="Arial"/>
              </a:rPr>
              <a:t>velesed</a:t>
            </a:r>
            <a:r>
              <a:rPr lang="en-US" sz="1800" dirty="0">
                <a:solidFill>
                  <a:srgbClr val="000000"/>
                </a:solidFill>
                <a:latin typeface="Arial"/>
                <a:cs typeface="Arial"/>
              </a:rPr>
              <a:t> et </a:t>
            </a:r>
            <a:r>
              <a:rPr lang="en-US" sz="1800" dirty="0" err="1">
                <a:solidFill>
                  <a:srgbClr val="000000"/>
                </a:solidFill>
                <a:latin typeface="Arial"/>
                <a:cs typeface="Arial"/>
              </a:rPr>
              <a:t>optat</a:t>
            </a:r>
            <a:r>
              <a:rPr lang="en-US" sz="1800" dirty="0">
                <a:solidFill>
                  <a:srgbClr val="000000"/>
                </a:solidFill>
                <a:latin typeface="Arial"/>
                <a:cs typeface="Arial"/>
              </a:rPr>
              <a:t> et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opta</a:t>
            </a:r>
            <a:r>
              <a:rPr lang="en-US" sz="1800" dirty="0">
                <a:solidFill>
                  <a:srgbClr val="000000"/>
                </a:solidFill>
                <a:latin typeface="Arial"/>
                <a:cs typeface="Arial"/>
              </a:rPr>
              <a:t> </a:t>
            </a:r>
            <a:r>
              <a:rPr lang="en-US" sz="1800" dirty="0" err="1">
                <a:solidFill>
                  <a:srgbClr val="000000"/>
                </a:solidFill>
                <a:latin typeface="Arial"/>
                <a:cs typeface="Arial"/>
              </a:rPr>
              <a:t>nihit</a:t>
            </a:r>
            <a:r>
              <a:rPr lang="en-US" sz="1800" dirty="0">
                <a:solidFill>
                  <a:srgbClr val="000000"/>
                </a:solidFill>
                <a:latin typeface="Arial"/>
                <a:cs typeface="Arial"/>
              </a:rPr>
              <a:t> </a:t>
            </a:r>
            <a:r>
              <a:rPr lang="en-US" sz="1800" dirty="0" err="1">
                <a:solidFill>
                  <a:srgbClr val="000000"/>
                </a:solidFill>
                <a:latin typeface="Arial"/>
                <a:cs typeface="Arial"/>
              </a:rPr>
              <a:t>adis</a:t>
            </a:r>
            <a:r>
              <a:rPr lang="en-US" sz="1800" dirty="0">
                <a:solidFill>
                  <a:srgbClr val="000000"/>
                </a:solidFill>
                <a:latin typeface="Arial"/>
                <a:cs typeface="Arial"/>
              </a:rPr>
              <a:t> </a:t>
            </a:r>
            <a:r>
              <a:rPr lang="en-US" sz="1800" dirty="0" err="1">
                <a:solidFill>
                  <a:srgbClr val="000000"/>
                </a:solidFill>
                <a:latin typeface="Arial"/>
                <a:cs typeface="Arial"/>
              </a:rPr>
              <a:t>modi</a:t>
            </a:r>
            <a:r>
              <a:rPr lang="en-US" sz="1800" dirty="0">
                <a:solidFill>
                  <a:srgbClr val="000000"/>
                </a:solidFill>
                <a:latin typeface="Arial"/>
                <a:cs typeface="Arial"/>
              </a:rPr>
              <a:t> cum </a:t>
            </a:r>
            <a:r>
              <a:rPr lang="en-US" sz="1800" dirty="0" err="1">
                <a:solidFill>
                  <a:srgbClr val="000000"/>
                </a:solidFill>
                <a:latin typeface="Arial"/>
                <a:cs typeface="Arial"/>
              </a:rPr>
              <a:t>doluptaquia</a:t>
            </a:r>
            <a:r>
              <a:rPr lang="en-US" sz="1800" dirty="0">
                <a:solidFill>
                  <a:srgbClr val="000000"/>
                </a:solidFill>
                <a:latin typeface="Arial"/>
                <a:cs typeface="Arial"/>
              </a:rPr>
              <a:t> </a:t>
            </a:r>
            <a:r>
              <a:rPr lang="en-US" sz="1800" dirty="0" err="1">
                <a:solidFill>
                  <a:srgbClr val="000000"/>
                </a:solidFill>
                <a:latin typeface="Arial"/>
                <a:cs typeface="Arial"/>
              </a:rPr>
              <a:t>vendem</a:t>
            </a:r>
            <a:r>
              <a:rPr lang="en-US" sz="1800" dirty="0">
                <a:solidFill>
                  <a:srgbClr val="000000"/>
                </a:solidFill>
                <a:latin typeface="Arial"/>
                <a:cs typeface="Arial"/>
              </a:rPr>
              <a:t> </a:t>
            </a:r>
            <a:r>
              <a:rPr lang="en-US" sz="1800" dirty="0" err="1">
                <a:solidFill>
                  <a:srgbClr val="000000"/>
                </a:solidFill>
                <a:latin typeface="Arial"/>
                <a:cs typeface="Arial"/>
              </a:rPr>
              <a:t>faceaquo</a:t>
            </a:r>
            <a:r>
              <a:rPr lang="en-US" sz="1800" dirty="0">
                <a:solidFill>
                  <a:srgbClr val="000000"/>
                </a:solidFill>
                <a:latin typeface="Arial"/>
                <a:cs typeface="Arial"/>
              </a:rPr>
              <a:t> </a:t>
            </a:r>
            <a:r>
              <a:rPr lang="en-US" sz="1800" dirty="0" err="1">
                <a:solidFill>
                  <a:srgbClr val="000000"/>
                </a:solidFill>
                <a:latin typeface="Arial"/>
                <a:cs typeface="Arial"/>
              </a:rPr>
              <a:t>dia</a:t>
            </a:r>
            <a:r>
              <a:rPr lang="en-US" sz="1800" dirty="0">
                <a:solidFill>
                  <a:srgbClr val="000000"/>
                </a:solidFill>
                <a:latin typeface="Arial"/>
                <a:cs typeface="Arial"/>
              </a:rPr>
              <a:t> </a:t>
            </a:r>
            <a:r>
              <a:rPr lang="en-US" sz="1800" dirty="0" err="1">
                <a:solidFill>
                  <a:srgbClr val="000000"/>
                </a:solidFill>
                <a:latin typeface="Arial"/>
                <a:cs typeface="Arial"/>
              </a:rPr>
              <a:t>versper</a:t>
            </a:r>
            <a:r>
              <a:rPr lang="en-US" sz="1800" dirty="0">
                <a:solidFill>
                  <a:srgbClr val="000000"/>
                </a:solidFill>
                <a:latin typeface="Arial"/>
                <a:cs typeface="Arial"/>
              </a:rPr>
              <a:t> </a:t>
            </a:r>
            <a:r>
              <a:rPr lang="en-US" sz="1800" dirty="0" err="1">
                <a:solidFill>
                  <a:srgbClr val="000000"/>
                </a:solidFill>
                <a:latin typeface="Arial"/>
                <a:cs typeface="Arial"/>
              </a:rPr>
              <a:t>rovident</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a:t>
            </a:r>
            <a:r>
              <a:rPr lang="en-US" sz="1800" dirty="0" err="1">
                <a:solidFill>
                  <a:srgbClr val="000000"/>
                </a:solidFill>
                <a:latin typeface="Arial"/>
                <a:cs typeface="Arial"/>
              </a:rPr>
              <a:t>ulparum</a:t>
            </a:r>
            <a:r>
              <a:rPr lang="en-US" sz="1800" dirty="0">
                <a:solidFill>
                  <a:srgbClr val="000000"/>
                </a:solidFill>
                <a:latin typeface="Arial"/>
                <a:cs typeface="Arial"/>
              </a:rPr>
              <a:t> in </a:t>
            </a:r>
            <a:r>
              <a:rPr lang="en-US" sz="1800" dirty="0" err="1">
                <a:solidFill>
                  <a:srgbClr val="000000"/>
                </a:solidFill>
                <a:latin typeface="Arial"/>
                <a:cs typeface="Arial"/>
              </a:rPr>
              <a:t>consequis</a:t>
            </a:r>
            <a:r>
              <a:rPr lang="en-US" sz="1800" dirty="0">
                <a:solidFill>
                  <a:srgbClr val="000000"/>
                </a:solidFill>
                <a:latin typeface="Arial"/>
                <a:cs typeface="Arial"/>
              </a:rPr>
              <a:t> </a:t>
            </a:r>
            <a:r>
              <a:rPr lang="en-US" sz="1800" dirty="0" err="1">
                <a:solidFill>
                  <a:srgbClr val="000000"/>
                </a:solidFill>
                <a:latin typeface="Arial"/>
                <a:cs typeface="Arial"/>
              </a:rPr>
              <a:t>eum</a:t>
            </a:r>
            <a:r>
              <a:rPr lang="en-US" sz="1800" dirty="0">
                <a:solidFill>
                  <a:srgbClr val="000000"/>
                </a:solidFill>
                <a:latin typeface="Arial"/>
                <a:cs typeface="Arial"/>
              </a:rPr>
              <a:t> qui </a:t>
            </a:r>
            <a:r>
              <a:rPr lang="en-US" sz="1800" dirty="0" err="1">
                <a:solidFill>
                  <a:srgbClr val="000000"/>
                </a:solidFill>
                <a:latin typeface="Arial"/>
                <a:cs typeface="Arial"/>
              </a:rPr>
              <a:t>cori</a:t>
            </a:r>
            <a:r>
              <a:rPr lang="en-US" sz="1800" dirty="0">
                <a:solidFill>
                  <a:srgbClr val="000000"/>
                </a:solidFill>
                <a:latin typeface="Arial"/>
                <a:cs typeface="Arial"/>
              </a:rPr>
              <a:t> </a:t>
            </a:r>
            <a:r>
              <a:rPr lang="en-US" sz="1800" dirty="0" err="1">
                <a:solidFill>
                  <a:srgbClr val="000000"/>
                </a:solidFill>
                <a:latin typeface="Arial"/>
                <a:cs typeface="Arial"/>
              </a:rPr>
              <a:t>ut</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aceprae</a:t>
            </a:r>
            <a:r>
              <a:rPr lang="en-US" sz="1800" dirty="0">
                <a:solidFill>
                  <a:srgbClr val="000000"/>
                </a:solidFill>
                <a:latin typeface="Arial"/>
                <a:cs typeface="Arial"/>
              </a:rPr>
              <a:t> </a:t>
            </a:r>
            <a:r>
              <a:rPr lang="en-US" sz="1800" dirty="0" err="1">
                <a:solidFill>
                  <a:srgbClr val="000000"/>
                </a:solidFill>
                <a:latin typeface="Arial"/>
                <a:cs typeface="Arial"/>
              </a:rPr>
              <a:t>peditateni</a:t>
            </a:r>
            <a:r>
              <a:rPr lang="en-US" sz="1800" dirty="0">
                <a:solidFill>
                  <a:srgbClr val="000000"/>
                </a:solidFill>
                <a:latin typeface="Arial"/>
                <a:cs typeface="Arial"/>
              </a:rPr>
              <a:t> beat </a:t>
            </a:r>
            <a:r>
              <a:rPr lang="en-US" sz="1800" dirty="0" err="1">
                <a:solidFill>
                  <a:srgbClr val="000000"/>
                </a:solidFill>
                <a:latin typeface="Arial"/>
                <a:cs typeface="Arial"/>
              </a:rPr>
              <a:t>ut</a:t>
            </a:r>
            <a:r>
              <a:rPr lang="en-US" sz="1800" dirty="0">
                <a:solidFill>
                  <a:srgbClr val="000000"/>
                </a:solidFill>
                <a:latin typeface="Arial"/>
                <a:cs typeface="Arial"/>
              </a:rPr>
              <a:t> </a:t>
            </a:r>
            <a:r>
              <a:rPr lang="en-US" sz="1800" dirty="0" err="1">
                <a:solidFill>
                  <a:srgbClr val="000000"/>
                </a:solidFill>
                <a:latin typeface="Arial"/>
                <a:cs typeface="Arial"/>
              </a:rPr>
              <a:t>labores</a:t>
            </a:r>
            <a:r>
              <a:rPr lang="en-US" sz="1800" dirty="0">
                <a:solidFill>
                  <a:srgbClr val="000000"/>
                </a:solidFill>
                <a:latin typeface="Arial"/>
                <a:cs typeface="Arial"/>
              </a:rPr>
              <a:t> </a:t>
            </a:r>
            <a:r>
              <a:rPr lang="en-US" sz="1800" dirty="0" err="1">
                <a:solidFill>
                  <a:srgbClr val="000000"/>
                </a:solidFill>
                <a:latin typeface="Arial"/>
                <a:cs typeface="Arial"/>
              </a:rPr>
              <a:t>ipsunt</a:t>
            </a:r>
            <a:r>
              <a:rPr lang="en-US" sz="1800" dirty="0">
                <a:solidFill>
                  <a:srgbClr val="000000"/>
                </a:solidFill>
                <a:latin typeface="Arial"/>
                <a:cs typeface="Arial"/>
              </a:rPr>
              <a:t> </a:t>
            </a:r>
            <a:r>
              <a:rPr lang="en-US" sz="1800" dirty="0" err="1">
                <a:solidFill>
                  <a:srgbClr val="000000"/>
                </a:solidFill>
                <a:latin typeface="Arial"/>
                <a:cs typeface="Arial"/>
              </a:rPr>
              <a:t>doluptae</a:t>
            </a:r>
            <a:r>
              <a:rPr lang="en-US" sz="1800" dirty="0">
                <a:solidFill>
                  <a:srgbClr val="000000"/>
                </a:solidFill>
                <a:latin typeface="Arial"/>
                <a:cs typeface="Arial"/>
              </a:rPr>
              <a:t> </a:t>
            </a:r>
          </a:p>
          <a:p>
            <a:pPr>
              <a:lnSpc>
                <a:spcPts val="3360"/>
              </a:lnSpc>
              <a:spcAft>
                <a:spcPts val="1000"/>
              </a:spcAft>
            </a:pPr>
            <a:endParaRPr lang="en-US" sz="2800" b="1" dirty="0" smtClean="0">
              <a:solidFill>
                <a:srgbClr val="000000"/>
              </a:solidFill>
              <a:latin typeface="Arial"/>
              <a:cs typeface="Arial"/>
            </a:endParaRPr>
          </a:p>
          <a:p>
            <a:pPr>
              <a:lnSpc>
                <a:spcPts val="3360"/>
              </a:lnSpc>
              <a:spcAft>
                <a:spcPts val="1000"/>
              </a:spcAft>
            </a:pPr>
            <a:r>
              <a:rPr lang="en-US" sz="2800" b="1" dirty="0" smtClean="0">
                <a:solidFill>
                  <a:srgbClr val="000000"/>
                </a:solidFill>
                <a:latin typeface="Arial"/>
                <a:cs typeface="Arial"/>
              </a:rPr>
              <a:t>Acknowledgements</a:t>
            </a:r>
            <a:endParaRPr lang="en-US" sz="2800" b="1" dirty="0">
              <a:solidFill>
                <a:srgbClr val="000000"/>
              </a:solidFill>
              <a:latin typeface="Arial"/>
              <a:cs typeface="Arial"/>
            </a:endParaRPr>
          </a:p>
          <a:p>
            <a:pPr>
              <a:spcAft>
                <a:spcPts val="1000"/>
              </a:spcAft>
            </a:pPr>
            <a:r>
              <a:rPr lang="en-US" sz="1800" dirty="0" err="1">
                <a:solidFill>
                  <a:srgbClr val="000000"/>
                </a:solidFill>
                <a:latin typeface="Arial"/>
                <a:cs typeface="Arial"/>
              </a:rPr>
              <a:t>Plitas</a:t>
            </a:r>
            <a:r>
              <a:rPr lang="en-US" sz="1800" dirty="0">
                <a:solidFill>
                  <a:srgbClr val="000000"/>
                </a:solidFill>
                <a:latin typeface="Arial"/>
                <a:cs typeface="Arial"/>
              </a:rPr>
              <a:t> </a:t>
            </a:r>
            <a:r>
              <a:rPr lang="en-US" sz="1800" dirty="0" err="1">
                <a:solidFill>
                  <a:srgbClr val="000000"/>
                </a:solidFill>
                <a:latin typeface="Arial"/>
                <a:cs typeface="Arial"/>
              </a:rPr>
              <a:t>soloriorum</a:t>
            </a:r>
            <a:r>
              <a:rPr lang="en-US" sz="1800" dirty="0">
                <a:solidFill>
                  <a:srgbClr val="000000"/>
                </a:solidFill>
                <a:latin typeface="Arial"/>
                <a:cs typeface="Arial"/>
              </a:rPr>
              <a:t> </a:t>
            </a:r>
            <a:r>
              <a:rPr lang="en-US" sz="1800" dirty="0" err="1">
                <a:solidFill>
                  <a:srgbClr val="000000"/>
                </a:solidFill>
                <a:latin typeface="Arial"/>
                <a:cs typeface="Arial"/>
              </a:rPr>
              <a:t>fugitatqui</a:t>
            </a:r>
            <a:r>
              <a:rPr lang="en-US" sz="1800" dirty="0">
                <a:solidFill>
                  <a:srgbClr val="000000"/>
                </a:solidFill>
                <a:latin typeface="Arial"/>
                <a:cs typeface="Arial"/>
              </a:rPr>
              <a:t> rem </a:t>
            </a:r>
            <a:r>
              <a:rPr lang="en-US" sz="1800" dirty="0" err="1">
                <a:solidFill>
                  <a:srgbClr val="000000"/>
                </a:solidFill>
                <a:latin typeface="Arial"/>
                <a:cs typeface="Arial"/>
              </a:rPr>
              <a:t>eatuscime</a:t>
            </a:r>
            <a:r>
              <a:rPr lang="en-US" sz="1800" dirty="0">
                <a:solidFill>
                  <a:srgbClr val="000000"/>
                </a:solidFill>
                <a:latin typeface="Arial"/>
                <a:cs typeface="Arial"/>
              </a:rPr>
              <a:t> </a:t>
            </a:r>
            <a:r>
              <a:rPr lang="en-US" sz="1800" dirty="0" err="1">
                <a:solidFill>
                  <a:srgbClr val="000000"/>
                </a:solidFill>
                <a:latin typeface="Arial"/>
                <a:cs typeface="Arial"/>
              </a:rPr>
              <a:t>reprate</a:t>
            </a:r>
            <a:r>
              <a:rPr lang="en-US" sz="1800" dirty="0">
                <a:solidFill>
                  <a:srgbClr val="000000"/>
                </a:solidFill>
                <a:latin typeface="Arial"/>
                <a:cs typeface="Arial"/>
              </a:rPr>
              <a:t> </a:t>
            </a:r>
            <a:r>
              <a:rPr lang="en-US" sz="1800" dirty="0" err="1">
                <a:solidFill>
                  <a:srgbClr val="000000"/>
                </a:solidFill>
                <a:latin typeface="Arial"/>
                <a:cs typeface="Arial"/>
              </a:rPr>
              <a:t>mporiorio</a:t>
            </a:r>
            <a:r>
              <a:rPr lang="en-US" sz="1800" dirty="0">
                <a:solidFill>
                  <a:srgbClr val="000000"/>
                </a:solidFill>
                <a:latin typeface="Arial"/>
                <a:cs typeface="Arial"/>
              </a:rPr>
              <a:t> </a:t>
            </a:r>
            <a:r>
              <a:rPr lang="en-US" sz="1800" dirty="0" err="1">
                <a:solidFill>
                  <a:srgbClr val="000000"/>
                </a:solidFill>
                <a:latin typeface="Arial"/>
                <a:cs typeface="Arial"/>
              </a:rPr>
              <a:t>blant</a:t>
            </a:r>
            <a:r>
              <a:rPr lang="en-US" sz="1800" dirty="0">
                <a:solidFill>
                  <a:srgbClr val="000000"/>
                </a:solidFill>
                <a:latin typeface="Arial"/>
                <a:cs typeface="Arial"/>
              </a:rPr>
              <a:t> </a:t>
            </a:r>
            <a:r>
              <a:rPr lang="en-US" sz="1800" dirty="0" err="1">
                <a:solidFill>
                  <a:srgbClr val="000000"/>
                </a:solidFill>
                <a:latin typeface="Arial"/>
                <a:cs typeface="Arial"/>
              </a:rPr>
              <a:t>dem</a:t>
            </a:r>
            <a:r>
              <a:rPr lang="en-US" sz="1800" dirty="0">
                <a:solidFill>
                  <a:srgbClr val="000000"/>
                </a:solidFill>
                <a:latin typeface="Arial"/>
                <a:cs typeface="Arial"/>
              </a:rPr>
              <a:t> </a:t>
            </a:r>
            <a:r>
              <a:rPr lang="en-US" sz="1800" dirty="0" err="1">
                <a:solidFill>
                  <a:srgbClr val="000000"/>
                </a:solidFill>
                <a:latin typeface="Arial"/>
                <a:cs typeface="Arial"/>
              </a:rPr>
              <a:t>essi</a:t>
            </a:r>
            <a:r>
              <a:rPr lang="en-US" sz="1800" dirty="0">
                <a:solidFill>
                  <a:srgbClr val="000000"/>
                </a:solidFill>
                <a:latin typeface="Arial"/>
                <a:cs typeface="Arial"/>
              </a:rPr>
              <a:t> sum </a:t>
            </a:r>
            <a:r>
              <a:rPr lang="en-US" sz="1800" dirty="0" err="1">
                <a:solidFill>
                  <a:srgbClr val="000000"/>
                </a:solidFill>
                <a:latin typeface="Arial"/>
                <a:cs typeface="Arial"/>
              </a:rPr>
              <a:t>sam</a:t>
            </a:r>
            <a:r>
              <a:rPr lang="en-US" sz="1800" dirty="0">
                <a:solidFill>
                  <a:srgbClr val="000000"/>
                </a:solidFill>
                <a:latin typeface="Arial"/>
                <a:cs typeface="Arial"/>
              </a:rPr>
              <a:t> </a:t>
            </a:r>
            <a:r>
              <a:rPr lang="en-US" sz="1800" dirty="0" err="1">
                <a:solidFill>
                  <a:srgbClr val="000000"/>
                </a:solidFill>
                <a:latin typeface="Arial"/>
                <a:cs typeface="Arial"/>
              </a:rPr>
              <a:t>ipsae</a:t>
            </a:r>
            <a:r>
              <a:rPr lang="en-US" sz="1800" dirty="0">
                <a:solidFill>
                  <a:srgbClr val="000000"/>
                </a:solidFill>
                <a:latin typeface="Arial"/>
                <a:cs typeface="Arial"/>
              </a:rPr>
              <a:t> </a:t>
            </a:r>
            <a:r>
              <a:rPr lang="en-US" sz="1800" dirty="0" err="1">
                <a:solidFill>
                  <a:srgbClr val="000000"/>
                </a:solidFill>
                <a:latin typeface="Arial"/>
                <a:cs typeface="Arial"/>
              </a:rPr>
              <a:t>rendunt</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idelis</a:t>
            </a:r>
            <a:r>
              <a:rPr lang="en-US" sz="1800" dirty="0">
                <a:solidFill>
                  <a:srgbClr val="000000"/>
                </a:solidFill>
                <a:latin typeface="Arial"/>
                <a:cs typeface="Arial"/>
              </a:rPr>
              <a:t> </a:t>
            </a:r>
            <a:r>
              <a:rPr lang="en-US" sz="1800" dirty="0" err="1">
                <a:solidFill>
                  <a:srgbClr val="000000"/>
                </a:solidFill>
                <a:latin typeface="Arial"/>
                <a:cs typeface="Arial"/>
              </a:rPr>
              <a:t>reptatibus</a:t>
            </a:r>
            <a:r>
              <a:rPr lang="en-US" sz="1800" dirty="0">
                <a:solidFill>
                  <a:srgbClr val="000000"/>
                </a:solidFill>
                <a:latin typeface="Arial"/>
                <a:cs typeface="Arial"/>
              </a:rPr>
              <a:t> </a:t>
            </a:r>
            <a:r>
              <a:rPr lang="en-US" sz="1800" dirty="0" err="1">
                <a:solidFill>
                  <a:srgbClr val="000000"/>
                </a:solidFill>
                <a:latin typeface="Arial"/>
                <a:cs typeface="Arial"/>
              </a:rPr>
              <a:t>sanis</a:t>
            </a:r>
            <a:r>
              <a:rPr lang="en-US" sz="1800" dirty="0">
                <a:solidFill>
                  <a:srgbClr val="000000"/>
                </a:solidFill>
                <a:latin typeface="Arial"/>
                <a:cs typeface="Arial"/>
              </a:rPr>
              <a:t> </a:t>
            </a:r>
            <a:r>
              <a:rPr lang="en-US" sz="1800" dirty="0" err="1">
                <a:solidFill>
                  <a:srgbClr val="000000"/>
                </a:solidFill>
                <a:latin typeface="Arial"/>
                <a:cs typeface="Arial"/>
              </a:rPr>
              <a:t>exped</a:t>
            </a:r>
            <a:r>
              <a:rPr lang="en-US" sz="1800" dirty="0">
                <a:solidFill>
                  <a:srgbClr val="000000"/>
                </a:solidFill>
                <a:latin typeface="Arial"/>
                <a:cs typeface="Arial"/>
              </a:rPr>
              <a:t> qui </a:t>
            </a:r>
            <a:r>
              <a:rPr lang="en-US" sz="1800" dirty="0" err="1">
                <a:solidFill>
                  <a:srgbClr val="000000"/>
                </a:solidFill>
                <a:latin typeface="Arial"/>
                <a:cs typeface="Arial"/>
              </a:rPr>
              <a:t>rehenia</a:t>
            </a:r>
            <a:r>
              <a:rPr lang="en-US" sz="1800" dirty="0">
                <a:solidFill>
                  <a:srgbClr val="000000"/>
                </a:solidFill>
                <a:latin typeface="Arial"/>
                <a:cs typeface="Arial"/>
              </a:rPr>
              <a:t> </a:t>
            </a:r>
            <a:r>
              <a:rPr lang="en-US" sz="1800" dirty="0" err="1">
                <a:solidFill>
                  <a:srgbClr val="000000"/>
                </a:solidFill>
                <a:latin typeface="Arial"/>
                <a:cs typeface="Arial"/>
              </a:rPr>
              <a:t>epername</a:t>
            </a:r>
            <a:r>
              <a:rPr lang="en-US" sz="1800" dirty="0">
                <a:solidFill>
                  <a:srgbClr val="000000"/>
                </a:solidFill>
                <a:latin typeface="Arial"/>
                <a:cs typeface="Arial"/>
              </a:rPr>
              <a:t> lit </a:t>
            </a:r>
            <a:r>
              <a:rPr lang="en-US" sz="1800" dirty="0" err="1">
                <a:solidFill>
                  <a:srgbClr val="000000"/>
                </a:solidFill>
                <a:latin typeface="Arial"/>
                <a:cs typeface="Arial"/>
              </a:rPr>
              <a:t>es</a:t>
            </a:r>
            <a:r>
              <a:rPr lang="en-US" sz="1800" dirty="0">
                <a:solidFill>
                  <a:srgbClr val="000000"/>
                </a:solidFill>
                <a:latin typeface="Arial"/>
                <a:cs typeface="Arial"/>
              </a:rPr>
              <a:t> </a:t>
            </a:r>
            <a:r>
              <a:rPr lang="en-US" sz="1800" dirty="0" err="1">
                <a:solidFill>
                  <a:srgbClr val="000000"/>
                </a:solidFill>
                <a:latin typeface="Arial"/>
                <a:cs typeface="Arial"/>
              </a:rPr>
              <a:t>ped</a:t>
            </a:r>
            <a:r>
              <a:rPr lang="en-US" sz="1800" dirty="0">
                <a:solidFill>
                  <a:srgbClr val="000000"/>
                </a:solidFill>
                <a:latin typeface="Arial"/>
                <a:cs typeface="Arial"/>
              </a:rPr>
              <a:t> quam </a:t>
            </a:r>
            <a:r>
              <a:rPr lang="en-US" sz="1800" dirty="0" err="1">
                <a:solidFill>
                  <a:srgbClr val="000000"/>
                </a:solidFill>
                <a:latin typeface="Arial"/>
                <a:cs typeface="Arial"/>
              </a:rPr>
              <a:t>faccuptas</a:t>
            </a:r>
            <a:r>
              <a:rPr lang="en-US" sz="1800" dirty="0">
                <a:solidFill>
                  <a:srgbClr val="000000"/>
                </a:solidFill>
                <a:latin typeface="Arial"/>
                <a:cs typeface="Arial"/>
              </a:rPr>
              <a:t> </a:t>
            </a:r>
            <a:r>
              <a:rPr lang="en-US" sz="1800" dirty="0" err="1">
                <a:solidFill>
                  <a:srgbClr val="000000"/>
                </a:solidFill>
                <a:latin typeface="Arial"/>
                <a:cs typeface="Arial"/>
              </a:rPr>
              <a:t>nulpa</a:t>
            </a:r>
            <a:r>
              <a:rPr lang="en-US" sz="1800" dirty="0">
                <a:solidFill>
                  <a:srgbClr val="000000"/>
                </a:solidFill>
                <a:latin typeface="Arial"/>
                <a:cs typeface="Arial"/>
              </a:rPr>
              <a:t> </a:t>
            </a:r>
            <a:r>
              <a:rPr lang="en-US" sz="1800" dirty="0" err="1">
                <a:solidFill>
                  <a:srgbClr val="000000"/>
                </a:solidFill>
                <a:latin typeface="Arial"/>
                <a:cs typeface="Arial"/>
              </a:rPr>
              <a:t>consequias</a:t>
            </a:r>
            <a:r>
              <a:rPr lang="en-US" sz="1800" dirty="0">
                <a:solidFill>
                  <a:srgbClr val="000000"/>
                </a:solidFill>
                <a:latin typeface="Arial"/>
                <a:cs typeface="Arial"/>
              </a:rPr>
              <a:t> nus </a:t>
            </a:r>
            <a:r>
              <a:rPr lang="en-US" sz="1800" dirty="0" err="1">
                <a:solidFill>
                  <a:srgbClr val="000000"/>
                </a:solidFill>
                <a:latin typeface="Arial"/>
                <a:cs typeface="Arial"/>
              </a:rPr>
              <a:t>assitat</a:t>
            </a:r>
            <a:r>
              <a:rPr lang="en-US" sz="1800" dirty="0" smtClean="0">
                <a:solidFill>
                  <a:srgbClr val="000000"/>
                </a:solidFill>
                <a:latin typeface="Arial"/>
                <a:cs typeface="Arial"/>
              </a:rPr>
              <a:t>.</a:t>
            </a:r>
          </a:p>
          <a:p>
            <a:pPr lvl="0" defTabSz="2194560">
              <a:lnSpc>
                <a:spcPts val="3360"/>
              </a:lnSpc>
              <a:spcAft>
                <a:spcPts val="1000"/>
              </a:spcAft>
            </a:pPr>
            <a:endParaRPr lang="en-US" sz="2800" b="1" dirty="0" smtClean="0">
              <a:solidFill>
                <a:srgbClr val="000000"/>
              </a:solidFill>
              <a:latin typeface="Arial"/>
              <a:cs typeface="Arial"/>
            </a:endParaRPr>
          </a:p>
          <a:p>
            <a:pPr lvl="0" defTabSz="2194560">
              <a:lnSpc>
                <a:spcPts val="3360"/>
              </a:lnSpc>
              <a:spcAft>
                <a:spcPts val="1000"/>
              </a:spcAft>
            </a:pPr>
            <a:r>
              <a:rPr lang="en-US" sz="2800" b="1" dirty="0" smtClean="0">
                <a:solidFill>
                  <a:srgbClr val="000000"/>
                </a:solidFill>
                <a:latin typeface="Arial"/>
                <a:cs typeface="Arial"/>
              </a:rPr>
              <a:t>Affiliate </a:t>
            </a:r>
            <a:r>
              <a:rPr lang="en-US" sz="2800" b="1" dirty="0">
                <a:solidFill>
                  <a:srgbClr val="000000"/>
                </a:solidFill>
                <a:latin typeface="Arial"/>
                <a:cs typeface="Arial"/>
              </a:rPr>
              <a:t>logos </a:t>
            </a:r>
            <a:r>
              <a:rPr lang="en-US" sz="2800" i="1" dirty="0">
                <a:solidFill>
                  <a:srgbClr val="000000"/>
                </a:solidFill>
                <a:latin typeface="Arial"/>
                <a:cs typeface="Arial"/>
              </a:rPr>
              <a:t>(if needed</a:t>
            </a:r>
            <a:r>
              <a:rPr lang="en-US" sz="2800" i="1" dirty="0" smtClean="0">
                <a:solidFill>
                  <a:srgbClr val="000000"/>
                </a:solidFill>
                <a:latin typeface="Arial"/>
                <a:cs typeface="Arial"/>
              </a:rPr>
              <a:t>)</a:t>
            </a:r>
          </a:p>
          <a:p>
            <a:pPr>
              <a:spcAft>
                <a:spcPts val="1000"/>
              </a:spcAft>
            </a:pPr>
            <a:endParaRPr lang="en-US" sz="1800" i="1" dirty="0">
              <a:solidFill>
                <a:srgbClr val="000000"/>
              </a:solidFill>
              <a:latin typeface="Arial"/>
              <a:cs typeface="Arial"/>
            </a:endParaRPr>
          </a:p>
        </p:txBody>
      </p:sp>
      <p:pic>
        <p:nvPicPr>
          <p:cNvPr id="7" name="Picture 6"/>
          <p:cNvPicPr>
            <a:picLocks noChangeAspect="1"/>
          </p:cNvPicPr>
          <p:nvPr/>
        </p:nvPicPr>
        <p:blipFill>
          <a:blip r:embed="rId8"/>
          <a:stretch>
            <a:fillRect/>
          </a:stretch>
        </p:blipFill>
        <p:spPr>
          <a:xfrm>
            <a:off x="33233738" y="26266132"/>
            <a:ext cx="9436100" cy="1866900"/>
          </a:xfrm>
          <a:prstGeom prst="rect">
            <a:avLst/>
          </a:prstGeom>
        </p:spPr>
      </p:pic>
    </p:spTree>
    <p:extLst>
      <p:ext uri="{BB962C8B-B14F-4D97-AF65-F5344CB8AC3E}">
        <p14:creationId xmlns:p14="http://schemas.microsoft.com/office/powerpoint/2010/main" val="100722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TotalTime>
  <Words>752</Words>
  <Application>Microsoft Macintosh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Kloo Hansen</cp:lastModifiedBy>
  <cp:revision>27</cp:revision>
  <dcterms:created xsi:type="dcterms:W3CDTF">2018-03-07T15:08:45Z</dcterms:created>
  <dcterms:modified xsi:type="dcterms:W3CDTF">2018-11-28T15:38:24Z</dcterms:modified>
</cp:coreProperties>
</file>